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8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26" y="54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143" d="100"/>
          <a:sy n="143" d="100"/>
        </p:scale>
        <p:origin x="247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745C36-1041-454C-8E90-16312255D1CD}"/>
              </a:ext>
            </a:extLst>
          </p:cNvPr>
          <p:cNvGrpSpPr/>
          <p:nvPr/>
        </p:nvGrpSpPr>
        <p:grpSpPr>
          <a:xfrm>
            <a:off x="1819835" y="1159230"/>
            <a:ext cx="5513294" cy="2316662"/>
            <a:chOff x="1819835" y="1159230"/>
            <a:chExt cx="5513294" cy="231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429D08-3D81-4F89-AEC7-FF7501CB67DF}"/>
                </a:ext>
              </a:extLst>
            </p:cNvPr>
            <p:cNvSpPr/>
            <p:nvPr/>
          </p:nvSpPr>
          <p:spPr>
            <a:xfrm>
              <a:off x="1819835" y="1159230"/>
              <a:ext cx="5513294" cy="2316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59B74E-504B-4F85-8D97-7FC6266A8F0A}"/>
                </a:ext>
              </a:extLst>
            </p:cNvPr>
            <p:cNvSpPr/>
            <p:nvPr/>
          </p:nvSpPr>
          <p:spPr>
            <a:xfrm>
              <a:off x="2151647" y="1436230"/>
              <a:ext cx="4849671" cy="1746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8AF40A-A4DC-440B-94B6-F0890F68EC1B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52C7E3-C0DA-48E9-AC7B-F77D8EF5AC2A}"/>
                </a:ext>
              </a:extLst>
            </p:cNvPr>
            <p:cNvSpPr/>
            <p:nvPr/>
          </p:nvSpPr>
          <p:spPr>
            <a:xfrm>
              <a:off x="2492599" y="1800935"/>
              <a:ext cx="4167766" cy="1282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EAB2BB8D-0872-4754-B4CD-D62A2A58F6E2}"/>
                </a:ext>
              </a:extLst>
            </p:cNvPr>
            <p:cNvSpPr/>
            <p:nvPr/>
          </p:nvSpPr>
          <p:spPr>
            <a:xfrm flipV="1">
              <a:off x="2492599" y="1800935"/>
              <a:ext cx="452471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C525E-3FF2-4DBC-9ED8-C1047E88030C}"/>
                </a:ext>
              </a:extLst>
            </p:cNvPr>
            <p:cNvSpPr txBox="1"/>
            <p:nvPr/>
          </p:nvSpPr>
          <p:spPr>
            <a:xfrm>
              <a:off x="2492599" y="1800935"/>
              <a:ext cx="388248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  <a:endParaRPr lang="en-SI" dirty="0">
                <a:latin typeface="+mn-lt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207AB06D-8FE4-4D60-9631-32E9B41A2B10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C9215F-CAC4-47B7-AC6C-1C4D2AC0EF40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1E3E73-16E4-45D3-8FAA-B6843E4E6372}"/>
                </a:ext>
              </a:extLst>
            </p:cNvPr>
            <p:cNvSpPr/>
            <p:nvPr/>
          </p:nvSpPr>
          <p:spPr>
            <a:xfrm>
              <a:off x="2923569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FAEB5-79A6-4E99-96F4-C1EAFC5CCB46}"/>
                </a:ext>
              </a:extLst>
            </p:cNvPr>
            <p:cNvSpPr/>
            <p:nvPr/>
          </p:nvSpPr>
          <p:spPr>
            <a:xfrm>
              <a:off x="3875882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107C24-0463-4E70-AEBF-A16D9C76BCA8}"/>
                </a:ext>
              </a:extLst>
            </p:cNvPr>
            <p:cNvSpPr/>
            <p:nvPr/>
          </p:nvSpPr>
          <p:spPr>
            <a:xfrm>
              <a:off x="4828195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7B28C6-6A68-43F8-8D7B-F7E288671A31}"/>
                </a:ext>
              </a:extLst>
            </p:cNvPr>
            <p:cNvSpPr/>
            <p:nvPr/>
          </p:nvSpPr>
          <p:spPr>
            <a:xfrm>
              <a:off x="5780508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C2FB77-FC64-4774-9C67-E84D0A3C2F0E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76039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FEFCBC-0902-46B0-AE9C-4A804623467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328352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DD01F-4170-4CAF-9D5F-B3B5E1BDD255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280665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B2465-E38B-4D74-A061-87192484904D}"/>
                </a:ext>
              </a:extLst>
            </p:cNvPr>
            <p:cNvSpPr txBox="1"/>
            <p:nvPr/>
          </p:nvSpPr>
          <p:spPr>
            <a:xfrm>
              <a:off x="2768804" y="2583003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ncs:init</a:t>
              </a:r>
              <a:endParaRPr lang="sl-SI" dirty="0">
                <a:latin typeface="+mn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7E2E3B-5179-4CB4-806E-CB319BC85409}"/>
                </a:ext>
              </a:extLst>
            </p:cNvPr>
            <p:cNvSpPr txBox="1"/>
            <p:nvPr/>
          </p:nvSpPr>
          <p:spPr>
            <a:xfrm>
              <a:off x="3679500" y="2583003"/>
              <a:ext cx="83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vr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: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vm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-requested</a:t>
              </a:r>
              <a:endParaRPr lang="sl-SI" dirty="0">
                <a:latin typeface="+mn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DFA74B-7EAC-4353-8BD0-AC70081E1AA7}"/>
                </a:ext>
              </a:extLst>
            </p:cNvPr>
            <p:cNvSpPr txBox="1"/>
            <p:nvPr/>
          </p:nvSpPr>
          <p:spPr>
            <a:xfrm>
              <a:off x="4587307" y="2583003"/>
              <a:ext cx="92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vr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: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vm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-configured</a:t>
              </a:r>
              <a:endParaRPr lang="sl-SI" dirty="0">
                <a:latin typeface="+mn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0FAAB4-2C68-46BD-B6CF-BB509FBD2243}"/>
                </a:ext>
              </a:extLst>
            </p:cNvPr>
            <p:cNvSpPr txBox="1"/>
            <p:nvPr/>
          </p:nvSpPr>
          <p:spPr>
            <a:xfrm>
              <a:off x="5589800" y="2586510"/>
              <a:ext cx="833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ncs:ready</a:t>
              </a:r>
              <a:endParaRPr lang="sl-SI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961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20469</TotalTime>
  <Words>16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1126</cp:revision>
  <cp:lastPrinted>2016-04-29T20:31:14Z</cp:lastPrinted>
  <dcterms:created xsi:type="dcterms:W3CDTF">2014-07-09T19:55:36Z</dcterms:created>
  <dcterms:modified xsi:type="dcterms:W3CDTF">2021-11-18T12:42:42Z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