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35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A5A"/>
    <a:srgbClr val="02BCEB"/>
    <a:srgbClr val="025073"/>
    <a:srgbClr val="57585A"/>
    <a:srgbClr val="00BCEB"/>
    <a:srgbClr val="1E4471"/>
    <a:srgbClr val="0598BC"/>
    <a:srgbClr val="5ADEFF"/>
    <a:srgbClr val="D8D8DA"/>
    <a:srgbClr val="C5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241" d="100"/>
          <a:sy n="241" d="100"/>
        </p:scale>
        <p:origin x="2994" y="18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143" d="100"/>
          <a:sy n="143" d="100"/>
        </p:scale>
        <p:origin x="8106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BF8EE304-974D-4300-97E9-5E5BFB95F7FB}"/>
              </a:ext>
            </a:extLst>
          </p:cNvPr>
          <p:cNvSpPr/>
          <p:nvPr/>
        </p:nvSpPr>
        <p:spPr>
          <a:xfrm>
            <a:off x="1944640" y="1599547"/>
            <a:ext cx="3994150" cy="180979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368E46A-E1F4-4E9B-8575-05D6691C42F2}"/>
              </a:ext>
            </a:extLst>
          </p:cNvPr>
          <p:cNvGrpSpPr>
            <a:grpSpLocks noChangeAspect="1"/>
          </p:cNvGrpSpPr>
          <p:nvPr/>
        </p:nvGrpSpPr>
        <p:grpSpPr>
          <a:xfrm>
            <a:off x="2228942" y="2614065"/>
            <a:ext cx="1689591" cy="535510"/>
            <a:chOff x="-1146907" y="1072697"/>
            <a:chExt cx="5027044" cy="1593304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8187F9C-08FB-418F-91B3-C3941F705DD7}"/>
                </a:ext>
              </a:extLst>
            </p:cNvPr>
            <p:cNvSpPr/>
            <p:nvPr/>
          </p:nvSpPr>
          <p:spPr>
            <a:xfrm>
              <a:off x="-1146907" y="1072697"/>
              <a:ext cx="5027044" cy="1593304"/>
            </a:xfrm>
            <a:prstGeom prst="roundRect">
              <a:avLst/>
            </a:prstGeom>
            <a:solidFill>
              <a:srgbClr val="00BC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2A4CC05-E166-49F2-AD83-F046869C04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166" y="1981470"/>
              <a:ext cx="237392" cy="421200"/>
              <a:chOff x="8037478" y="1925478"/>
              <a:chExt cx="362902" cy="643890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521F22A-FD45-4FA6-8B84-6C68BF2C7C35}"/>
                  </a:ext>
                </a:extLst>
              </p:cNvPr>
              <p:cNvSpPr/>
              <p:nvPr/>
            </p:nvSpPr>
            <p:spPr>
              <a:xfrm>
                <a:off x="8037478" y="1925478"/>
                <a:ext cx="362902" cy="643890"/>
              </a:xfrm>
              <a:custGeom>
                <a:avLst/>
                <a:gdLst>
                  <a:gd name="connsiteX0" fmla="*/ 320040 w 362902"/>
                  <a:gd name="connsiteY0" fmla="*/ 643890 h 643890"/>
                  <a:gd name="connsiteX1" fmla="*/ 41910 w 362902"/>
                  <a:gd name="connsiteY1" fmla="*/ 643890 h 643890"/>
                  <a:gd name="connsiteX2" fmla="*/ 0 w 362902"/>
                  <a:gd name="connsiteY2" fmla="*/ 601980 h 643890"/>
                  <a:gd name="connsiteX3" fmla="*/ 0 w 362902"/>
                  <a:gd name="connsiteY3" fmla="*/ 41910 h 643890"/>
                  <a:gd name="connsiteX4" fmla="*/ 41910 w 362902"/>
                  <a:gd name="connsiteY4" fmla="*/ 0 h 643890"/>
                  <a:gd name="connsiteX5" fmla="*/ 320993 w 362902"/>
                  <a:gd name="connsiteY5" fmla="*/ 0 h 643890"/>
                  <a:gd name="connsiteX6" fmla="*/ 362903 w 362902"/>
                  <a:gd name="connsiteY6" fmla="*/ 41910 h 643890"/>
                  <a:gd name="connsiteX7" fmla="*/ 362903 w 362902"/>
                  <a:gd name="connsiteY7" fmla="*/ 601028 h 643890"/>
                  <a:gd name="connsiteX8" fmla="*/ 320040 w 362902"/>
                  <a:gd name="connsiteY8" fmla="*/ 643890 h 64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2902" h="643890">
                    <a:moveTo>
                      <a:pt x="320040" y="643890"/>
                    </a:moveTo>
                    <a:lnTo>
                      <a:pt x="41910" y="643890"/>
                    </a:lnTo>
                    <a:cubicBezTo>
                      <a:pt x="19050" y="643890"/>
                      <a:pt x="0" y="624840"/>
                      <a:pt x="0" y="601980"/>
                    </a:cubicBezTo>
                    <a:lnTo>
                      <a:pt x="0" y="41910"/>
                    </a:lnTo>
                    <a:cubicBezTo>
                      <a:pt x="0" y="19050"/>
                      <a:pt x="19050" y="0"/>
                      <a:pt x="41910" y="0"/>
                    </a:cubicBezTo>
                    <a:lnTo>
                      <a:pt x="320993" y="0"/>
                    </a:lnTo>
                    <a:cubicBezTo>
                      <a:pt x="343853" y="0"/>
                      <a:pt x="362903" y="19050"/>
                      <a:pt x="362903" y="41910"/>
                    </a:cubicBezTo>
                    <a:lnTo>
                      <a:pt x="362903" y="601028"/>
                    </a:lnTo>
                    <a:cubicBezTo>
                      <a:pt x="362903" y="624840"/>
                      <a:pt x="343853" y="643890"/>
                      <a:pt x="320040" y="64389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267FC2B-D6D6-4CCD-9969-328522F05A0F}"/>
                  </a:ext>
                </a:extLst>
              </p:cNvPr>
              <p:cNvSpPr/>
              <p:nvPr/>
            </p:nvSpPr>
            <p:spPr>
              <a:xfrm>
                <a:off x="8085103" y="2033111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30BDDE1-CA81-4825-906B-8B8CAEDC544C}"/>
                  </a:ext>
                </a:extLst>
              </p:cNvPr>
              <p:cNvSpPr/>
              <p:nvPr/>
            </p:nvSpPr>
            <p:spPr>
              <a:xfrm>
                <a:off x="8085103" y="2086451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7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7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F2A5803-5105-41EA-B9FE-187BF3E1FCF3}"/>
                  </a:ext>
                </a:extLst>
              </p:cNvPr>
              <p:cNvSpPr/>
              <p:nvPr/>
            </p:nvSpPr>
            <p:spPr>
              <a:xfrm>
                <a:off x="8085103" y="2139791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EDDE1E95-F812-4CC1-AA00-AFF8BD373DB5}"/>
                  </a:ext>
                </a:extLst>
              </p:cNvPr>
              <p:cNvSpPr/>
              <p:nvPr/>
            </p:nvSpPr>
            <p:spPr>
              <a:xfrm>
                <a:off x="8330847" y="2396966"/>
                <a:ext cx="20955" cy="124777"/>
              </a:xfrm>
              <a:custGeom>
                <a:avLst/>
                <a:gdLst>
                  <a:gd name="connsiteX0" fmla="*/ 20955 w 20955"/>
                  <a:gd name="connsiteY0" fmla="*/ 10477 h 124777"/>
                  <a:gd name="connsiteX1" fmla="*/ 20955 w 20955"/>
                  <a:gd name="connsiteY1" fmla="*/ 114300 h 124777"/>
                  <a:gd name="connsiteX2" fmla="*/ 10478 w 20955"/>
                  <a:gd name="connsiteY2" fmla="*/ 124778 h 124777"/>
                  <a:gd name="connsiteX3" fmla="*/ 10478 w 20955"/>
                  <a:gd name="connsiteY3" fmla="*/ 124778 h 124777"/>
                  <a:gd name="connsiteX4" fmla="*/ 0 w 20955"/>
                  <a:gd name="connsiteY4" fmla="*/ 114300 h 124777"/>
                  <a:gd name="connsiteX5" fmla="*/ 0 w 20955"/>
                  <a:gd name="connsiteY5" fmla="*/ 10477 h 124777"/>
                  <a:gd name="connsiteX6" fmla="*/ 10478 w 20955"/>
                  <a:gd name="connsiteY6" fmla="*/ 0 h 124777"/>
                  <a:gd name="connsiteX7" fmla="*/ 10478 w 20955"/>
                  <a:gd name="connsiteY7" fmla="*/ 0 h 124777"/>
                  <a:gd name="connsiteX8" fmla="*/ 20955 w 20955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5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3" y="124778"/>
                      <a:pt x="10478" y="124778"/>
                    </a:cubicBezTo>
                    <a:lnTo>
                      <a:pt x="10478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8" y="0"/>
                    </a:cubicBezTo>
                    <a:lnTo>
                      <a:pt x="10478" y="0"/>
                    </a:lnTo>
                    <a:cubicBezTo>
                      <a:pt x="16193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2989CE60-3E49-4ADB-9077-0C83F4D1E6FD}"/>
                  </a:ext>
                </a:extLst>
              </p:cNvPr>
              <p:cNvSpPr/>
              <p:nvPr/>
            </p:nvSpPr>
            <p:spPr>
              <a:xfrm>
                <a:off x="8293700" y="2396966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C2A63F3-5100-4530-B826-667FFF86F65F}"/>
                  </a:ext>
                </a:extLst>
              </p:cNvPr>
              <p:cNvSpPr/>
              <p:nvPr/>
            </p:nvSpPr>
            <p:spPr>
              <a:xfrm>
                <a:off x="8255600" y="2396966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BF7DAC34-29FF-421C-9D90-F5D31163EA9E}"/>
                  </a:ext>
                </a:extLst>
              </p:cNvPr>
              <p:cNvSpPr/>
              <p:nvPr/>
            </p:nvSpPr>
            <p:spPr>
              <a:xfrm>
                <a:off x="8317513" y="1967389"/>
                <a:ext cx="34289" cy="34290"/>
              </a:xfrm>
              <a:custGeom>
                <a:avLst/>
                <a:gdLst>
                  <a:gd name="connsiteX0" fmla="*/ 34290 w 34289"/>
                  <a:gd name="connsiteY0" fmla="*/ 17145 h 34290"/>
                  <a:gd name="connsiteX1" fmla="*/ 17145 w 34289"/>
                  <a:gd name="connsiteY1" fmla="*/ 34290 h 34290"/>
                  <a:gd name="connsiteX2" fmla="*/ 0 w 34289"/>
                  <a:gd name="connsiteY2" fmla="*/ 17145 h 34290"/>
                  <a:gd name="connsiteX3" fmla="*/ 17145 w 34289"/>
                  <a:gd name="connsiteY3" fmla="*/ 0 h 34290"/>
                  <a:gd name="connsiteX4" fmla="*/ 34290 w 34289"/>
                  <a:gd name="connsiteY4" fmla="*/ 17145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9" h="34290">
                    <a:moveTo>
                      <a:pt x="34290" y="17145"/>
                    </a:moveTo>
                    <a:cubicBezTo>
                      <a:pt x="34290" y="26614"/>
                      <a:pt x="26614" y="34290"/>
                      <a:pt x="17145" y="34290"/>
                    </a:cubicBezTo>
                    <a:cubicBezTo>
                      <a:pt x="7676" y="34290"/>
                      <a:pt x="0" y="26614"/>
                      <a:pt x="0" y="17145"/>
                    </a:cubicBezTo>
                    <a:cubicBezTo>
                      <a:pt x="0" y="7676"/>
                      <a:pt x="7676" y="0"/>
                      <a:pt x="17145" y="0"/>
                    </a:cubicBezTo>
                    <a:cubicBezTo>
                      <a:pt x="26614" y="0"/>
                      <a:pt x="34290" y="7676"/>
                      <a:pt x="34290" y="171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5A20FD6-72F2-4C83-89B5-7DF624AE81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93187" y="1330603"/>
              <a:ext cx="468547" cy="349200"/>
              <a:chOff x="2254224" y="1423944"/>
              <a:chExt cx="605790" cy="451485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2FFD8C6-6B12-44FD-9788-1055D5C988C1}"/>
                  </a:ext>
                </a:extLst>
              </p:cNvPr>
              <p:cNvSpPr/>
              <p:nvPr/>
            </p:nvSpPr>
            <p:spPr>
              <a:xfrm>
                <a:off x="2299945" y="1474427"/>
                <a:ext cx="30480" cy="278129"/>
              </a:xfrm>
              <a:custGeom>
                <a:avLst/>
                <a:gdLst>
                  <a:gd name="connsiteX0" fmla="*/ 30480 w 30480"/>
                  <a:gd name="connsiteY0" fmla="*/ 278130 h 278129"/>
                  <a:gd name="connsiteX1" fmla="*/ 30480 w 30480"/>
                  <a:gd name="connsiteY1" fmla="*/ 15240 h 278129"/>
                  <a:gd name="connsiteX2" fmla="*/ 15240 w 30480"/>
                  <a:gd name="connsiteY2" fmla="*/ 0 h 278129"/>
                  <a:gd name="connsiteX3" fmla="*/ 0 w 30480"/>
                  <a:gd name="connsiteY3" fmla="*/ 15240 h 278129"/>
                  <a:gd name="connsiteX4" fmla="*/ 0 w 30480"/>
                  <a:gd name="connsiteY4" fmla="*/ 278130 h 27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" h="278129">
                    <a:moveTo>
                      <a:pt x="30480" y="278130"/>
                    </a:moveTo>
                    <a:lnTo>
                      <a:pt x="30480" y="15240"/>
                    </a:lnTo>
                    <a:cubicBezTo>
                      <a:pt x="30480" y="6667"/>
                      <a:pt x="23813" y="0"/>
                      <a:pt x="15240" y="0"/>
                    </a:cubicBezTo>
                    <a:cubicBezTo>
                      <a:pt x="6668" y="0"/>
                      <a:pt x="0" y="6667"/>
                      <a:pt x="0" y="15240"/>
                    </a:cubicBezTo>
                    <a:lnTo>
                      <a:pt x="0" y="278130"/>
                    </a:lnTo>
                  </a:path>
                </a:pathLst>
              </a:custGeom>
              <a:solidFill>
                <a:srgbClr val="1E447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AA2C993-DA68-49E7-8FC6-EDFA64D27DA4}"/>
                  </a:ext>
                </a:extLst>
              </p:cNvPr>
              <p:cNvSpPr/>
              <p:nvPr/>
            </p:nvSpPr>
            <p:spPr>
              <a:xfrm>
                <a:off x="2419007" y="1423944"/>
                <a:ext cx="30480" cy="332422"/>
              </a:xfrm>
              <a:custGeom>
                <a:avLst/>
                <a:gdLst>
                  <a:gd name="connsiteX0" fmla="*/ 30480 w 30480"/>
                  <a:gd name="connsiteY0" fmla="*/ 331470 h 332422"/>
                  <a:gd name="connsiteX1" fmla="*/ 30480 w 30480"/>
                  <a:gd name="connsiteY1" fmla="*/ 15240 h 332422"/>
                  <a:gd name="connsiteX2" fmla="*/ 15240 w 30480"/>
                  <a:gd name="connsiteY2" fmla="*/ 0 h 332422"/>
                  <a:gd name="connsiteX3" fmla="*/ 0 w 30480"/>
                  <a:gd name="connsiteY3" fmla="*/ 15240 h 332422"/>
                  <a:gd name="connsiteX4" fmla="*/ 0 w 30480"/>
                  <a:gd name="connsiteY4" fmla="*/ 332423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" h="332422">
                    <a:moveTo>
                      <a:pt x="30480" y="331470"/>
                    </a:moveTo>
                    <a:lnTo>
                      <a:pt x="30480" y="15240"/>
                    </a:lnTo>
                    <a:cubicBezTo>
                      <a:pt x="30480" y="6667"/>
                      <a:pt x="23813" y="0"/>
                      <a:pt x="15240" y="0"/>
                    </a:cubicBezTo>
                    <a:cubicBezTo>
                      <a:pt x="6668" y="0"/>
                      <a:pt x="0" y="6667"/>
                      <a:pt x="0" y="15240"/>
                    </a:cubicBezTo>
                    <a:lnTo>
                      <a:pt x="0" y="332423"/>
                    </a:lnTo>
                  </a:path>
                </a:pathLst>
              </a:custGeom>
              <a:solidFill>
                <a:srgbClr val="1E447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BC344C98-EC3F-4176-B67E-D79BD0BC73F3}"/>
                  </a:ext>
                </a:extLst>
              </p:cNvPr>
              <p:cNvSpPr/>
              <p:nvPr/>
            </p:nvSpPr>
            <p:spPr>
              <a:xfrm>
                <a:off x="2254224" y="1742079"/>
                <a:ext cx="605790" cy="133350"/>
              </a:xfrm>
              <a:custGeom>
                <a:avLst/>
                <a:gdLst>
                  <a:gd name="connsiteX0" fmla="*/ 581978 w 605790"/>
                  <a:gd name="connsiteY0" fmla="*/ 133350 h 133350"/>
                  <a:gd name="connsiteX1" fmla="*/ 23813 w 605790"/>
                  <a:gd name="connsiteY1" fmla="*/ 133350 h 133350"/>
                  <a:gd name="connsiteX2" fmla="*/ 0 w 605790"/>
                  <a:gd name="connsiteY2" fmla="*/ 109538 h 133350"/>
                  <a:gd name="connsiteX3" fmla="*/ 0 w 605790"/>
                  <a:gd name="connsiteY3" fmla="*/ 23813 h 133350"/>
                  <a:gd name="connsiteX4" fmla="*/ 23813 w 605790"/>
                  <a:gd name="connsiteY4" fmla="*/ 0 h 133350"/>
                  <a:gd name="connsiteX5" fmla="*/ 581978 w 605790"/>
                  <a:gd name="connsiteY5" fmla="*/ 0 h 133350"/>
                  <a:gd name="connsiteX6" fmla="*/ 605790 w 605790"/>
                  <a:gd name="connsiteY6" fmla="*/ 23813 h 133350"/>
                  <a:gd name="connsiteX7" fmla="*/ 605790 w 605790"/>
                  <a:gd name="connsiteY7" fmla="*/ 109538 h 133350"/>
                  <a:gd name="connsiteX8" fmla="*/ 581978 w 605790"/>
                  <a:gd name="connsiteY8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790" h="133350">
                    <a:moveTo>
                      <a:pt x="581978" y="133350"/>
                    </a:moveTo>
                    <a:lnTo>
                      <a:pt x="23813" y="133350"/>
                    </a:lnTo>
                    <a:cubicBezTo>
                      <a:pt x="10478" y="133350"/>
                      <a:pt x="0" y="122872"/>
                      <a:pt x="0" y="109538"/>
                    </a:cubicBezTo>
                    <a:lnTo>
                      <a:pt x="0" y="23813"/>
                    </a:lnTo>
                    <a:cubicBezTo>
                      <a:pt x="0" y="10477"/>
                      <a:pt x="10478" y="0"/>
                      <a:pt x="23813" y="0"/>
                    </a:cubicBezTo>
                    <a:lnTo>
                      <a:pt x="581978" y="0"/>
                    </a:lnTo>
                    <a:cubicBezTo>
                      <a:pt x="595313" y="0"/>
                      <a:pt x="605790" y="10477"/>
                      <a:pt x="605790" y="23813"/>
                    </a:cubicBezTo>
                    <a:lnTo>
                      <a:pt x="605790" y="109538"/>
                    </a:lnTo>
                    <a:cubicBezTo>
                      <a:pt x="605790" y="122872"/>
                      <a:pt x="595313" y="133350"/>
                      <a:pt x="581978" y="133350"/>
                    </a:cubicBezTo>
                    <a:close/>
                  </a:path>
                </a:pathLst>
              </a:custGeom>
              <a:solidFill>
                <a:srgbClr val="1E447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5C4EA35-59BA-4F05-8C02-2A682351E827}"/>
                  </a:ext>
                </a:extLst>
              </p:cNvPr>
              <p:cNvSpPr/>
              <p:nvPr/>
            </p:nvSpPr>
            <p:spPr>
              <a:xfrm>
                <a:off x="2512352" y="1782084"/>
                <a:ext cx="68580" cy="53339"/>
              </a:xfrm>
              <a:custGeom>
                <a:avLst/>
                <a:gdLst>
                  <a:gd name="connsiteX0" fmla="*/ 62865 w 68580"/>
                  <a:gd name="connsiteY0" fmla="*/ 53340 h 53339"/>
                  <a:gd name="connsiteX1" fmla="*/ 5715 w 68580"/>
                  <a:gd name="connsiteY1" fmla="*/ 53340 h 53339"/>
                  <a:gd name="connsiteX2" fmla="*/ 0 w 68580"/>
                  <a:gd name="connsiteY2" fmla="*/ 47625 h 53339"/>
                  <a:gd name="connsiteX3" fmla="*/ 0 w 68580"/>
                  <a:gd name="connsiteY3" fmla="*/ 5715 h 53339"/>
                  <a:gd name="connsiteX4" fmla="*/ 5715 w 68580"/>
                  <a:gd name="connsiteY4" fmla="*/ 0 h 53339"/>
                  <a:gd name="connsiteX5" fmla="*/ 62865 w 68580"/>
                  <a:gd name="connsiteY5" fmla="*/ 0 h 53339"/>
                  <a:gd name="connsiteX6" fmla="*/ 68580 w 68580"/>
                  <a:gd name="connsiteY6" fmla="*/ 5715 h 53339"/>
                  <a:gd name="connsiteX7" fmla="*/ 68580 w 68580"/>
                  <a:gd name="connsiteY7" fmla="*/ 47625 h 53339"/>
                  <a:gd name="connsiteX8" fmla="*/ 62865 w 68580"/>
                  <a:gd name="connsiteY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580" h="53339">
                    <a:moveTo>
                      <a:pt x="62865" y="53340"/>
                    </a:moveTo>
                    <a:lnTo>
                      <a:pt x="5715" y="53340"/>
                    </a:lnTo>
                    <a:cubicBezTo>
                      <a:pt x="2857" y="53340"/>
                      <a:pt x="0" y="50482"/>
                      <a:pt x="0" y="47625"/>
                    </a:cubicBezTo>
                    <a:lnTo>
                      <a:pt x="0" y="5715"/>
                    </a:lnTo>
                    <a:cubicBezTo>
                      <a:pt x="0" y="2857"/>
                      <a:pt x="2857" y="0"/>
                      <a:pt x="5715" y="0"/>
                    </a:cubicBezTo>
                    <a:lnTo>
                      <a:pt x="62865" y="0"/>
                    </a:lnTo>
                    <a:cubicBezTo>
                      <a:pt x="65723" y="0"/>
                      <a:pt x="68580" y="2857"/>
                      <a:pt x="68580" y="5715"/>
                    </a:cubicBezTo>
                    <a:lnTo>
                      <a:pt x="68580" y="47625"/>
                    </a:lnTo>
                    <a:cubicBezTo>
                      <a:pt x="68580" y="50482"/>
                      <a:pt x="66675" y="53340"/>
                      <a:pt x="62865" y="53340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1C3140C-764F-493E-8825-568482FC67C3}"/>
                  </a:ext>
                </a:extLst>
              </p:cNvPr>
              <p:cNvSpPr/>
              <p:nvPr/>
            </p:nvSpPr>
            <p:spPr>
              <a:xfrm>
                <a:off x="2418054" y="1782084"/>
                <a:ext cx="68579" cy="53339"/>
              </a:xfrm>
              <a:custGeom>
                <a:avLst/>
                <a:gdLst>
                  <a:gd name="connsiteX0" fmla="*/ 62865 w 68579"/>
                  <a:gd name="connsiteY0" fmla="*/ 53340 h 53339"/>
                  <a:gd name="connsiteX1" fmla="*/ 5715 w 68579"/>
                  <a:gd name="connsiteY1" fmla="*/ 53340 h 53339"/>
                  <a:gd name="connsiteX2" fmla="*/ 0 w 68579"/>
                  <a:gd name="connsiteY2" fmla="*/ 47625 h 53339"/>
                  <a:gd name="connsiteX3" fmla="*/ 0 w 68579"/>
                  <a:gd name="connsiteY3" fmla="*/ 5715 h 53339"/>
                  <a:gd name="connsiteX4" fmla="*/ 5715 w 68579"/>
                  <a:gd name="connsiteY4" fmla="*/ 0 h 53339"/>
                  <a:gd name="connsiteX5" fmla="*/ 62865 w 68579"/>
                  <a:gd name="connsiteY5" fmla="*/ 0 h 53339"/>
                  <a:gd name="connsiteX6" fmla="*/ 68580 w 68579"/>
                  <a:gd name="connsiteY6" fmla="*/ 5715 h 53339"/>
                  <a:gd name="connsiteX7" fmla="*/ 68580 w 68579"/>
                  <a:gd name="connsiteY7" fmla="*/ 47625 h 53339"/>
                  <a:gd name="connsiteX8" fmla="*/ 62865 w 68579"/>
                  <a:gd name="connsiteY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579" h="53339">
                    <a:moveTo>
                      <a:pt x="62865" y="53340"/>
                    </a:moveTo>
                    <a:lnTo>
                      <a:pt x="5715" y="53340"/>
                    </a:lnTo>
                    <a:cubicBezTo>
                      <a:pt x="2858" y="53340"/>
                      <a:pt x="0" y="50482"/>
                      <a:pt x="0" y="47625"/>
                    </a:cubicBezTo>
                    <a:lnTo>
                      <a:pt x="0" y="5715"/>
                    </a:lnTo>
                    <a:cubicBezTo>
                      <a:pt x="0" y="2857"/>
                      <a:pt x="2858" y="0"/>
                      <a:pt x="5715" y="0"/>
                    </a:cubicBezTo>
                    <a:lnTo>
                      <a:pt x="62865" y="0"/>
                    </a:lnTo>
                    <a:cubicBezTo>
                      <a:pt x="65723" y="0"/>
                      <a:pt x="68580" y="2857"/>
                      <a:pt x="68580" y="5715"/>
                    </a:cubicBezTo>
                    <a:lnTo>
                      <a:pt x="68580" y="47625"/>
                    </a:lnTo>
                    <a:cubicBezTo>
                      <a:pt x="68580" y="50482"/>
                      <a:pt x="65723" y="53340"/>
                      <a:pt x="62865" y="53340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B3EF19D-DF28-4E18-99C8-4B3401E382AA}"/>
                  </a:ext>
                </a:extLst>
              </p:cNvPr>
              <p:cNvSpPr/>
              <p:nvPr/>
            </p:nvSpPr>
            <p:spPr>
              <a:xfrm>
                <a:off x="2296135" y="1771606"/>
                <a:ext cx="11429" cy="75247"/>
              </a:xfrm>
              <a:custGeom>
                <a:avLst/>
                <a:gdLst>
                  <a:gd name="connsiteX0" fmla="*/ 5715 w 11429"/>
                  <a:gd name="connsiteY0" fmla="*/ 0 h 75247"/>
                  <a:gd name="connsiteX1" fmla="*/ 11430 w 11429"/>
                  <a:gd name="connsiteY1" fmla="*/ 5715 h 75247"/>
                  <a:gd name="connsiteX2" fmla="*/ 11430 w 11429"/>
                  <a:gd name="connsiteY2" fmla="*/ 69532 h 75247"/>
                  <a:gd name="connsiteX3" fmla="*/ 5715 w 11429"/>
                  <a:gd name="connsiteY3" fmla="*/ 75248 h 75247"/>
                  <a:gd name="connsiteX4" fmla="*/ 0 w 11429"/>
                  <a:gd name="connsiteY4" fmla="*/ 69532 h 75247"/>
                  <a:gd name="connsiteX5" fmla="*/ 0 w 11429"/>
                  <a:gd name="connsiteY5" fmla="*/ 5715 h 75247"/>
                  <a:gd name="connsiteX6" fmla="*/ 5715 w 11429"/>
                  <a:gd name="connsiteY6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9" h="75247">
                    <a:moveTo>
                      <a:pt x="5715" y="0"/>
                    </a:moveTo>
                    <a:cubicBezTo>
                      <a:pt x="8572" y="0"/>
                      <a:pt x="11430" y="2857"/>
                      <a:pt x="11430" y="5715"/>
                    </a:cubicBezTo>
                    <a:lnTo>
                      <a:pt x="11430" y="69532"/>
                    </a:lnTo>
                    <a:cubicBezTo>
                      <a:pt x="11430" y="72390"/>
                      <a:pt x="8572" y="75248"/>
                      <a:pt x="5715" y="75248"/>
                    </a:cubicBezTo>
                    <a:cubicBezTo>
                      <a:pt x="2857" y="75248"/>
                      <a:pt x="0" y="72390"/>
                      <a:pt x="0" y="69532"/>
                    </a:cubicBezTo>
                    <a:lnTo>
                      <a:pt x="0" y="5715"/>
                    </a:lnTo>
                    <a:cubicBezTo>
                      <a:pt x="0" y="2857"/>
                      <a:pt x="2857" y="0"/>
                      <a:pt x="5715" y="0"/>
                    </a:cubicBezTo>
                    <a:close/>
                  </a:path>
                </a:pathLst>
              </a:custGeom>
              <a:solidFill>
                <a:srgbClr val="70BF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CB6F0FF-491C-47F7-9526-D3ECA2CB0150}"/>
                  </a:ext>
                </a:extLst>
              </p:cNvPr>
              <p:cNvSpPr/>
              <p:nvPr/>
            </p:nvSpPr>
            <p:spPr>
              <a:xfrm>
                <a:off x="2334235" y="1771606"/>
                <a:ext cx="11429" cy="75247"/>
              </a:xfrm>
              <a:custGeom>
                <a:avLst/>
                <a:gdLst>
                  <a:gd name="connsiteX0" fmla="*/ 5715 w 11429"/>
                  <a:gd name="connsiteY0" fmla="*/ 0 h 75247"/>
                  <a:gd name="connsiteX1" fmla="*/ 11430 w 11429"/>
                  <a:gd name="connsiteY1" fmla="*/ 5715 h 75247"/>
                  <a:gd name="connsiteX2" fmla="*/ 11430 w 11429"/>
                  <a:gd name="connsiteY2" fmla="*/ 69532 h 75247"/>
                  <a:gd name="connsiteX3" fmla="*/ 5715 w 11429"/>
                  <a:gd name="connsiteY3" fmla="*/ 75248 h 75247"/>
                  <a:gd name="connsiteX4" fmla="*/ 0 w 11429"/>
                  <a:gd name="connsiteY4" fmla="*/ 69532 h 75247"/>
                  <a:gd name="connsiteX5" fmla="*/ 0 w 11429"/>
                  <a:gd name="connsiteY5" fmla="*/ 5715 h 75247"/>
                  <a:gd name="connsiteX6" fmla="*/ 5715 w 11429"/>
                  <a:gd name="connsiteY6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9" h="75247">
                    <a:moveTo>
                      <a:pt x="5715" y="0"/>
                    </a:moveTo>
                    <a:cubicBezTo>
                      <a:pt x="8572" y="0"/>
                      <a:pt x="11430" y="2857"/>
                      <a:pt x="11430" y="5715"/>
                    </a:cubicBezTo>
                    <a:lnTo>
                      <a:pt x="11430" y="69532"/>
                    </a:lnTo>
                    <a:cubicBezTo>
                      <a:pt x="11430" y="72390"/>
                      <a:pt x="8572" y="75248"/>
                      <a:pt x="5715" y="75248"/>
                    </a:cubicBezTo>
                    <a:cubicBezTo>
                      <a:pt x="2857" y="75248"/>
                      <a:pt x="0" y="72390"/>
                      <a:pt x="0" y="69532"/>
                    </a:cubicBezTo>
                    <a:lnTo>
                      <a:pt x="0" y="5715"/>
                    </a:lnTo>
                    <a:cubicBezTo>
                      <a:pt x="0" y="2857"/>
                      <a:pt x="1905" y="0"/>
                      <a:pt x="5715" y="0"/>
                    </a:cubicBezTo>
                    <a:close/>
                  </a:path>
                </a:pathLst>
              </a:custGeom>
              <a:solidFill>
                <a:srgbClr val="70BF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16A253D-4C79-422F-BBA0-30110A3004A8}"/>
                  </a:ext>
                </a:extLst>
              </p:cNvPr>
              <p:cNvSpPr/>
              <p:nvPr/>
            </p:nvSpPr>
            <p:spPr>
              <a:xfrm>
                <a:off x="2371382" y="1771606"/>
                <a:ext cx="11430" cy="75247"/>
              </a:xfrm>
              <a:custGeom>
                <a:avLst/>
                <a:gdLst>
                  <a:gd name="connsiteX0" fmla="*/ 5715 w 11430"/>
                  <a:gd name="connsiteY0" fmla="*/ 0 h 75247"/>
                  <a:gd name="connsiteX1" fmla="*/ 11430 w 11430"/>
                  <a:gd name="connsiteY1" fmla="*/ 5715 h 75247"/>
                  <a:gd name="connsiteX2" fmla="*/ 11430 w 11430"/>
                  <a:gd name="connsiteY2" fmla="*/ 69532 h 75247"/>
                  <a:gd name="connsiteX3" fmla="*/ 5715 w 11430"/>
                  <a:gd name="connsiteY3" fmla="*/ 75248 h 75247"/>
                  <a:gd name="connsiteX4" fmla="*/ 0 w 11430"/>
                  <a:gd name="connsiteY4" fmla="*/ 69532 h 75247"/>
                  <a:gd name="connsiteX5" fmla="*/ 0 w 11430"/>
                  <a:gd name="connsiteY5" fmla="*/ 5715 h 75247"/>
                  <a:gd name="connsiteX6" fmla="*/ 5715 w 11430"/>
                  <a:gd name="connsiteY6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" h="75247">
                    <a:moveTo>
                      <a:pt x="5715" y="0"/>
                    </a:moveTo>
                    <a:cubicBezTo>
                      <a:pt x="8572" y="0"/>
                      <a:pt x="11430" y="2857"/>
                      <a:pt x="11430" y="5715"/>
                    </a:cubicBezTo>
                    <a:lnTo>
                      <a:pt x="11430" y="69532"/>
                    </a:lnTo>
                    <a:cubicBezTo>
                      <a:pt x="11430" y="72390"/>
                      <a:pt x="8572" y="75248"/>
                      <a:pt x="5715" y="75248"/>
                    </a:cubicBezTo>
                    <a:cubicBezTo>
                      <a:pt x="2857" y="75248"/>
                      <a:pt x="0" y="72390"/>
                      <a:pt x="0" y="69532"/>
                    </a:cubicBezTo>
                    <a:lnTo>
                      <a:pt x="0" y="5715"/>
                    </a:lnTo>
                    <a:cubicBezTo>
                      <a:pt x="0" y="2857"/>
                      <a:pt x="2857" y="0"/>
                      <a:pt x="5715" y="0"/>
                    </a:cubicBezTo>
                    <a:close/>
                  </a:path>
                </a:pathLst>
              </a:custGeom>
              <a:solidFill>
                <a:srgbClr val="70BF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E1AA23E6-E784-4E91-BE77-2BFD09799435}"/>
                  </a:ext>
                </a:extLst>
              </p:cNvPr>
              <p:cNvSpPr/>
              <p:nvPr/>
            </p:nvSpPr>
            <p:spPr>
              <a:xfrm>
                <a:off x="2638082" y="1782084"/>
                <a:ext cx="68580" cy="53339"/>
              </a:xfrm>
              <a:custGeom>
                <a:avLst/>
                <a:gdLst>
                  <a:gd name="connsiteX0" fmla="*/ 62865 w 68580"/>
                  <a:gd name="connsiteY0" fmla="*/ 53340 h 53339"/>
                  <a:gd name="connsiteX1" fmla="*/ 5715 w 68580"/>
                  <a:gd name="connsiteY1" fmla="*/ 53340 h 53339"/>
                  <a:gd name="connsiteX2" fmla="*/ 0 w 68580"/>
                  <a:gd name="connsiteY2" fmla="*/ 47625 h 53339"/>
                  <a:gd name="connsiteX3" fmla="*/ 0 w 68580"/>
                  <a:gd name="connsiteY3" fmla="*/ 5715 h 53339"/>
                  <a:gd name="connsiteX4" fmla="*/ 5715 w 68580"/>
                  <a:gd name="connsiteY4" fmla="*/ 0 h 53339"/>
                  <a:gd name="connsiteX5" fmla="*/ 62865 w 68580"/>
                  <a:gd name="connsiteY5" fmla="*/ 0 h 53339"/>
                  <a:gd name="connsiteX6" fmla="*/ 68580 w 68580"/>
                  <a:gd name="connsiteY6" fmla="*/ 5715 h 53339"/>
                  <a:gd name="connsiteX7" fmla="*/ 68580 w 68580"/>
                  <a:gd name="connsiteY7" fmla="*/ 47625 h 53339"/>
                  <a:gd name="connsiteX8" fmla="*/ 62865 w 68580"/>
                  <a:gd name="connsiteY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580" h="53339">
                    <a:moveTo>
                      <a:pt x="62865" y="53340"/>
                    </a:moveTo>
                    <a:lnTo>
                      <a:pt x="5715" y="53340"/>
                    </a:lnTo>
                    <a:cubicBezTo>
                      <a:pt x="2857" y="53340"/>
                      <a:pt x="0" y="50482"/>
                      <a:pt x="0" y="47625"/>
                    </a:cubicBezTo>
                    <a:lnTo>
                      <a:pt x="0" y="5715"/>
                    </a:lnTo>
                    <a:cubicBezTo>
                      <a:pt x="0" y="2857"/>
                      <a:pt x="2857" y="0"/>
                      <a:pt x="5715" y="0"/>
                    </a:cubicBezTo>
                    <a:lnTo>
                      <a:pt x="62865" y="0"/>
                    </a:lnTo>
                    <a:cubicBezTo>
                      <a:pt x="65723" y="0"/>
                      <a:pt x="68580" y="2857"/>
                      <a:pt x="68580" y="5715"/>
                    </a:cubicBezTo>
                    <a:lnTo>
                      <a:pt x="68580" y="47625"/>
                    </a:lnTo>
                    <a:cubicBezTo>
                      <a:pt x="68580" y="50482"/>
                      <a:pt x="65723" y="53340"/>
                      <a:pt x="62865" y="53340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D2D2E71-DAA9-48D4-9923-67DB5CA77C0B}"/>
                  </a:ext>
                </a:extLst>
              </p:cNvPr>
              <p:cNvSpPr/>
              <p:nvPr/>
            </p:nvSpPr>
            <p:spPr>
              <a:xfrm>
                <a:off x="2740952" y="1770654"/>
                <a:ext cx="76200" cy="76200"/>
              </a:xfrm>
              <a:custGeom>
                <a:avLst/>
                <a:gdLst>
                  <a:gd name="connsiteX0" fmla="*/ 76200 w 76200"/>
                  <a:gd name="connsiteY0" fmla="*/ 38100 h 76200"/>
                  <a:gd name="connsiteX1" fmla="*/ 38100 w 76200"/>
                  <a:gd name="connsiteY1" fmla="*/ 76200 h 76200"/>
                  <a:gd name="connsiteX2" fmla="*/ 0 w 76200"/>
                  <a:gd name="connsiteY2" fmla="*/ 38100 h 76200"/>
                  <a:gd name="connsiteX3" fmla="*/ 38100 w 76200"/>
                  <a:gd name="connsiteY3" fmla="*/ 0 h 76200"/>
                  <a:gd name="connsiteX4" fmla="*/ 76200 w 76200"/>
                  <a:gd name="connsiteY4" fmla="*/ 381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6200" y="38100"/>
                    </a:moveTo>
                    <a:cubicBezTo>
                      <a:pt x="76200" y="59142"/>
                      <a:pt x="59142" y="76200"/>
                      <a:pt x="38100" y="76200"/>
                    </a:cubicBezTo>
                    <a:cubicBezTo>
                      <a:pt x="17058" y="76200"/>
                      <a:pt x="0" y="59142"/>
                      <a:pt x="0" y="38100"/>
                    </a:cubicBezTo>
                    <a:cubicBezTo>
                      <a:pt x="0" y="17058"/>
                      <a:pt x="17058" y="0"/>
                      <a:pt x="38100" y="0"/>
                    </a:cubicBezTo>
                    <a:cubicBezTo>
                      <a:pt x="59142" y="0"/>
                      <a:pt x="76200" y="17058"/>
                      <a:pt x="76200" y="38100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FEE5E40B-D9E1-4BF9-978B-F4A3458D6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8328" y="2117559"/>
              <a:ext cx="365693" cy="187200"/>
            </a:xfrm>
            <a:prstGeom prst="rect">
              <a:avLst/>
            </a:prstGeom>
          </p:spPr>
        </p:pic>
        <p:sp>
          <p:nvSpPr>
            <p:cNvPr id="138" name="Freeform 77">
              <a:extLst>
                <a:ext uri="{FF2B5EF4-FFF2-40B4-BE49-F238E27FC236}">
                  <a16:creationId xmlns:a16="http://schemas.microsoft.com/office/drawing/2014/main" id="{A04ADA50-62CE-4E48-8537-C85BEC001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959" y="1874295"/>
              <a:ext cx="719452" cy="175866"/>
            </a:xfrm>
            <a:custGeom>
              <a:avLst/>
              <a:gdLst>
                <a:gd name="T0" fmla="*/ 818 w 818"/>
                <a:gd name="T1" fmla="*/ 0 h 207"/>
                <a:gd name="T2" fmla="*/ 409 w 818"/>
                <a:gd name="T3" fmla="*/ 207 h 207"/>
                <a:gd name="T4" fmla="*/ 0 w 818"/>
                <a:gd name="T5" fmla="*/ 0 h 207"/>
                <a:gd name="T6" fmla="*/ 818 w 818"/>
                <a:gd name="T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8" h="207">
                  <a:moveTo>
                    <a:pt x="818" y="0"/>
                  </a:moveTo>
                  <a:cubicBezTo>
                    <a:pt x="818" y="0"/>
                    <a:pt x="635" y="207"/>
                    <a:pt x="409" y="207"/>
                  </a:cubicBezTo>
                  <a:cubicBezTo>
                    <a:pt x="183" y="207"/>
                    <a:pt x="0" y="0"/>
                    <a:pt x="0" y="0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sp>
          <p:nvSpPr>
            <p:cNvPr id="139" name="Freeform 90">
              <a:extLst>
                <a:ext uri="{FF2B5EF4-FFF2-40B4-BE49-F238E27FC236}">
                  <a16:creationId xmlns:a16="http://schemas.microsoft.com/office/drawing/2014/main" id="{1B89DDBA-9029-4B3A-ADBD-EA739D43D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959" y="1696431"/>
              <a:ext cx="719452" cy="177865"/>
            </a:xfrm>
            <a:custGeom>
              <a:avLst/>
              <a:gdLst>
                <a:gd name="T0" fmla="*/ 818 w 818"/>
                <a:gd name="T1" fmla="*/ 207 h 207"/>
                <a:gd name="T2" fmla="*/ 0 w 818"/>
                <a:gd name="T3" fmla="*/ 207 h 207"/>
                <a:gd name="T4" fmla="*/ 409 w 818"/>
                <a:gd name="T5" fmla="*/ 0 h 207"/>
                <a:gd name="T6" fmla="*/ 818 w 818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8" h="207">
                  <a:moveTo>
                    <a:pt x="818" y="207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0" y="207"/>
                    <a:pt x="183" y="0"/>
                    <a:pt x="409" y="0"/>
                  </a:cubicBezTo>
                  <a:cubicBezTo>
                    <a:pt x="635" y="0"/>
                    <a:pt x="818" y="207"/>
                    <a:pt x="818" y="20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sp>
          <p:nvSpPr>
            <p:cNvPr id="140" name="Freeform 91">
              <a:extLst>
                <a:ext uri="{FF2B5EF4-FFF2-40B4-BE49-F238E27FC236}">
                  <a16:creationId xmlns:a16="http://schemas.microsoft.com/office/drawing/2014/main" id="{6D245613-C4BD-4C4E-AFB5-7CC30866C9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1816" y="1716416"/>
              <a:ext cx="323753" cy="313761"/>
            </a:xfrm>
            <a:custGeom>
              <a:avLst/>
              <a:gdLst>
                <a:gd name="T0" fmla="*/ 184 w 367"/>
                <a:gd name="T1" fmla="*/ 32 h 367"/>
                <a:gd name="T2" fmla="*/ 335 w 367"/>
                <a:gd name="T3" fmla="*/ 183 h 367"/>
                <a:gd name="T4" fmla="*/ 184 w 367"/>
                <a:gd name="T5" fmla="*/ 335 h 367"/>
                <a:gd name="T6" fmla="*/ 32 w 367"/>
                <a:gd name="T7" fmla="*/ 183 h 367"/>
                <a:gd name="T8" fmla="*/ 184 w 367"/>
                <a:gd name="T9" fmla="*/ 32 h 367"/>
                <a:gd name="T10" fmla="*/ 184 w 367"/>
                <a:gd name="T11" fmla="*/ 0 h 367"/>
                <a:gd name="T12" fmla="*/ 0 w 367"/>
                <a:gd name="T13" fmla="*/ 183 h 367"/>
                <a:gd name="T14" fmla="*/ 184 w 367"/>
                <a:gd name="T15" fmla="*/ 367 h 367"/>
                <a:gd name="T16" fmla="*/ 367 w 367"/>
                <a:gd name="T17" fmla="*/ 183 h 367"/>
                <a:gd name="T18" fmla="*/ 184 w 367"/>
                <a:gd name="T1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7">
                  <a:moveTo>
                    <a:pt x="184" y="32"/>
                  </a:moveTo>
                  <a:cubicBezTo>
                    <a:pt x="267" y="32"/>
                    <a:pt x="335" y="100"/>
                    <a:pt x="335" y="183"/>
                  </a:cubicBezTo>
                  <a:cubicBezTo>
                    <a:pt x="335" y="267"/>
                    <a:pt x="267" y="335"/>
                    <a:pt x="184" y="335"/>
                  </a:cubicBezTo>
                  <a:cubicBezTo>
                    <a:pt x="100" y="335"/>
                    <a:pt x="32" y="267"/>
                    <a:pt x="32" y="183"/>
                  </a:cubicBezTo>
                  <a:cubicBezTo>
                    <a:pt x="32" y="100"/>
                    <a:pt x="100" y="32"/>
                    <a:pt x="184" y="32"/>
                  </a:cubicBezTo>
                  <a:moveTo>
                    <a:pt x="184" y="0"/>
                  </a:moveTo>
                  <a:cubicBezTo>
                    <a:pt x="82" y="0"/>
                    <a:pt x="0" y="82"/>
                    <a:pt x="0" y="183"/>
                  </a:cubicBezTo>
                  <a:cubicBezTo>
                    <a:pt x="0" y="285"/>
                    <a:pt x="82" y="367"/>
                    <a:pt x="184" y="367"/>
                  </a:cubicBezTo>
                  <a:cubicBezTo>
                    <a:pt x="285" y="367"/>
                    <a:pt x="367" y="285"/>
                    <a:pt x="367" y="183"/>
                  </a:cubicBezTo>
                  <a:cubicBezTo>
                    <a:pt x="367" y="82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sp>
          <p:nvSpPr>
            <p:cNvPr id="141" name="Oval 92">
              <a:extLst>
                <a:ext uri="{FF2B5EF4-FFF2-40B4-BE49-F238E27FC236}">
                  <a16:creationId xmlns:a16="http://schemas.microsoft.com/office/drawing/2014/main" id="{AA6268B2-BC92-4FB2-BC3A-38965878C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769" y="1776370"/>
              <a:ext cx="199848" cy="195851"/>
            </a:xfrm>
            <a:prstGeom prst="ellipse">
              <a:avLst/>
            </a:prstGeom>
            <a:solidFill>
              <a:srgbClr val="00BC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F914BFE-CFC2-4F1B-9BB4-A6A723B1BC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3675" y="1638395"/>
              <a:ext cx="162137" cy="106712"/>
            </a:xfrm>
            <a:prstGeom prst="line">
              <a:avLst/>
            </a:prstGeom>
            <a:ln w="50800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AEECE35-2255-4CDE-BA3D-7D333E3F0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3279" y="2003032"/>
              <a:ext cx="160111" cy="111392"/>
            </a:xfrm>
            <a:prstGeom prst="line">
              <a:avLst/>
            </a:prstGeom>
            <a:ln w="50800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D81F289-6ED8-4899-B752-3835C902B546}"/>
              </a:ext>
            </a:extLst>
          </p:cNvPr>
          <p:cNvGrpSpPr>
            <a:grpSpLocks noChangeAspect="1"/>
          </p:cNvGrpSpPr>
          <p:nvPr/>
        </p:nvGrpSpPr>
        <p:grpSpPr>
          <a:xfrm>
            <a:off x="2228942" y="1823004"/>
            <a:ext cx="1688179" cy="536433"/>
            <a:chOff x="-2852025" y="1077643"/>
            <a:chExt cx="5014202" cy="1593304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1D7F0DA4-BF89-4F63-827F-8CB6EA08569E}"/>
                </a:ext>
              </a:extLst>
            </p:cNvPr>
            <p:cNvSpPr/>
            <p:nvPr/>
          </p:nvSpPr>
          <p:spPr>
            <a:xfrm>
              <a:off x="-2852025" y="1077643"/>
              <a:ext cx="5014202" cy="1593304"/>
            </a:xfrm>
            <a:prstGeom prst="roundRect">
              <a:avLst/>
            </a:prstGeom>
            <a:solidFill>
              <a:srgbClr val="00BC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B6DFE97A-F7B1-4D46-B1C7-C94BE81B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166" y="2110077"/>
              <a:ext cx="339572" cy="187200"/>
            </a:xfrm>
            <a:prstGeom prst="rect">
              <a:avLst/>
            </a:prstGeom>
          </p:spPr>
        </p:pic>
        <p:sp>
          <p:nvSpPr>
            <p:cNvPr id="165" name="Freeform 77">
              <a:extLst>
                <a:ext uri="{FF2B5EF4-FFF2-40B4-BE49-F238E27FC236}">
                  <a16:creationId xmlns:a16="http://schemas.microsoft.com/office/drawing/2014/main" id="{D484FA12-AF6E-4EB9-B2A8-FB2008AF1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4" y="1874448"/>
              <a:ext cx="719452" cy="175866"/>
            </a:xfrm>
            <a:custGeom>
              <a:avLst/>
              <a:gdLst>
                <a:gd name="T0" fmla="*/ 818 w 818"/>
                <a:gd name="T1" fmla="*/ 0 h 207"/>
                <a:gd name="T2" fmla="*/ 409 w 818"/>
                <a:gd name="T3" fmla="*/ 207 h 207"/>
                <a:gd name="T4" fmla="*/ 0 w 818"/>
                <a:gd name="T5" fmla="*/ 0 h 207"/>
                <a:gd name="T6" fmla="*/ 818 w 818"/>
                <a:gd name="T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8" h="207">
                  <a:moveTo>
                    <a:pt x="818" y="0"/>
                  </a:moveTo>
                  <a:cubicBezTo>
                    <a:pt x="818" y="0"/>
                    <a:pt x="635" y="207"/>
                    <a:pt x="409" y="207"/>
                  </a:cubicBezTo>
                  <a:cubicBezTo>
                    <a:pt x="183" y="207"/>
                    <a:pt x="0" y="0"/>
                    <a:pt x="0" y="0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sp>
          <p:nvSpPr>
            <p:cNvPr id="166" name="Freeform 90">
              <a:extLst>
                <a:ext uri="{FF2B5EF4-FFF2-40B4-BE49-F238E27FC236}">
                  <a16:creationId xmlns:a16="http://schemas.microsoft.com/office/drawing/2014/main" id="{6143154A-6F4B-4C45-B59C-B2F37062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4" y="1696583"/>
              <a:ext cx="719452" cy="177865"/>
            </a:xfrm>
            <a:custGeom>
              <a:avLst/>
              <a:gdLst>
                <a:gd name="T0" fmla="*/ 818 w 818"/>
                <a:gd name="T1" fmla="*/ 207 h 207"/>
                <a:gd name="T2" fmla="*/ 0 w 818"/>
                <a:gd name="T3" fmla="*/ 207 h 207"/>
                <a:gd name="T4" fmla="*/ 409 w 818"/>
                <a:gd name="T5" fmla="*/ 0 h 207"/>
                <a:gd name="T6" fmla="*/ 818 w 818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8" h="207">
                  <a:moveTo>
                    <a:pt x="818" y="207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0" y="207"/>
                    <a:pt x="183" y="0"/>
                    <a:pt x="409" y="0"/>
                  </a:cubicBezTo>
                  <a:cubicBezTo>
                    <a:pt x="635" y="0"/>
                    <a:pt x="818" y="207"/>
                    <a:pt x="818" y="20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sp>
          <p:nvSpPr>
            <p:cNvPr id="167" name="Freeform 91">
              <a:extLst>
                <a:ext uri="{FF2B5EF4-FFF2-40B4-BE49-F238E27FC236}">
                  <a16:creationId xmlns:a16="http://schemas.microsoft.com/office/drawing/2014/main" id="{5808C456-A99A-4870-AE06-1A97F48D0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3981" y="1716568"/>
              <a:ext cx="323753" cy="313761"/>
            </a:xfrm>
            <a:custGeom>
              <a:avLst/>
              <a:gdLst>
                <a:gd name="T0" fmla="*/ 184 w 367"/>
                <a:gd name="T1" fmla="*/ 32 h 367"/>
                <a:gd name="T2" fmla="*/ 335 w 367"/>
                <a:gd name="T3" fmla="*/ 183 h 367"/>
                <a:gd name="T4" fmla="*/ 184 w 367"/>
                <a:gd name="T5" fmla="*/ 335 h 367"/>
                <a:gd name="T6" fmla="*/ 32 w 367"/>
                <a:gd name="T7" fmla="*/ 183 h 367"/>
                <a:gd name="T8" fmla="*/ 184 w 367"/>
                <a:gd name="T9" fmla="*/ 32 h 367"/>
                <a:gd name="T10" fmla="*/ 184 w 367"/>
                <a:gd name="T11" fmla="*/ 0 h 367"/>
                <a:gd name="T12" fmla="*/ 0 w 367"/>
                <a:gd name="T13" fmla="*/ 183 h 367"/>
                <a:gd name="T14" fmla="*/ 184 w 367"/>
                <a:gd name="T15" fmla="*/ 367 h 367"/>
                <a:gd name="T16" fmla="*/ 367 w 367"/>
                <a:gd name="T17" fmla="*/ 183 h 367"/>
                <a:gd name="T18" fmla="*/ 184 w 367"/>
                <a:gd name="T1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7">
                  <a:moveTo>
                    <a:pt x="184" y="32"/>
                  </a:moveTo>
                  <a:cubicBezTo>
                    <a:pt x="267" y="32"/>
                    <a:pt x="335" y="100"/>
                    <a:pt x="335" y="183"/>
                  </a:cubicBezTo>
                  <a:cubicBezTo>
                    <a:pt x="335" y="267"/>
                    <a:pt x="267" y="335"/>
                    <a:pt x="184" y="335"/>
                  </a:cubicBezTo>
                  <a:cubicBezTo>
                    <a:pt x="100" y="335"/>
                    <a:pt x="32" y="267"/>
                    <a:pt x="32" y="183"/>
                  </a:cubicBezTo>
                  <a:cubicBezTo>
                    <a:pt x="32" y="100"/>
                    <a:pt x="100" y="32"/>
                    <a:pt x="184" y="32"/>
                  </a:cubicBezTo>
                  <a:moveTo>
                    <a:pt x="184" y="0"/>
                  </a:moveTo>
                  <a:cubicBezTo>
                    <a:pt x="82" y="0"/>
                    <a:pt x="0" y="82"/>
                    <a:pt x="0" y="183"/>
                  </a:cubicBezTo>
                  <a:cubicBezTo>
                    <a:pt x="0" y="285"/>
                    <a:pt x="82" y="367"/>
                    <a:pt x="184" y="367"/>
                  </a:cubicBezTo>
                  <a:cubicBezTo>
                    <a:pt x="285" y="367"/>
                    <a:pt x="367" y="285"/>
                    <a:pt x="367" y="183"/>
                  </a:cubicBezTo>
                  <a:cubicBezTo>
                    <a:pt x="367" y="82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sp>
          <p:nvSpPr>
            <p:cNvPr id="168" name="Oval 92">
              <a:extLst>
                <a:ext uri="{FF2B5EF4-FFF2-40B4-BE49-F238E27FC236}">
                  <a16:creationId xmlns:a16="http://schemas.microsoft.com/office/drawing/2014/main" id="{6E47AA76-D45D-4158-8846-8083161C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934" y="1776523"/>
              <a:ext cx="199848" cy="195851"/>
            </a:xfrm>
            <a:prstGeom prst="ellipse">
              <a:avLst/>
            </a:prstGeom>
            <a:solidFill>
              <a:srgbClr val="00BC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F3D0D71-8632-4BE7-9365-ED53C42F4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840" y="1638548"/>
              <a:ext cx="162137" cy="106712"/>
            </a:xfrm>
            <a:prstGeom prst="line">
              <a:avLst/>
            </a:prstGeom>
            <a:ln w="50800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7EEA771-202B-42B3-96BD-A897B85DA2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5445" y="2003185"/>
              <a:ext cx="160111" cy="111392"/>
            </a:xfrm>
            <a:prstGeom prst="line">
              <a:avLst/>
            </a:prstGeom>
            <a:ln w="50800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CD06FAA-3ADE-4147-A0F6-D82D1AE341CE}"/>
                </a:ext>
              </a:extLst>
            </p:cNvPr>
            <p:cNvGrpSpPr/>
            <p:nvPr/>
          </p:nvGrpSpPr>
          <p:grpSpPr>
            <a:xfrm>
              <a:off x="1619459" y="1917081"/>
              <a:ext cx="365464" cy="455188"/>
              <a:chOff x="356461" y="1146265"/>
              <a:chExt cx="1293256" cy="1610762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3B0B056C-13CA-4F89-B4D3-518EBC583D15}"/>
                  </a:ext>
                </a:extLst>
              </p:cNvPr>
              <p:cNvGrpSpPr/>
              <p:nvPr/>
            </p:nvGrpSpPr>
            <p:grpSpPr>
              <a:xfrm>
                <a:off x="356461" y="1146265"/>
                <a:ext cx="1293256" cy="1610762"/>
                <a:chOff x="3884712" y="1859266"/>
                <a:chExt cx="1293256" cy="1610762"/>
              </a:xfrm>
            </p:grpSpPr>
            <p:sp>
              <p:nvSpPr>
                <p:cNvPr id="201" name="Freeform 442">
                  <a:extLst>
                    <a:ext uri="{FF2B5EF4-FFF2-40B4-BE49-F238E27FC236}">
                      <a16:creationId xmlns:a16="http://schemas.microsoft.com/office/drawing/2014/main" id="{FCD2C495-95D1-4F16-BE55-F5185AA8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4712" y="1859266"/>
                  <a:ext cx="1293256" cy="1610762"/>
                </a:xfrm>
                <a:custGeom>
                  <a:avLst/>
                  <a:gdLst>
                    <a:gd name="T0" fmla="*/ 820 w 820"/>
                    <a:gd name="T1" fmla="*/ 256 h 1017"/>
                    <a:gd name="T2" fmla="*/ 820 w 820"/>
                    <a:gd name="T3" fmla="*/ 946 h 1017"/>
                    <a:gd name="T4" fmla="*/ 750 w 820"/>
                    <a:gd name="T5" fmla="*/ 1017 h 1017"/>
                    <a:gd name="T6" fmla="*/ 71 w 820"/>
                    <a:gd name="T7" fmla="*/ 1017 h 1017"/>
                    <a:gd name="T8" fmla="*/ 0 w 820"/>
                    <a:gd name="T9" fmla="*/ 946 h 1017"/>
                    <a:gd name="T10" fmla="*/ 0 w 820"/>
                    <a:gd name="T11" fmla="*/ 71 h 1017"/>
                    <a:gd name="T12" fmla="*/ 71 w 820"/>
                    <a:gd name="T13" fmla="*/ 0 h 1017"/>
                    <a:gd name="T14" fmla="*/ 569 w 820"/>
                    <a:gd name="T15" fmla="*/ 0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0" h="1017">
                      <a:moveTo>
                        <a:pt x="820" y="256"/>
                      </a:moveTo>
                      <a:cubicBezTo>
                        <a:pt x="820" y="946"/>
                        <a:pt x="820" y="946"/>
                        <a:pt x="820" y="946"/>
                      </a:cubicBezTo>
                      <a:cubicBezTo>
                        <a:pt x="820" y="985"/>
                        <a:pt x="789" y="1017"/>
                        <a:pt x="750" y="1017"/>
                      </a:cubicBezTo>
                      <a:cubicBezTo>
                        <a:pt x="71" y="1017"/>
                        <a:pt x="71" y="1017"/>
                        <a:pt x="71" y="1017"/>
                      </a:cubicBezTo>
                      <a:cubicBezTo>
                        <a:pt x="32" y="1017"/>
                        <a:pt x="0" y="985"/>
                        <a:pt x="0" y="946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32"/>
                        <a:pt x="32" y="0"/>
                        <a:pt x="71" y="0"/>
                      </a:cubicBezTo>
                      <a:cubicBezTo>
                        <a:pt x="569" y="0"/>
                        <a:pt x="569" y="0"/>
                        <a:pt x="569" y="0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443">
                  <a:extLst>
                    <a:ext uri="{FF2B5EF4-FFF2-40B4-BE49-F238E27FC236}">
                      <a16:creationId xmlns:a16="http://schemas.microsoft.com/office/drawing/2014/main" id="{BA101888-7973-4F31-833A-DDD0C7F3B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3022" y="1859266"/>
                  <a:ext cx="394946" cy="406564"/>
                </a:xfrm>
                <a:custGeom>
                  <a:avLst/>
                  <a:gdLst>
                    <a:gd name="T0" fmla="*/ 251 w 251"/>
                    <a:gd name="T1" fmla="*/ 256 h 256"/>
                    <a:gd name="T2" fmla="*/ 68 w 251"/>
                    <a:gd name="T3" fmla="*/ 256 h 256"/>
                    <a:gd name="T4" fmla="*/ 0 w 251"/>
                    <a:gd name="T5" fmla="*/ 187 h 256"/>
                    <a:gd name="T6" fmla="*/ 0 w 251"/>
                    <a:gd name="T7" fmla="*/ 0 h 256"/>
                    <a:gd name="T8" fmla="*/ 251 w 251"/>
                    <a:gd name="T9" fmla="*/ 256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56">
                      <a:moveTo>
                        <a:pt x="251" y="256"/>
                      </a:moveTo>
                      <a:cubicBezTo>
                        <a:pt x="68" y="256"/>
                        <a:pt x="68" y="256"/>
                        <a:pt x="68" y="256"/>
                      </a:cubicBezTo>
                      <a:cubicBezTo>
                        <a:pt x="31" y="256"/>
                        <a:pt x="0" y="225"/>
                        <a:pt x="0" y="187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1" y="256"/>
                      </a:lnTo>
                      <a:close/>
                    </a:path>
                  </a:pathLst>
                </a:custGeom>
                <a:solidFill>
                  <a:srgbClr val="FBAB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ECA0377D-18B0-4C07-8C3D-3DA9928909B1}"/>
                  </a:ext>
                </a:extLst>
              </p:cNvPr>
              <p:cNvGrpSpPr/>
              <p:nvPr/>
            </p:nvGrpSpPr>
            <p:grpSpPr>
              <a:xfrm>
                <a:off x="468509" y="1495988"/>
                <a:ext cx="1022853" cy="1000973"/>
                <a:chOff x="2899708" y="3003298"/>
                <a:chExt cx="1022853" cy="1000973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E4A1F513-847D-4909-88FA-6241D9119863}"/>
                    </a:ext>
                  </a:extLst>
                </p:cNvPr>
                <p:cNvSpPr/>
                <p:nvPr/>
              </p:nvSpPr>
              <p:spPr>
                <a:xfrm>
                  <a:off x="3392360" y="3136122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016C63FC-EA24-4D10-847D-40A88DA2ABCE}"/>
                    </a:ext>
                  </a:extLst>
                </p:cNvPr>
                <p:cNvSpPr/>
                <p:nvPr/>
              </p:nvSpPr>
              <p:spPr>
                <a:xfrm rot="3932268">
                  <a:off x="3624273" y="3272884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F25DC3E5-23E3-4802-B519-B2EE08D1BFDD}"/>
                    </a:ext>
                  </a:extLst>
                </p:cNvPr>
                <p:cNvSpPr/>
                <p:nvPr/>
              </p:nvSpPr>
              <p:spPr>
                <a:xfrm rot="17719080">
                  <a:off x="3177356" y="3282085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FD033990-08AE-4C53-84AC-1DF3A70B4795}"/>
                    </a:ext>
                  </a:extLst>
                </p:cNvPr>
                <p:cNvSpPr/>
                <p:nvPr/>
              </p:nvSpPr>
              <p:spPr>
                <a:xfrm rot="8413706">
                  <a:off x="3548799" y="3569905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8B49F12-9FBE-4BB8-918A-14946D887185}"/>
                    </a:ext>
                  </a:extLst>
                </p:cNvPr>
                <p:cNvSpPr/>
                <p:nvPr/>
              </p:nvSpPr>
              <p:spPr>
                <a:xfrm rot="13162186">
                  <a:off x="3241663" y="3572009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F7843669-8F79-4288-ABD7-6C4E3C62B183}"/>
                    </a:ext>
                  </a:extLst>
                </p:cNvPr>
                <p:cNvSpPr/>
                <p:nvPr/>
              </p:nvSpPr>
              <p:spPr>
                <a:xfrm>
                  <a:off x="3314698" y="3003298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A08BF113-6BA9-4739-9231-E9705D61C0E4}"/>
                    </a:ext>
                  </a:extLst>
                </p:cNvPr>
                <p:cNvSpPr/>
                <p:nvPr/>
              </p:nvSpPr>
              <p:spPr>
                <a:xfrm>
                  <a:off x="3729692" y="3272093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47AE2633-23CF-496B-9B92-4861CAE269A9}"/>
                    </a:ext>
                  </a:extLst>
                </p:cNvPr>
                <p:cNvSpPr/>
                <p:nvPr/>
              </p:nvSpPr>
              <p:spPr>
                <a:xfrm>
                  <a:off x="3609028" y="3811402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B652898-E103-4578-BD5A-2A8E4219A06E}"/>
                    </a:ext>
                  </a:extLst>
                </p:cNvPr>
                <p:cNvSpPr/>
                <p:nvPr/>
              </p:nvSpPr>
              <p:spPr>
                <a:xfrm>
                  <a:off x="3018462" y="3809735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4D99B765-8FFB-4D05-B3C1-98FB03BC493F}"/>
                    </a:ext>
                  </a:extLst>
                </p:cNvPr>
                <p:cNvSpPr/>
                <p:nvPr/>
              </p:nvSpPr>
              <p:spPr>
                <a:xfrm>
                  <a:off x="2899708" y="3272093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047776AE-3E3E-4E4A-92FC-E7D0CD54D761}"/>
                    </a:ext>
                  </a:extLst>
                </p:cNvPr>
                <p:cNvSpPr/>
                <p:nvPr/>
              </p:nvSpPr>
              <p:spPr>
                <a:xfrm>
                  <a:off x="3311995" y="3465285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0F41AF5-AE0C-40F8-B378-569D401B4D84}"/>
                </a:ext>
              </a:extLst>
            </p:cNvPr>
            <p:cNvGrpSpPr/>
            <p:nvPr/>
          </p:nvGrpSpPr>
          <p:grpSpPr>
            <a:xfrm>
              <a:off x="1619459" y="1376322"/>
              <a:ext cx="365464" cy="455188"/>
              <a:chOff x="356461" y="1146265"/>
              <a:chExt cx="1293256" cy="1610762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EE0AA-F5A4-4670-989A-ACB094B53B69}"/>
                  </a:ext>
                </a:extLst>
              </p:cNvPr>
              <p:cNvGrpSpPr/>
              <p:nvPr/>
            </p:nvGrpSpPr>
            <p:grpSpPr>
              <a:xfrm>
                <a:off x="356461" y="1146265"/>
                <a:ext cx="1293256" cy="1610762"/>
                <a:chOff x="3884712" y="1859266"/>
                <a:chExt cx="1293256" cy="1610762"/>
              </a:xfrm>
            </p:grpSpPr>
            <p:sp>
              <p:nvSpPr>
                <p:cNvPr id="186" name="Freeform 442">
                  <a:extLst>
                    <a:ext uri="{FF2B5EF4-FFF2-40B4-BE49-F238E27FC236}">
                      <a16:creationId xmlns:a16="http://schemas.microsoft.com/office/drawing/2014/main" id="{42A210C3-16E7-42C8-8D7C-D6D98DED2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4712" y="1859266"/>
                  <a:ext cx="1293256" cy="1610762"/>
                </a:xfrm>
                <a:custGeom>
                  <a:avLst/>
                  <a:gdLst>
                    <a:gd name="T0" fmla="*/ 820 w 820"/>
                    <a:gd name="T1" fmla="*/ 256 h 1017"/>
                    <a:gd name="T2" fmla="*/ 820 w 820"/>
                    <a:gd name="T3" fmla="*/ 946 h 1017"/>
                    <a:gd name="T4" fmla="*/ 750 w 820"/>
                    <a:gd name="T5" fmla="*/ 1017 h 1017"/>
                    <a:gd name="T6" fmla="*/ 71 w 820"/>
                    <a:gd name="T7" fmla="*/ 1017 h 1017"/>
                    <a:gd name="T8" fmla="*/ 0 w 820"/>
                    <a:gd name="T9" fmla="*/ 946 h 1017"/>
                    <a:gd name="T10" fmla="*/ 0 w 820"/>
                    <a:gd name="T11" fmla="*/ 71 h 1017"/>
                    <a:gd name="T12" fmla="*/ 71 w 820"/>
                    <a:gd name="T13" fmla="*/ 0 h 1017"/>
                    <a:gd name="T14" fmla="*/ 569 w 820"/>
                    <a:gd name="T15" fmla="*/ 0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0" h="1017">
                      <a:moveTo>
                        <a:pt x="820" y="256"/>
                      </a:moveTo>
                      <a:cubicBezTo>
                        <a:pt x="820" y="946"/>
                        <a:pt x="820" y="946"/>
                        <a:pt x="820" y="946"/>
                      </a:cubicBezTo>
                      <a:cubicBezTo>
                        <a:pt x="820" y="985"/>
                        <a:pt x="789" y="1017"/>
                        <a:pt x="750" y="1017"/>
                      </a:cubicBezTo>
                      <a:cubicBezTo>
                        <a:pt x="71" y="1017"/>
                        <a:pt x="71" y="1017"/>
                        <a:pt x="71" y="1017"/>
                      </a:cubicBezTo>
                      <a:cubicBezTo>
                        <a:pt x="32" y="1017"/>
                        <a:pt x="0" y="985"/>
                        <a:pt x="0" y="946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32"/>
                        <a:pt x="32" y="0"/>
                        <a:pt x="71" y="0"/>
                      </a:cubicBezTo>
                      <a:cubicBezTo>
                        <a:pt x="569" y="0"/>
                        <a:pt x="569" y="0"/>
                        <a:pt x="569" y="0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7" name="Freeform 443">
                  <a:extLst>
                    <a:ext uri="{FF2B5EF4-FFF2-40B4-BE49-F238E27FC236}">
                      <a16:creationId xmlns:a16="http://schemas.microsoft.com/office/drawing/2014/main" id="{C793FC7C-A8F4-4750-9DBE-C95F40C04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3022" y="1859266"/>
                  <a:ext cx="394946" cy="406564"/>
                </a:xfrm>
                <a:custGeom>
                  <a:avLst/>
                  <a:gdLst>
                    <a:gd name="T0" fmla="*/ 251 w 251"/>
                    <a:gd name="T1" fmla="*/ 256 h 256"/>
                    <a:gd name="T2" fmla="*/ 68 w 251"/>
                    <a:gd name="T3" fmla="*/ 256 h 256"/>
                    <a:gd name="T4" fmla="*/ 0 w 251"/>
                    <a:gd name="T5" fmla="*/ 187 h 256"/>
                    <a:gd name="T6" fmla="*/ 0 w 251"/>
                    <a:gd name="T7" fmla="*/ 0 h 256"/>
                    <a:gd name="T8" fmla="*/ 251 w 251"/>
                    <a:gd name="T9" fmla="*/ 256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56">
                      <a:moveTo>
                        <a:pt x="251" y="256"/>
                      </a:moveTo>
                      <a:cubicBezTo>
                        <a:pt x="68" y="256"/>
                        <a:pt x="68" y="256"/>
                        <a:pt x="68" y="256"/>
                      </a:cubicBezTo>
                      <a:cubicBezTo>
                        <a:pt x="31" y="256"/>
                        <a:pt x="0" y="225"/>
                        <a:pt x="0" y="187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1" y="256"/>
                      </a:lnTo>
                      <a:close/>
                    </a:path>
                  </a:pathLst>
                </a:custGeom>
                <a:solidFill>
                  <a:srgbClr val="FBAB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B03ADF42-1676-4D5F-9AC8-A3A4B53979BD}"/>
                  </a:ext>
                </a:extLst>
              </p:cNvPr>
              <p:cNvGrpSpPr/>
              <p:nvPr/>
            </p:nvGrpSpPr>
            <p:grpSpPr>
              <a:xfrm>
                <a:off x="468509" y="1495988"/>
                <a:ext cx="1022853" cy="1000973"/>
                <a:chOff x="2899708" y="3003298"/>
                <a:chExt cx="1022853" cy="1000973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210E14C6-AAAE-48C2-A069-057E0422A825}"/>
                    </a:ext>
                  </a:extLst>
                </p:cNvPr>
                <p:cNvSpPr/>
                <p:nvPr/>
              </p:nvSpPr>
              <p:spPr>
                <a:xfrm>
                  <a:off x="3392360" y="3136122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3C7EEDA1-5588-40DE-8F1B-C694505A867C}"/>
                    </a:ext>
                  </a:extLst>
                </p:cNvPr>
                <p:cNvSpPr/>
                <p:nvPr/>
              </p:nvSpPr>
              <p:spPr>
                <a:xfrm rot="3932268">
                  <a:off x="3624273" y="3272884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957B6E4D-0F0A-4FBC-BFE7-500D9E35BF2C}"/>
                    </a:ext>
                  </a:extLst>
                </p:cNvPr>
                <p:cNvSpPr/>
                <p:nvPr/>
              </p:nvSpPr>
              <p:spPr>
                <a:xfrm rot="17719080">
                  <a:off x="3177356" y="3282085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4FCA6B5-0B6A-4280-8499-06F50A1113B7}"/>
                    </a:ext>
                  </a:extLst>
                </p:cNvPr>
                <p:cNvSpPr/>
                <p:nvPr/>
              </p:nvSpPr>
              <p:spPr>
                <a:xfrm rot="8413706">
                  <a:off x="3548799" y="3569905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990F128-0F18-4362-BED4-23FC8A94F680}"/>
                    </a:ext>
                  </a:extLst>
                </p:cNvPr>
                <p:cNvSpPr/>
                <p:nvPr/>
              </p:nvSpPr>
              <p:spPr>
                <a:xfrm rot="13162186">
                  <a:off x="3241663" y="3572009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6DA6776E-C952-41C1-9BFF-15408F165167}"/>
                    </a:ext>
                  </a:extLst>
                </p:cNvPr>
                <p:cNvSpPr/>
                <p:nvPr/>
              </p:nvSpPr>
              <p:spPr>
                <a:xfrm>
                  <a:off x="3314698" y="3003298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79F7866C-3B9E-4AEB-BF6C-845820A2DF5A}"/>
                    </a:ext>
                  </a:extLst>
                </p:cNvPr>
                <p:cNvSpPr/>
                <p:nvPr/>
              </p:nvSpPr>
              <p:spPr>
                <a:xfrm>
                  <a:off x="3729692" y="3272093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41D35CEE-3CD8-4459-B22B-D056C01600F6}"/>
                    </a:ext>
                  </a:extLst>
                </p:cNvPr>
                <p:cNvSpPr/>
                <p:nvPr/>
              </p:nvSpPr>
              <p:spPr>
                <a:xfrm>
                  <a:off x="3609028" y="3811402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AA9D0A33-0966-4368-BF77-4E14A4C06023}"/>
                    </a:ext>
                  </a:extLst>
                </p:cNvPr>
                <p:cNvSpPr/>
                <p:nvPr/>
              </p:nvSpPr>
              <p:spPr>
                <a:xfrm>
                  <a:off x="3018462" y="3809735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CC1ADCE4-81CB-43F3-82F1-C09AEC6EE155}"/>
                    </a:ext>
                  </a:extLst>
                </p:cNvPr>
                <p:cNvSpPr/>
                <p:nvPr/>
              </p:nvSpPr>
              <p:spPr>
                <a:xfrm>
                  <a:off x="2899708" y="3272093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38AF9391-3F45-4DDB-9062-665E664579EC}"/>
                    </a:ext>
                  </a:extLst>
                </p:cNvPr>
                <p:cNvSpPr/>
                <p:nvPr/>
              </p:nvSpPr>
              <p:spPr>
                <a:xfrm>
                  <a:off x="3311995" y="3465285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478E6E65-9600-4C75-8C73-744393597086}"/>
              </a:ext>
            </a:extLst>
          </p:cNvPr>
          <p:cNvSpPr txBox="1"/>
          <p:nvPr/>
        </p:nvSpPr>
        <p:spPr>
          <a:xfrm>
            <a:off x="2391793" y="1815206"/>
            <a:ext cx="842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Service</a:t>
            </a:r>
          </a:p>
          <a:p>
            <a:pPr algn="ctr"/>
            <a:r>
              <a:rPr lang="en-US" sz="1400" dirty="0">
                <a:latin typeface="+mn-lt"/>
              </a:rPr>
              <a:t>Manager</a:t>
            </a:r>
            <a:endParaRPr lang="sl-SI" sz="1400" dirty="0">
              <a:latin typeface="+mn-lt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0EFE392-10E3-4B4F-A2BF-3957351AB7B7}"/>
              </a:ext>
            </a:extLst>
          </p:cNvPr>
          <p:cNvSpPr txBox="1"/>
          <p:nvPr/>
        </p:nvSpPr>
        <p:spPr>
          <a:xfrm>
            <a:off x="2395116" y="2626355"/>
            <a:ext cx="842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Device</a:t>
            </a:r>
          </a:p>
          <a:p>
            <a:pPr algn="ctr"/>
            <a:r>
              <a:rPr lang="en-US" sz="1400" dirty="0">
                <a:latin typeface="+mn-lt"/>
              </a:rPr>
              <a:t>Manager</a:t>
            </a:r>
            <a:endParaRPr lang="sl-SI" sz="1400" dirty="0">
              <a:latin typeface="+mn-lt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444CBE2-5133-4AFA-B4F2-AE7EA0907184}"/>
              </a:ext>
            </a:extLst>
          </p:cNvPr>
          <p:cNvSpPr txBox="1"/>
          <p:nvPr/>
        </p:nvSpPr>
        <p:spPr>
          <a:xfrm>
            <a:off x="2156297" y="1086870"/>
            <a:ext cx="13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Service request</a:t>
            </a:r>
            <a:endParaRPr lang="sl-SI" sz="1400" dirty="0">
              <a:latin typeface="+mn-lt"/>
            </a:endParaRPr>
          </a:p>
        </p:txBody>
      </p:sp>
      <p:sp>
        <p:nvSpPr>
          <p:cNvPr id="222" name="Arrow: Down 221">
            <a:extLst>
              <a:ext uri="{FF2B5EF4-FFF2-40B4-BE49-F238E27FC236}">
                <a16:creationId xmlns:a16="http://schemas.microsoft.com/office/drawing/2014/main" id="{C69033F5-18FE-4256-98D1-9A3EEE708374}"/>
              </a:ext>
            </a:extLst>
          </p:cNvPr>
          <p:cNvSpPr/>
          <p:nvPr/>
        </p:nvSpPr>
        <p:spPr>
          <a:xfrm>
            <a:off x="2578000" y="1381857"/>
            <a:ext cx="429067" cy="508167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67AC04D-D9B7-45E6-9E7D-3222F66EB53C}"/>
              </a:ext>
            </a:extLst>
          </p:cNvPr>
          <p:cNvGrpSpPr/>
          <p:nvPr/>
        </p:nvGrpSpPr>
        <p:grpSpPr>
          <a:xfrm>
            <a:off x="2413063" y="3771356"/>
            <a:ext cx="754063" cy="219075"/>
            <a:chOff x="5789613" y="3529806"/>
            <a:chExt cx="754063" cy="219075"/>
          </a:xfrm>
        </p:grpSpPr>
        <p:sp>
          <p:nvSpPr>
            <p:cNvPr id="242" name="Freeform 42">
              <a:extLst>
                <a:ext uri="{FF2B5EF4-FFF2-40B4-BE49-F238E27FC236}">
                  <a16:creationId xmlns:a16="http://schemas.microsoft.com/office/drawing/2014/main" id="{334576F9-B06F-43EC-8A37-E4E705737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43">
              <a:extLst>
                <a:ext uri="{FF2B5EF4-FFF2-40B4-BE49-F238E27FC236}">
                  <a16:creationId xmlns:a16="http://schemas.microsoft.com/office/drawing/2014/main" id="{DB0361DE-23DC-4A09-991B-6CD61A952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rgbClr val="FBA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44">
              <a:extLst>
                <a:ext uri="{FF2B5EF4-FFF2-40B4-BE49-F238E27FC236}">
                  <a16:creationId xmlns:a16="http://schemas.microsoft.com/office/drawing/2014/main" id="{996C5295-45D2-48AD-ABF1-91AB1874A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rgbClr val="FBA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45">
              <a:extLst>
                <a:ext uri="{FF2B5EF4-FFF2-40B4-BE49-F238E27FC236}">
                  <a16:creationId xmlns:a16="http://schemas.microsoft.com/office/drawing/2014/main" id="{E255E166-93CA-4DEA-9E89-4543A1BBE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rgbClr val="FBA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Oval 46">
              <a:extLst>
                <a:ext uri="{FF2B5EF4-FFF2-40B4-BE49-F238E27FC236}">
                  <a16:creationId xmlns:a16="http://schemas.microsoft.com/office/drawing/2014/main" id="{397CE805-DD6E-4B6C-BBC0-65C20128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rgbClr val="70B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47">
              <a:extLst>
                <a:ext uri="{FF2B5EF4-FFF2-40B4-BE49-F238E27FC236}">
                  <a16:creationId xmlns:a16="http://schemas.microsoft.com/office/drawing/2014/main" id="{A14F0E22-E4E8-48F0-B133-0638F7F3C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48">
              <a:extLst>
                <a:ext uri="{FF2B5EF4-FFF2-40B4-BE49-F238E27FC236}">
                  <a16:creationId xmlns:a16="http://schemas.microsoft.com/office/drawing/2014/main" id="{672FEC2A-75C7-43B8-8B56-6D7D63D9A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9" name="Arrow: Down 248">
            <a:extLst>
              <a:ext uri="{FF2B5EF4-FFF2-40B4-BE49-F238E27FC236}">
                <a16:creationId xmlns:a16="http://schemas.microsoft.com/office/drawing/2014/main" id="{B9A5B77F-7222-4DD0-AFE6-EB81F3FCE9BD}"/>
              </a:ext>
            </a:extLst>
          </p:cNvPr>
          <p:cNvSpPr/>
          <p:nvPr/>
        </p:nvSpPr>
        <p:spPr>
          <a:xfrm>
            <a:off x="2584542" y="3149575"/>
            <a:ext cx="429067" cy="658293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pic>
        <p:nvPicPr>
          <p:cNvPr id="115" name="Picture 114" descr="Icon&#10;&#10;Description automatically generated">
            <a:extLst>
              <a:ext uri="{FF2B5EF4-FFF2-40B4-BE49-F238E27FC236}">
                <a16:creationId xmlns:a16="http://schemas.microsoft.com/office/drawing/2014/main" id="{DE43203B-9691-44D8-8325-76B0D49BF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5624" y="1729628"/>
            <a:ext cx="387870" cy="387870"/>
          </a:xfrm>
          <a:prstGeom prst="rect">
            <a:avLst/>
          </a:prstGeom>
        </p:spPr>
      </p:pic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7BFACB6-0787-444B-B08E-2CD1EC6CA1DA}"/>
              </a:ext>
            </a:extLst>
          </p:cNvPr>
          <p:cNvSpPr/>
          <p:nvPr/>
        </p:nvSpPr>
        <p:spPr>
          <a:xfrm>
            <a:off x="4053355" y="2215628"/>
            <a:ext cx="2077038" cy="1385682"/>
          </a:xfrm>
          <a:prstGeom prst="round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54CBAC0-CDC6-4668-8022-BCB3C06BF012}"/>
              </a:ext>
            </a:extLst>
          </p:cNvPr>
          <p:cNvGrpSpPr>
            <a:grpSpLocks noChangeAspect="1"/>
          </p:cNvGrpSpPr>
          <p:nvPr/>
        </p:nvGrpSpPr>
        <p:grpSpPr>
          <a:xfrm>
            <a:off x="5187025" y="2344063"/>
            <a:ext cx="400790" cy="404194"/>
            <a:chOff x="12587348" y="2301556"/>
            <a:chExt cx="115021" cy="115998"/>
          </a:xfrm>
          <a:solidFill>
            <a:schemeClr val="accent3"/>
          </a:solidFill>
        </p:grpSpPr>
        <p:sp>
          <p:nvSpPr>
            <p:cNvPr id="215" name="Freeform 36">
              <a:extLst>
                <a:ext uri="{FF2B5EF4-FFF2-40B4-BE49-F238E27FC236}">
                  <a16:creationId xmlns:a16="http://schemas.microsoft.com/office/drawing/2014/main" id="{586A35FC-6EAE-411D-95E5-F792A98506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34348" y="2325555"/>
              <a:ext cx="20999" cy="22999"/>
            </a:xfrm>
            <a:custGeom>
              <a:avLst/>
              <a:gdLst>
                <a:gd name="T0" fmla="*/ 9 w 9"/>
                <a:gd name="T1" fmla="*/ 0 h 10"/>
                <a:gd name="T2" fmla="*/ 7 w 9"/>
                <a:gd name="T3" fmla="*/ 0 h 10"/>
                <a:gd name="T4" fmla="*/ 0 w 9"/>
                <a:gd name="T5" fmla="*/ 0 h 10"/>
                <a:gd name="T6" fmla="*/ 0 w 9"/>
                <a:gd name="T7" fmla="*/ 10 h 10"/>
                <a:gd name="T8" fmla="*/ 9 w 9"/>
                <a:gd name="T9" fmla="*/ 10 h 10"/>
                <a:gd name="T10" fmla="*/ 9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37">
              <a:extLst>
                <a:ext uri="{FF2B5EF4-FFF2-40B4-BE49-F238E27FC236}">
                  <a16:creationId xmlns:a16="http://schemas.microsoft.com/office/drawing/2014/main" id="{8AE340D8-9736-4CFE-B398-EA9F6FB822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34348" y="2301556"/>
              <a:ext cx="20999" cy="23999"/>
            </a:xfrm>
            <a:custGeom>
              <a:avLst/>
              <a:gdLst>
                <a:gd name="T0" fmla="*/ 4 w 9"/>
                <a:gd name="T1" fmla="*/ 0 h 10"/>
                <a:gd name="T2" fmla="*/ 0 w 9"/>
                <a:gd name="T3" fmla="*/ 5 h 10"/>
                <a:gd name="T4" fmla="*/ 0 w 9"/>
                <a:gd name="T5" fmla="*/ 10 h 10"/>
                <a:gd name="T6" fmla="*/ 7 w 9"/>
                <a:gd name="T7" fmla="*/ 10 h 10"/>
                <a:gd name="T8" fmla="*/ 9 w 9"/>
                <a:gd name="T9" fmla="*/ 10 h 10"/>
                <a:gd name="T10" fmla="*/ 9 w 9"/>
                <a:gd name="T11" fmla="*/ 5 h 10"/>
                <a:gd name="T12" fmla="*/ 4 w 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7" y="0"/>
                    <a:pt x="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38">
              <a:extLst>
                <a:ext uri="{FF2B5EF4-FFF2-40B4-BE49-F238E27FC236}">
                  <a16:creationId xmlns:a16="http://schemas.microsoft.com/office/drawing/2014/main" id="{C45EEE25-B4B2-4717-BC27-E7349252D1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34348" y="2377554"/>
              <a:ext cx="20999" cy="39999"/>
            </a:xfrm>
            <a:custGeom>
              <a:avLst/>
              <a:gdLst>
                <a:gd name="T0" fmla="*/ 9 w 9"/>
                <a:gd name="T1" fmla="*/ 0 h 17"/>
                <a:gd name="T2" fmla="*/ 0 w 9"/>
                <a:gd name="T3" fmla="*/ 0 h 17"/>
                <a:gd name="T4" fmla="*/ 0 w 9"/>
                <a:gd name="T5" fmla="*/ 13 h 17"/>
                <a:gd name="T6" fmla="*/ 4 w 9"/>
                <a:gd name="T7" fmla="*/ 17 h 17"/>
                <a:gd name="T8" fmla="*/ 9 w 9"/>
                <a:gd name="T9" fmla="*/ 13 h 17"/>
                <a:gd name="T10" fmla="*/ 9 w 9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7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2" y="17"/>
                    <a:pt x="4" y="17"/>
                  </a:cubicBezTo>
                  <a:cubicBezTo>
                    <a:pt x="7" y="17"/>
                    <a:pt x="9" y="15"/>
                    <a:pt x="9" y="13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39">
              <a:extLst>
                <a:ext uri="{FF2B5EF4-FFF2-40B4-BE49-F238E27FC236}">
                  <a16:creationId xmlns:a16="http://schemas.microsoft.com/office/drawing/2014/main" id="{66983808-CED4-4E39-86CB-A97A5EA075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634348" y="2370554"/>
              <a:ext cx="20999" cy="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40">
              <a:extLst>
                <a:ext uri="{FF2B5EF4-FFF2-40B4-BE49-F238E27FC236}">
                  <a16:creationId xmlns:a16="http://schemas.microsoft.com/office/drawing/2014/main" id="{AF336A26-E915-496E-BABC-32CB2F4960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634348" y="2370554"/>
              <a:ext cx="20999" cy="70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1">
              <a:extLst>
                <a:ext uri="{FF2B5EF4-FFF2-40B4-BE49-F238E27FC236}">
                  <a16:creationId xmlns:a16="http://schemas.microsoft.com/office/drawing/2014/main" id="{5BF466FF-2AEC-4677-932C-DC38A4C1433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587348" y="2348555"/>
              <a:ext cx="114996" cy="21999"/>
            </a:xfrm>
            <a:custGeom>
              <a:avLst/>
              <a:gdLst>
                <a:gd name="T0" fmla="*/ 20 w 49"/>
                <a:gd name="T1" fmla="*/ 0 h 9"/>
                <a:gd name="T2" fmla="*/ 4 w 49"/>
                <a:gd name="T3" fmla="*/ 0 h 9"/>
                <a:gd name="T4" fmla="*/ 0 w 49"/>
                <a:gd name="T5" fmla="*/ 5 h 9"/>
                <a:gd name="T6" fmla="*/ 4 w 49"/>
                <a:gd name="T7" fmla="*/ 9 h 9"/>
                <a:gd name="T8" fmla="*/ 20 w 49"/>
                <a:gd name="T9" fmla="*/ 9 h 9"/>
                <a:gd name="T10" fmla="*/ 20 w 49"/>
                <a:gd name="T11" fmla="*/ 0 h 9"/>
                <a:gd name="T12" fmla="*/ 44 w 49"/>
                <a:gd name="T13" fmla="*/ 0 h 9"/>
                <a:gd name="T14" fmla="*/ 29 w 49"/>
                <a:gd name="T15" fmla="*/ 0 h 9"/>
                <a:gd name="T16" fmla="*/ 29 w 49"/>
                <a:gd name="T17" fmla="*/ 9 h 9"/>
                <a:gd name="T18" fmla="*/ 44 w 49"/>
                <a:gd name="T19" fmla="*/ 9 h 9"/>
                <a:gd name="T20" fmla="*/ 49 w 49"/>
                <a:gd name="T21" fmla="*/ 5 h 9"/>
                <a:gd name="T22" fmla="*/ 44 w 49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9">
                  <a:moveTo>
                    <a:pt x="2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0"/>
                    <a:pt x="20" y="0"/>
                    <a:pt x="20" y="0"/>
                  </a:cubicBezTo>
                  <a:moveTo>
                    <a:pt x="44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7" y="9"/>
                    <a:pt x="49" y="7"/>
                    <a:pt x="49" y="5"/>
                  </a:cubicBezTo>
                  <a:cubicBezTo>
                    <a:pt x="49" y="2"/>
                    <a:pt x="47" y="0"/>
                    <a:pt x="4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42">
              <a:extLst>
                <a:ext uri="{FF2B5EF4-FFF2-40B4-BE49-F238E27FC236}">
                  <a16:creationId xmlns:a16="http://schemas.microsoft.com/office/drawing/2014/main" id="{D8500A9E-6F99-4B4F-94EA-E1111BCD8B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634347" y="2348555"/>
              <a:ext cx="20999" cy="21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43">
              <a:extLst>
                <a:ext uri="{FF2B5EF4-FFF2-40B4-BE49-F238E27FC236}">
                  <a16:creationId xmlns:a16="http://schemas.microsoft.com/office/drawing/2014/main" id="{C193B18A-BC05-44D4-9170-56BF87CC7B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634347" y="2348555"/>
              <a:ext cx="20999" cy="21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4">
              <a:extLst>
                <a:ext uri="{FF2B5EF4-FFF2-40B4-BE49-F238E27FC236}">
                  <a16:creationId xmlns:a16="http://schemas.microsoft.com/office/drawing/2014/main" id="{AE22E496-2F4E-4D59-95EA-04ACE75058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34347" y="2301558"/>
              <a:ext cx="20999" cy="115996"/>
            </a:xfrm>
            <a:custGeom>
              <a:avLst/>
              <a:gdLst>
                <a:gd name="T0" fmla="*/ 0 w 9"/>
                <a:gd name="T1" fmla="*/ 45 h 49"/>
                <a:gd name="T2" fmla="*/ 0 w 9"/>
                <a:gd name="T3" fmla="*/ 5 h 49"/>
                <a:gd name="T4" fmla="*/ 4 w 9"/>
                <a:gd name="T5" fmla="*/ 0 h 49"/>
                <a:gd name="T6" fmla="*/ 9 w 9"/>
                <a:gd name="T7" fmla="*/ 5 h 49"/>
                <a:gd name="T8" fmla="*/ 9 w 9"/>
                <a:gd name="T9" fmla="*/ 45 h 49"/>
                <a:gd name="T10" fmla="*/ 4 w 9"/>
                <a:gd name="T11" fmla="*/ 49 h 49"/>
                <a:gd name="T12" fmla="*/ 0 w 9"/>
                <a:gd name="T13" fmla="*/ 4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9">
                  <a:moveTo>
                    <a:pt x="0" y="4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7"/>
                    <a:pt x="7" y="49"/>
                    <a:pt x="4" y="49"/>
                  </a:cubicBezTo>
                  <a:cubicBezTo>
                    <a:pt x="2" y="49"/>
                    <a:pt x="0" y="47"/>
                    <a:pt x="0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5">
              <a:extLst>
                <a:ext uri="{FF2B5EF4-FFF2-40B4-BE49-F238E27FC236}">
                  <a16:creationId xmlns:a16="http://schemas.microsoft.com/office/drawing/2014/main" id="{F9DF7779-696A-4A3E-9AA8-1354BC3951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87373" y="2348557"/>
              <a:ext cx="114996" cy="21999"/>
            </a:xfrm>
            <a:custGeom>
              <a:avLst/>
              <a:gdLst>
                <a:gd name="T0" fmla="*/ 4 w 49"/>
                <a:gd name="T1" fmla="*/ 0 h 9"/>
                <a:gd name="T2" fmla="*/ 44 w 49"/>
                <a:gd name="T3" fmla="*/ 0 h 9"/>
                <a:gd name="T4" fmla="*/ 49 w 49"/>
                <a:gd name="T5" fmla="*/ 5 h 9"/>
                <a:gd name="T6" fmla="*/ 44 w 49"/>
                <a:gd name="T7" fmla="*/ 9 h 9"/>
                <a:gd name="T8" fmla="*/ 4 w 49"/>
                <a:gd name="T9" fmla="*/ 9 h 9"/>
                <a:gd name="T10" fmla="*/ 0 w 49"/>
                <a:gd name="T11" fmla="*/ 5 h 9"/>
                <a:gd name="T12" fmla="*/ 4 w 4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9">
                  <a:moveTo>
                    <a:pt x="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49" y="2"/>
                    <a:pt x="49" y="5"/>
                  </a:cubicBezTo>
                  <a:cubicBezTo>
                    <a:pt x="49" y="7"/>
                    <a:pt x="47" y="9"/>
                    <a:pt x="4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6">
              <a:extLst>
                <a:ext uri="{FF2B5EF4-FFF2-40B4-BE49-F238E27FC236}">
                  <a16:creationId xmlns:a16="http://schemas.microsoft.com/office/drawing/2014/main" id="{7DB04052-5BCB-4A21-9AC1-08383BD36D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98381" y="2313558"/>
              <a:ext cx="92997" cy="91997"/>
            </a:xfrm>
            <a:custGeom>
              <a:avLst/>
              <a:gdLst>
                <a:gd name="T0" fmla="*/ 2 w 39"/>
                <a:gd name="T1" fmla="*/ 30 h 39"/>
                <a:gd name="T2" fmla="*/ 30 w 39"/>
                <a:gd name="T3" fmla="*/ 2 h 39"/>
                <a:gd name="T4" fmla="*/ 37 w 39"/>
                <a:gd name="T5" fmla="*/ 2 h 39"/>
                <a:gd name="T6" fmla="*/ 37 w 39"/>
                <a:gd name="T7" fmla="*/ 9 h 39"/>
                <a:gd name="T8" fmla="*/ 9 w 39"/>
                <a:gd name="T9" fmla="*/ 37 h 39"/>
                <a:gd name="T10" fmla="*/ 2 w 39"/>
                <a:gd name="T11" fmla="*/ 37 h 39"/>
                <a:gd name="T12" fmla="*/ 2 w 39"/>
                <a:gd name="T13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9">
                  <a:moveTo>
                    <a:pt x="2" y="30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32" y="0"/>
                    <a:pt x="35" y="0"/>
                    <a:pt x="37" y="2"/>
                  </a:cubicBezTo>
                  <a:cubicBezTo>
                    <a:pt x="39" y="4"/>
                    <a:pt x="39" y="7"/>
                    <a:pt x="37" y="9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7" y="39"/>
                    <a:pt x="4" y="39"/>
                    <a:pt x="2" y="37"/>
                  </a:cubicBezTo>
                  <a:cubicBezTo>
                    <a:pt x="0" y="35"/>
                    <a:pt x="0" y="32"/>
                    <a:pt x="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7">
              <a:extLst>
                <a:ext uri="{FF2B5EF4-FFF2-40B4-BE49-F238E27FC236}">
                  <a16:creationId xmlns:a16="http://schemas.microsoft.com/office/drawing/2014/main" id="{5902CA57-2FE4-4EB1-92C7-6EABC934F6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598373" y="2313558"/>
              <a:ext cx="92997" cy="91997"/>
            </a:xfrm>
            <a:custGeom>
              <a:avLst/>
              <a:gdLst>
                <a:gd name="T0" fmla="*/ 9 w 39"/>
                <a:gd name="T1" fmla="*/ 2 h 39"/>
                <a:gd name="T2" fmla="*/ 37 w 39"/>
                <a:gd name="T3" fmla="*/ 30 h 39"/>
                <a:gd name="T4" fmla="*/ 37 w 39"/>
                <a:gd name="T5" fmla="*/ 37 h 39"/>
                <a:gd name="T6" fmla="*/ 30 w 39"/>
                <a:gd name="T7" fmla="*/ 37 h 39"/>
                <a:gd name="T8" fmla="*/ 2 w 39"/>
                <a:gd name="T9" fmla="*/ 9 h 39"/>
                <a:gd name="T10" fmla="*/ 2 w 39"/>
                <a:gd name="T11" fmla="*/ 2 h 39"/>
                <a:gd name="T12" fmla="*/ 9 w 39"/>
                <a:gd name="T13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9">
                  <a:moveTo>
                    <a:pt x="9" y="2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9" y="32"/>
                    <a:pt x="39" y="35"/>
                    <a:pt x="37" y="37"/>
                  </a:cubicBezTo>
                  <a:cubicBezTo>
                    <a:pt x="35" y="39"/>
                    <a:pt x="32" y="39"/>
                    <a:pt x="30" y="3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Oval 48">
              <a:extLst>
                <a:ext uri="{FF2B5EF4-FFF2-40B4-BE49-F238E27FC236}">
                  <a16:creationId xmlns:a16="http://schemas.microsoft.com/office/drawing/2014/main" id="{F79BC9BA-3D2F-4148-9F86-17DDBF50EE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627372" y="2341557"/>
              <a:ext cx="34999" cy="3599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9">
              <a:extLst>
                <a:ext uri="{FF2B5EF4-FFF2-40B4-BE49-F238E27FC236}">
                  <a16:creationId xmlns:a16="http://schemas.microsoft.com/office/drawing/2014/main" id="{6804B110-FAA5-4C4C-BFFD-106CE8A9F2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608373" y="2325559"/>
              <a:ext cx="70998" cy="70998"/>
            </a:xfrm>
            <a:custGeom>
              <a:avLst/>
              <a:gdLst>
                <a:gd name="T0" fmla="*/ 15 w 30"/>
                <a:gd name="T1" fmla="*/ 7 h 30"/>
                <a:gd name="T2" fmla="*/ 23 w 30"/>
                <a:gd name="T3" fmla="*/ 15 h 30"/>
                <a:gd name="T4" fmla="*/ 15 w 30"/>
                <a:gd name="T5" fmla="*/ 22 h 30"/>
                <a:gd name="T6" fmla="*/ 8 w 30"/>
                <a:gd name="T7" fmla="*/ 15 h 30"/>
                <a:gd name="T8" fmla="*/ 15 w 30"/>
                <a:gd name="T9" fmla="*/ 7 h 30"/>
                <a:gd name="T10" fmla="*/ 15 w 30"/>
                <a:gd name="T11" fmla="*/ 0 h 30"/>
                <a:gd name="T12" fmla="*/ 0 w 30"/>
                <a:gd name="T13" fmla="*/ 15 h 30"/>
                <a:gd name="T14" fmla="*/ 15 w 30"/>
                <a:gd name="T15" fmla="*/ 30 h 30"/>
                <a:gd name="T16" fmla="*/ 30 w 30"/>
                <a:gd name="T17" fmla="*/ 15 h 30"/>
                <a:gd name="T18" fmla="*/ 15 w 30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5" y="7"/>
                  </a:moveTo>
                  <a:cubicBezTo>
                    <a:pt x="20" y="7"/>
                    <a:pt x="23" y="10"/>
                    <a:pt x="23" y="15"/>
                  </a:cubicBezTo>
                  <a:cubicBezTo>
                    <a:pt x="23" y="19"/>
                    <a:pt x="20" y="22"/>
                    <a:pt x="15" y="22"/>
                  </a:cubicBezTo>
                  <a:cubicBezTo>
                    <a:pt x="11" y="22"/>
                    <a:pt x="8" y="19"/>
                    <a:pt x="8" y="15"/>
                  </a:cubicBezTo>
                  <a:cubicBezTo>
                    <a:pt x="8" y="10"/>
                    <a:pt x="11" y="7"/>
                    <a:pt x="15" y="7"/>
                  </a:cubicBezTo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24" y="30"/>
                    <a:pt x="30" y="23"/>
                    <a:pt x="30" y="15"/>
                  </a:cubicBezTo>
                  <a:cubicBezTo>
                    <a:pt x="30" y="6"/>
                    <a:pt x="24" y="0"/>
                    <a:pt x="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0F968134-B9D6-4864-B341-7CEBDC4B158A}"/>
              </a:ext>
            </a:extLst>
          </p:cNvPr>
          <p:cNvSpPr txBox="1"/>
          <p:nvPr/>
        </p:nvSpPr>
        <p:spPr>
          <a:xfrm>
            <a:off x="5029526" y="2716909"/>
            <a:ext cx="70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Service</a:t>
            </a:r>
          </a:p>
          <a:p>
            <a:pPr algn="ctr"/>
            <a:r>
              <a:rPr lang="en-US" sz="1400" dirty="0">
                <a:latin typeface="+mn-lt"/>
              </a:rPr>
              <a:t>code</a:t>
            </a:r>
            <a:endParaRPr lang="sl-SI" sz="1400" dirty="0"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19D6BE-B3E2-495D-B692-D851F6D6AE2C}"/>
              </a:ext>
            </a:extLst>
          </p:cNvPr>
          <p:cNvGrpSpPr/>
          <p:nvPr/>
        </p:nvGrpSpPr>
        <p:grpSpPr>
          <a:xfrm>
            <a:off x="3903954" y="2170743"/>
            <a:ext cx="1230782" cy="660315"/>
            <a:chOff x="5883355" y="3769206"/>
            <a:chExt cx="1230782" cy="660315"/>
          </a:xfrm>
        </p:grpSpPr>
        <p:sp>
          <p:nvSpPr>
            <p:cNvPr id="265" name="Arrow: Down 264">
              <a:extLst>
                <a:ext uri="{FF2B5EF4-FFF2-40B4-BE49-F238E27FC236}">
                  <a16:creationId xmlns:a16="http://schemas.microsoft.com/office/drawing/2014/main" id="{630AA46F-8302-4204-B989-63E837F3EB11}"/>
                </a:ext>
              </a:extLst>
            </p:cNvPr>
            <p:cNvSpPr/>
            <p:nvPr/>
          </p:nvSpPr>
          <p:spPr>
            <a:xfrm rot="17100000">
              <a:off x="6395986" y="3256575"/>
              <a:ext cx="205520" cy="123078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268" name="Arrow: Down 267">
              <a:extLst>
                <a:ext uri="{FF2B5EF4-FFF2-40B4-BE49-F238E27FC236}">
                  <a16:creationId xmlns:a16="http://schemas.microsoft.com/office/drawing/2014/main" id="{9CEEA86A-8FF3-4401-B3E1-387A4718763E}"/>
                </a:ext>
              </a:extLst>
            </p:cNvPr>
            <p:cNvSpPr/>
            <p:nvPr/>
          </p:nvSpPr>
          <p:spPr>
            <a:xfrm rot="4500000">
              <a:off x="6395987" y="3711370"/>
              <a:ext cx="205520" cy="1230781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E1121F3-1F33-425E-BC34-2EBB01378BF0}"/>
              </a:ext>
            </a:extLst>
          </p:cNvPr>
          <p:cNvSpPr txBox="1"/>
          <p:nvPr/>
        </p:nvSpPr>
        <p:spPr>
          <a:xfrm>
            <a:off x="4279153" y="1966492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n-lt"/>
              </a:rPr>
              <a:t>callback</a:t>
            </a:r>
            <a:endParaRPr lang="sl-SI" sz="1100" dirty="0">
              <a:latin typeface="+mn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664D9B7-A2A0-4B16-800E-9729E6A9DA56}"/>
              </a:ext>
            </a:extLst>
          </p:cNvPr>
          <p:cNvSpPr txBox="1"/>
          <p:nvPr/>
        </p:nvSpPr>
        <p:spPr>
          <a:xfrm>
            <a:off x="4130580" y="2749980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+mn-lt"/>
              </a:rPr>
              <a:t>device</a:t>
            </a:r>
          </a:p>
          <a:p>
            <a:r>
              <a:rPr lang="en-US" sz="1100" dirty="0">
                <a:latin typeface="+mn-lt"/>
              </a:rPr>
              <a:t>configuration</a:t>
            </a:r>
            <a:endParaRPr lang="sl-SI" sz="1100" dirty="0">
              <a:latin typeface="+mn-lt"/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D82F15E-FFC9-40F2-8D76-9952C41C66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84868" y="637707"/>
            <a:ext cx="212488" cy="455331"/>
            <a:chOff x="598" y="1936"/>
            <a:chExt cx="287" cy="615"/>
          </a:xfrm>
        </p:grpSpPr>
        <p:sp>
          <p:nvSpPr>
            <p:cNvPr id="272" name="Freeform 6">
              <a:extLst>
                <a:ext uri="{FF2B5EF4-FFF2-40B4-BE49-F238E27FC236}">
                  <a16:creationId xmlns:a16="http://schemas.microsoft.com/office/drawing/2014/main" id="{18DBDCA6-A122-4F26-803C-B9081EA9D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2158"/>
              <a:ext cx="287" cy="393"/>
            </a:xfrm>
            <a:custGeom>
              <a:avLst/>
              <a:gdLst>
                <a:gd name="T0" fmla="*/ 145 w 572"/>
                <a:gd name="T1" fmla="*/ 788 h 788"/>
                <a:gd name="T2" fmla="*/ 130 w 572"/>
                <a:gd name="T3" fmla="*/ 786 h 788"/>
                <a:gd name="T4" fmla="*/ 102 w 572"/>
                <a:gd name="T5" fmla="*/ 780 h 788"/>
                <a:gd name="T6" fmla="*/ 76 w 572"/>
                <a:gd name="T7" fmla="*/ 769 h 788"/>
                <a:gd name="T8" fmla="*/ 52 w 572"/>
                <a:gd name="T9" fmla="*/ 754 h 788"/>
                <a:gd name="T10" fmla="*/ 33 w 572"/>
                <a:gd name="T11" fmla="*/ 734 h 788"/>
                <a:gd name="T12" fmla="*/ 17 w 572"/>
                <a:gd name="T13" fmla="*/ 711 h 788"/>
                <a:gd name="T14" fmla="*/ 6 w 572"/>
                <a:gd name="T15" fmla="*/ 684 h 788"/>
                <a:gd name="T16" fmla="*/ 0 w 572"/>
                <a:gd name="T17" fmla="*/ 655 h 788"/>
                <a:gd name="T18" fmla="*/ 0 w 572"/>
                <a:gd name="T19" fmla="*/ 145 h 788"/>
                <a:gd name="T20" fmla="*/ 0 w 572"/>
                <a:gd name="T21" fmla="*/ 131 h 788"/>
                <a:gd name="T22" fmla="*/ 6 w 572"/>
                <a:gd name="T23" fmla="*/ 102 h 788"/>
                <a:gd name="T24" fmla="*/ 17 w 572"/>
                <a:gd name="T25" fmla="*/ 77 h 788"/>
                <a:gd name="T26" fmla="*/ 33 w 572"/>
                <a:gd name="T27" fmla="*/ 53 h 788"/>
                <a:gd name="T28" fmla="*/ 52 w 572"/>
                <a:gd name="T29" fmla="*/ 34 h 788"/>
                <a:gd name="T30" fmla="*/ 76 w 572"/>
                <a:gd name="T31" fmla="*/ 18 h 788"/>
                <a:gd name="T32" fmla="*/ 102 w 572"/>
                <a:gd name="T33" fmla="*/ 6 h 788"/>
                <a:gd name="T34" fmla="*/ 130 w 572"/>
                <a:gd name="T35" fmla="*/ 2 h 788"/>
                <a:gd name="T36" fmla="*/ 425 w 572"/>
                <a:gd name="T37" fmla="*/ 0 h 788"/>
                <a:gd name="T38" fmla="*/ 441 w 572"/>
                <a:gd name="T39" fmla="*/ 2 h 788"/>
                <a:gd name="T40" fmla="*/ 468 w 572"/>
                <a:gd name="T41" fmla="*/ 6 h 788"/>
                <a:gd name="T42" fmla="*/ 495 w 572"/>
                <a:gd name="T43" fmla="*/ 18 h 788"/>
                <a:gd name="T44" fmla="*/ 518 w 572"/>
                <a:gd name="T45" fmla="*/ 34 h 788"/>
                <a:gd name="T46" fmla="*/ 539 w 572"/>
                <a:gd name="T47" fmla="*/ 53 h 788"/>
                <a:gd name="T48" fmla="*/ 553 w 572"/>
                <a:gd name="T49" fmla="*/ 77 h 788"/>
                <a:gd name="T50" fmla="*/ 564 w 572"/>
                <a:gd name="T51" fmla="*/ 102 h 788"/>
                <a:gd name="T52" fmla="*/ 570 w 572"/>
                <a:gd name="T53" fmla="*/ 131 h 788"/>
                <a:gd name="T54" fmla="*/ 572 w 572"/>
                <a:gd name="T55" fmla="*/ 641 h 788"/>
                <a:gd name="T56" fmla="*/ 570 w 572"/>
                <a:gd name="T57" fmla="*/ 655 h 788"/>
                <a:gd name="T58" fmla="*/ 564 w 572"/>
                <a:gd name="T59" fmla="*/ 684 h 788"/>
                <a:gd name="T60" fmla="*/ 553 w 572"/>
                <a:gd name="T61" fmla="*/ 711 h 788"/>
                <a:gd name="T62" fmla="*/ 539 w 572"/>
                <a:gd name="T63" fmla="*/ 734 h 788"/>
                <a:gd name="T64" fmla="*/ 518 w 572"/>
                <a:gd name="T65" fmla="*/ 754 h 788"/>
                <a:gd name="T66" fmla="*/ 495 w 572"/>
                <a:gd name="T67" fmla="*/ 769 h 788"/>
                <a:gd name="T68" fmla="*/ 468 w 572"/>
                <a:gd name="T69" fmla="*/ 780 h 788"/>
                <a:gd name="T70" fmla="*/ 441 w 572"/>
                <a:gd name="T71" fmla="*/ 786 h 788"/>
                <a:gd name="T72" fmla="*/ 425 w 572"/>
                <a:gd name="T7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788">
                  <a:moveTo>
                    <a:pt x="425" y="788"/>
                  </a:moveTo>
                  <a:lnTo>
                    <a:pt x="145" y="788"/>
                  </a:lnTo>
                  <a:lnTo>
                    <a:pt x="145" y="788"/>
                  </a:lnTo>
                  <a:lnTo>
                    <a:pt x="130" y="786"/>
                  </a:lnTo>
                  <a:lnTo>
                    <a:pt x="116" y="785"/>
                  </a:lnTo>
                  <a:lnTo>
                    <a:pt x="102" y="780"/>
                  </a:lnTo>
                  <a:lnTo>
                    <a:pt x="89" y="775"/>
                  </a:lnTo>
                  <a:lnTo>
                    <a:pt x="76" y="769"/>
                  </a:lnTo>
                  <a:lnTo>
                    <a:pt x="63" y="762"/>
                  </a:lnTo>
                  <a:lnTo>
                    <a:pt x="52" y="754"/>
                  </a:lnTo>
                  <a:lnTo>
                    <a:pt x="43" y="745"/>
                  </a:lnTo>
                  <a:lnTo>
                    <a:pt x="33" y="734"/>
                  </a:lnTo>
                  <a:lnTo>
                    <a:pt x="24" y="722"/>
                  </a:lnTo>
                  <a:lnTo>
                    <a:pt x="17" y="711"/>
                  </a:lnTo>
                  <a:lnTo>
                    <a:pt x="11" y="698"/>
                  </a:lnTo>
                  <a:lnTo>
                    <a:pt x="6" y="684"/>
                  </a:lnTo>
                  <a:lnTo>
                    <a:pt x="3" y="671"/>
                  </a:lnTo>
                  <a:lnTo>
                    <a:pt x="0" y="655"/>
                  </a:lnTo>
                  <a:lnTo>
                    <a:pt x="0" y="641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6" y="102"/>
                  </a:lnTo>
                  <a:lnTo>
                    <a:pt x="11" y="89"/>
                  </a:lnTo>
                  <a:lnTo>
                    <a:pt x="17" y="77"/>
                  </a:lnTo>
                  <a:lnTo>
                    <a:pt x="24" y="64"/>
                  </a:lnTo>
                  <a:lnTo>
                    <a:pt x="33" y="53"/>
                  </a:lnTo>
                  <a:lnTo>
                    <a:pt x="43" y="43"/>
                  </a:lnTo>
                  <a:lnTo>
                    <a:pt x="52" y="34"/>
                  </a:lnTo>
                  <a:lnTo>
                    <a:pt x="63" y="26"/>
                  </a:lnTo>
                  <a:lnTo>
                    <a:pt x="76" y="18"/>
                  </a:lnTo>
                  <a:lnTo>
                    <a:pt x="89" y="11"/>
                  </a:lnTo>
                  <a:lnTo>
                    <a:pt x="102" y="6"/>
                  </a:lnTo>
                  <a:lnTo>
                    <a:pt x="116" y="3"/>
                  </a:lnTo>
                  <a:lnTo>
                    <a:pt x="130" y="2"/>
                  </a:lnTo>
                  <a:lnTo>
                    <a:pt x="145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41" y="2"/>
                  </a:lnTo>
                  <a:lnTo>
                    <a:pt x="456" y="3"/>
                  </a:lnTo>
                  <a:lnTo>
                    <a:pt x="468" y="6"/>
                  </a:lnTo>
                  <a:lnTo>
                    <a:pt x="483" y="11"/>
                  </a:lnTo>
                  <a:lnTo>
                    <a:pt x="495" y="18"/>
                  </a:lnTo>
                  <a:lnTo>
                    <a:pt x="507" y="26"/>
                  </a:lnTo>
                  <a:lnTo>
                    <a:pt x="518" y="34"/>
                  </a:lnTo>
                  <a:lnTo>
                    <a:pt x="529" y="43"/>
                  </a:lnTo>
                  <a:lnTo>
                    <a:pt x="539" y="53"/>
                  </a:lnTo>
                  <a:lnTo>
                    <a:pt x="546" y="64"/>
                  </a:lnTo>
                  <a:lnTo>
                    <a:pt x="553" y="77"/>
                  </a:lnTo>
                  <a:lnTo>
                    <a:pt x="559" y="89"/>
                  </a:lnTo>
                  <a:lnTo>
                    <a:pt x="564" y="102"/>
                  </a:lnTo>
                  <a:lnTo>
                    <a:pt x="569" y="116"/>
                  </a:lnTo>
                  <a:lnTo>
                    <a:pt x="570" y="131"/>
                  </a:lnTo>
                  <a:lnTo>
                    <a:pt x="572" y="145"/>
                  </a:lnTo>
                  <a:lnTo>
                    <a:pt x="572" y="641"/>
                  </a:lnTo>
                  <a:lnTo>
                    <a:pt x="572" y="641"/>
                  </a:lnTo>
                  <a:lnTo>
                    <a:pt x="570" y="655"/>
                  </a:lnTo>
                  <a:lnTo>
                    <a:pt x="569" y="671"/>
                  </a:lnTo>
                  <a:lnTo>
                    <a:pt x="564" y="684"/>
                  </a:lnTo>
                  <a:lnTo>
                    <a:pt x="559" y="698"/>
                  </a:lnTo>
                  <a:lnTo>
                    <a:pt x="553" y="711"/>
                  </a:lnTo>
                  <a:lnTo>
                    <a:pt x="546" y="722"/>
                  </a:lnTo>
                  <a:lnTo>
                    <a:pt x="539" y="734"/>
                  </a:lnTo>
                  <a:lnTo>
                    <a:pt x="529" y="745"/>
                  </a:lnTo>
                  <a:lnTo>
                    <a:pt x="518" y="754"/>
                  </a:lnTo>
                  <a:lnTo>
                    <a:pt x="507" y="762"/>
                  </a:lnTo>
                  <a:lnTo>
                    <a:pt x="495" y="769"/>
                  </a:lnTo>
                  <a:lnTo>
                    <a:pt x="483" y="775"/>
                  </a:lnTo>
                  <a:lnTo>
                    <a:pt x="468" y="780"/>
                  </a:lnTo>
                  <a:lnTo>
                    <a:pt x="456" y="785"/>
                  </a:lnTo>
                  <a:lnTo>
                    <a:pt x="441" y="786"/>
                  </a:lnTo>
                  <a:lnTo>
                    <a:pt x="425" y="788"/>
                  </a:lnTo>
                  <a:lnTo>
                    <a:pt x="425" y="788"/>
                  </a:ln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3" name="Freeform 7">
              <a:extLst>
                <a:ext uri="{FF2B5EF4-FFF2-40B4-BE49-F238E27FC236}">
                  <a16:creationId xmlns:a16="http://schemas.microsoft.com/office/drawing/2014/main" id="{B5085BDE-780C-47E7-BF63-0C7258399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1936"/>
              <a:ext cx="172" cy="172"/>
            </a:xfrm>
            <a:custGeom>
              <a:avLst/>
              <a:gdLst>
                <a:gd name="T0" fmla="*/ 0 w 344"/>
                <a:gd name="T1" fmla="*/ 172 h 344"/>
                <a:gd name="T2" fmla="*/ 3 w 344"/>
                <a:gd name="T3" fmla="*/ 138 h 344"/>
                <a:gd name="T4" fmla="*/ 14 w 344"/>
                <a:gd name="T5" fmla="*/ 105 h 344"/>
                <a:gd name="T6" fmla="*/ 30 w 344"/>
                <a:gd name="T7" fmla="*/ 76 h 344"/>
                <a:gd name="T8" fmla="*/ 51 w 344"/>
                <a:gd name="T9" fmla="*/ 51 h 344"/>
                <a:gd name="T10" fmla="*/ 76 w 344"/>
                <a:gd name="T11" fmla="*/ 30 h 344"/>
                <a:gd name="T12" fmla="*/ 105 w 344"/>
                <a:gd name="T13" fmla="*/ 14 h 344"/>
                <a:gd name="T14" fmla="*/ 137 w 344"/>
                <a:gd name="T15" fmla="*/ 5 h 344"/>
                <a:gd name="T16" fmla="*/ 172 w 344"/>
                <a:gd name="T17" fmla="*/ 0 h 344"/>
                <a:gd name="T18" fmla="*/ 190 w 344"/>
                <a:gd name="T19" fmla="*/ 1 h 344"/>
                <a:gd name="T20" fmla="*/ 223 w 344"/>
                <a:gd name="T21" fmla="*/ 8 h 344"/>
                <a:gd name="T22" fmla="*/ 255 w 344"/>
                <a:gd name="T23" fmla="*/ 21 h 344"/>
                <a:gd name="T24" fmla="*/ 282 w 344"/>
                <a:gd name="T25" fmla="*/ 40 h 344"/>
                <a:gd name="T26" fmla="*/ 304 w 344"/>
                <a:gd name="T27" fmla="*/ 64 h 344"/>
                <a:gd name="T28" fmla="*/ 323 w 344"/>
                <a:gd name="T29" fmla="*/ 91 h 344"/>
                <a:gd name="T30" fmla="*/ 336 w 344"/>
                <a:gd name="T31" fmla="*/ 121 h 344"/>
                <a:gd name="T32" fmla="*/ 344 w 344"/>
                <a:gd name="T33" fmla="*/ 154 h 344"/>
                <a:gd name="T34" fmla="*/ 344 w 344"/>
                <a:gd name="T35" fmla="*/ 172 h 344"/>
                <a:gd name="T36" fmla="*/ 341 w 344"/>
                <a:gd name="T37" fmla="*/ 207 h 344"/>
                <a:gd name="T38" fmla="*/ 331 w 344"/>
                <a:gd name="T39" fmla="*/ 239 h 344"/>
                <a:gd name="T40" fmla="*/ 316 w 344"/>
                <a:gd name="T41" fmla="*/ 269 h 344"/>
                <a:gd name="T42" fmla="*/ 295 w 344"/>
                <a:gd name="T43" fmla="*/ 295 h 344"/>
                <a:gd name="T44" fmla="*/ 269 w 344"/>
                <a:gd name="T45" fmla="*/ 315 h 344"/>
                <a:gd name="T46" fmla="*/ 239 w 344"/>
                <a:gd name="T47" fmla="*/ 331 h 344"/>
                <a:gd name="T48" fmla="*/ 207 w 344"/>
                <a:gd name="T49" fmla="*/ 341 h 344"/>
                <a:gd name="T50" fmla="*/ 172 w 344"/>
                <a:gd name="T51" fmla="*/ 344 h 344"/>
                <a:gd name="T52" fmla="*/ 154 w 344"/>
                <a:gd name="T53" fmla="*/ 344 h 344"/>
                <a:gd name="T54" fmla="*/ 121 w 344"/>
                <a:gd name="T55" fmla="*/ 338 h 344"/>
                <a:gd name="T56" fmla="*/ 91 w 344"/>
                <a:gd name="T57" fmla="*/ 323 h 344"/>
                <a:gd name="T58" fmla="*/ 64 w 344"/>
                <a:gd name="T59" fmla="*/ 306 h 344"/>
                <a:gd name="T60" fmla="*/ 40 w 344"/>
                <a:gd name="T61" fmla="*/ 282 h 344"/>
                <a:gd name="T62" fmla="*/ 21 w 344"/>
                <a:gd name="T63" fmla="*/ 255 h 344"/>
                <a:gd name="T64" fmla="*/ 8 w 344"/>
                <a:gd name="T65" fmla="*/ 225 h 344"/>
                <a:gd name="T66" fmla="*/ 1 w 344"/>
                <a:gd name="T67" fmla="*/ 190 h 344"/>
                <a:gd name="T68" fmla="*/ 0 w 344"/>
                <a:gd name="T69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4" h="344">
                  <a:moveTo>
                    <a:pt x="0" y="172"/>
                  </a:moveTo>
                  <a:lnTo>
                    <a:pt x="0" y="172"/>
                  </a:lnTo>
                  <a:lnTo>
                    <a:pt x="1" y="154"/>
                  </a:lnTo>
                  <a:lnTo>
                    <a:pt x="3" y="138"/>
                  </a:lnTo>
                  <a:lnTo>
                    <a:pt x="8" y="121"/>
                  </a:lnTo>
                  <a:lnTo>
                    <a:pt x="14" y="105"/>
                  </a:lnTo>
                  <a:lnTo>
                    <a:pt x="21" y="91"/>
                  </a:lnTo>
                  <a:lnTo>
                    <a:pt x="30" y="76"/>
                  </a:lnTo>
                  <a:lnTo>
                    <a:pt x="40" y="64"/>
                  </a:lnTo>
                  <a:lnTo>
                    <a:pt x="51" y="51"/>
                  </a:lnTo>
                  <a:lnTo>
                    <a:pt x="64" y="40"/>
                  </a:lnTo>
                  <a:lnTo>
                    <a:pt x="76" y="30"/>
                  </a:lnTo>
                  <a:lnTo>
                    <a:pt x="91" y="21"/>
                  </a:lnTo>
                  <a:lnTo>
                    <a:pt x="105" y="14"/>
                  </a:lnTo>
                  <a:lnTo>
                    <a:pt x="121" y="8"/>
                  </a:lnTo>
                  <a:lnTo>
                    <a:pt x="137" y="5"/>
                  </a:lnTo>
                  <a:lnTo>
                    <a:pt x="154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1"/>
                  </a:lnTo>
                  <a:lnTo>
                    <a:pt x="207" y="5"/>
                  </a:lnTo>
                  <a:lnTo>
                    <a:pt x="223" y="8"/>
                  </a:lnTo>
                  <a:lnTo>
                    <a:pt x="239" y="14"/>
                  </a:lnTo>
                  <a:lnTo>
                    <a:pt x="255" y="21"/>
                  </a:lnTo>
                  <a:lnTo>
                    <a:pt x="269" y="30"/>
                  </a:lnTo>
                  <a:lnTo>
                    <a:pt x="282" y="40"/>
                  </a:lnTo>
                  <a:lnTo>
                    <a:pt x="295" y="51"/>
                  </a:lnTo>
                  <a:lnTo>
                    <a:pt x="304" y="64"/>
                  </a:lnTo>
                  <a:lnTo>
                    <a:pt x="316" y="76"/>
                  </a:lnTo>
                  <a:lnTo>
                    <a:pt x="323" y="91"/>
                  </a:lnTo>
                  <a:lnTo>
                    <a:pt x="331" y="105"/>
                  </a:lnTo>
                  <a:lnTo>
                    <a:pt x="336" y="121"/>
                  </a:lnTo>
                  <a:lnTo>
                    <a:pt x="341" y="138"/>
                  </a:lnTo>
                  <a:lnTo>
                    <a:pt x="344" y="154"/>
                  </a:lnTo>
                  <a:lnTo>
                    <a:pt x="344" y="172"/>
                  </a:lnTo>
                  <a:lnTo>
                    <a:pt x="344" y="172"/>
                  </a:lnTo>
                  <a:lnTo>
                    <a:pt x="344" y="190"/>
                  </a:lnTo>
                  <a:lnTo>
                    <a:pt x="341" y="207"/>
                  </a:lnTo>
                  <a:lnTo>
                    <a:pt x="336" y="225"/>
                  </a:lnTo>
                  <a:lnTo>
                    <a:pt x="331" y="239"/>
                  </a:lnTo>
                  <a:lnTo>
                    <a:pt x="323" y="255"/>
                  </a:lnTo>
                  <a:lnTo>
                    <a:pt x="316" y="269"/>
                  </a:lnTo>
                  <a:lnTo>
                    <a:pt x="304" y="282"/>
                  </a:lnTo>
                  <a:lnTo>
                    <a:pt x="295" y="295"/>
                  </a:lnTo>
                  <a:lnTo>
                    <a:pt x="282" y="306"/>
                  </a:lnTo>
                  <a:lnTo>
                    <a:pt x="269" y="315"/>
                  </a:lnTo>
                  <a:lnTo>
                    <a:pt x="255" y="323"/>
                  </a:lnTo>
                  <a:lnTo>
                    <a:pt x="239" y="331"/>
                  </a:lnTo>
                  <a:lnTo>
                    <a:pt x="223" y="338"/>
                  </a:lnTo>
                  <a:lnTo>
                    <a:pt x="207" y="341"/>
                  </a:lnTo>
                  <a:lnTo>
                    <a:pt x="190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4" y="344"/>
                  </a:lnTo>
                  <a:lnTo>
                    <a:pt x="137" y="341"/>
                  </a:lnTo>
                  <a:lnTo>
                    <a:pt x="121" y="338"/>
                  </a:lnTo>
                  <a:lnTo>
                    <a:pt x="105" y="331"/>
                  </a:lnTo>
                  <a:lnTo>
                    <a:pt x="91" y="323"/>
                  </a:lnTo>
                  <a:lnTo>
                    <a:pt x="76" y="315"/>
                  </a:lnTo>
                  <a:lnTo>
                    <a:pt x="64" y="306"/>
                  </a:lnTo>
                  <a:lnTo>
                    <a:pt x="51" y="295"/>
                  </a:lnTo>
                  <a:lnTo>
                    <a:pt x="40" y="282"/>
                  </a:lnTo>
                  <a:lnTo>
                    <a:pt x="30" y="269"/>
                  </a:lnTo>
                  <a:lnTo>
                    <a:pt x="21" y="255"/>
                  </a:lnTo>
                  <a:lnTo>
                    <a:pt x="14" y="239"/>
                  </a:lnTo>
                  <a:lnTo>
                    <a:pt x="8" y="225"/>
                  </a:lnTo>
                  <a:lnTo>
                    <a:pt x="3" y="207"/>
                  </a:lnTo>
                  <a:lnTo>
                    <a:pt x="1" y="190"/>
                  </a:lnTo>
                  <a:lnTo>
                    <a:pt x="0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2166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10221</TotalTime>
  <Words>11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1097</cp:revision>
  <cp:lastPrinted>2016-04-29T20:31:14Z</cp:lastPrinted>
  <dcterms:created xsi:type="dcterms:W3CDTF">2014-07-09T19:55:36Z</dcterms:created>
  <dcterms:modified xsi:type="dcterms:W3CDTF">2021-08-16T13:40:11Z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