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64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41" d="100"/>
          <a:sy n="241" d="100"/>
        </p:scale>
        <p:origin x="2994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DAA062D-BE03-444E-BD0C-0F30777874EC}"/>
              </a:ext>
            </a:extLst>
          </p:cNvPr>
          <p:cNvGrpSpPr/>
          <p:nvPr/>
        </p:nvGrpSpPr>
        <p:grpSpPr>
          <a:xfrm>
            <a:off x="1819835" y="1159230"/>
            <a:ext cx="5513294" cy="2841812"/>
            <a:chOff x="1819835" y="1159230"/>
            <a:chExt cx="5513294" cy="284181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715DEB-6CAE-4FCC-9506-8B2B116D53BB}"/>
                </a:ext>
              </a:extLst>
            </p:cNvPr>
            <p:cNvSpPr/>
            <p:nvPr/>
          </p:nvSpPr>
          <p:spPr>
            <a:xfrm>
              <a:off x="1819835" y="1159230"/>
              <a:ext cx="5513294" cy="28418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AB5BF3-F94F-47AA-A1BF-D8AE4A206F8F}"/>
                </a:ext>
              </a:extLst>
            </p:cNvPr>
            <p:cNvSpPr/>
            <p:nvPr/>
          </p:nvSpPr>
          <p:spPr>
            <a:xfrm>
              <a:off x="2151647" y="1436229"/>
              <a:ext cx="4849671" cy="22692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6DB513-E03E-41D3-A49E-13908121868C}"/>
                </a:ext>
              </a:extLst>
            </p:cNvPr>
            <p:cNvSpPr txBox="1"/>
            <p:nvPr/>
          </p:nvSpPr>
          <p:spPr>
            <a:xfrm>
              <a:off x="4018477" y="1159230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+mn-lt"/>
                </a:rPr>
                <a:t>Nano Service</a:t>
              </a:r>
              <a:endParaRPr lang="en-SI" sz="1200" b="1" dirty="0">
                <a:latin typeface="+mn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0F8D8C9-29E4-4689-BCD3-05EB468091DF}"/>
                </a:ext>
              </a:extLst>
            </p:cNvPr>
            <p:cNvSpPr/>
            <p:nvPr/>
          </p:nvSpPr>
          <p:spPr>
            <a:xfrm>
              <a:off x="2492599" y="1800935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3CC163-EB97-45FE-92D0-68FCD4A50F01}"/>
                </a:ext>
              </a:extLst>
            </p:cNvPr>
            <p:cNvSpPr/>
            <p:nvPr/>
          </p:nvSpPr>
          <p:spPr>
            <a:xfrm>
              <a:off x="2492599" y="3071999"/>
              <a:ext cx="4167766" cy="5457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CBFAAB6D-4515-48FA-856D-8649BE79F818}"/>
                </a:ext>
              </a:extLst>
            </p:cNvPr>
            <p:cNvSpPr/>
            <p:nvPr/>
          </p:nvSpPr>
          <p:spPr>
            <a:xfrm flipV="1">
              <a:off x="2492599" y="1800935"/>
              <a:ext cx="452471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7DB94D80-69A2-4692-A093-6FB46CA00A77}"/>
                </a:ext>
              </a:extLst>
            </p:cNvPr>
            <p:cNvSpPr/>
            <p:nvPr/>
          </p:nvSpPr>
          <p:spPr>
            <a:xfrm flipV="1">
              <a:off x="2492599" y="3071999"/>
              <a:ext cx="949299" cy="246221"/>
            </a:xfrm>
            <a:prstGeom prst="snip1Rect">
              <a:avLst>
                <a:gd name="adj" fmla="val 36389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F4FA4B-460A-432D-9502-8B551CD8EDD9}"/>
                </a:ext>
              </a:extLst>
            </p:cNvPr>
            <p:cNvSpPr txBox="1"/>
            <p:nvPr/>
          </p:nvSpPr>
          <p:spPr>
            <a:xfrm>
              <a:off x="2492599" y="1800935"/>
              <a:ext cx="388248" cy="24622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self</a:t>
              </a:r>
              <a:endParaRPr lang="en-SI" dirty="0">
                <a:latin typeface="+mn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0AFC8B-B4E8-4790-BFBA-0140B8A03310}"/>
                </a:ext>
              </a:extLst>
            </p:cNvPr>
            <p:cNvSpPr txBox="1"/>
            <p:nvPr/>
          </p:nvSpPr>
          <p:spPr>
            <a:xfrm>
              <a:off x="2492599" y="3071999"/>
              <a:ext cx="949299" cy="25391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component2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908C7B76-934E-4D08-AA75-23544A200C7A}"/>
                </a:ext>
              </a:extLst>
            </p:cNvPr>
            <p:cNvSpPr/>
            <p:nvPr/>
          </p:nvSpPr>
          <p:spPr>
            <a:xfrm flipV="1">
              <a:off x="2151647" y="1436229"/>
              <a:ext cx="949299" cy="276999"/>
            </a:xfrm>
            <a:prstGeom prst="snip1Rect">
              <a:avLst>
                <a:gd name="adj" fmla="val 36389"/>
              </a:avLst>
            </a:prstGeom>
            <a:noFill/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93A1D-6F80-4EC3-A8C5-972F46AA6C0A}"/>
                </a:ext>
              </a:extLst>
            </p:cNvPr>
            <p:cNvSpPr txBox="1"/>
            <p:nvPr/>
          </p:nvSpPr>
          <p:spPr>
            <a:xfrm>
              <a:off x="2151647" y="1436229"/>
              <a:ext cx="896399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nano-plan</a:t>
              </a:r>
              <a:endParaRPr lang="en-SI" sz="1200" dirty="0">
                <a:latin typeface="+mn-lt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218D5B-7069-4046-8ADA-FDFF67AE0B61}"/>
                </a:ext>
              </a:extLst>
            </p:cNvPr>
            <p:cNvSpPr/>
            <p:nvPr/>
          </p:nvSpPr>
          <p:spPr>
            <a:xfrm>
              <a:off x="3660451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BF4028A-5BEB-4CB3-860B-80221DFB611D}"/>
                </a:ext>
              </a:extLst>
            </p:cNvPr>
            <p:cNvSpPr/>
            <p:nvPr/>
          </p:nvSpPr>
          <p:spPr>
            <a:xfrm>
              <a:off x="4436748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92CC41-2E28-47AE-904B-6132020A6490}"/>
                </a:ext>
              </a:extLst>
            </p:cNvPr>
            <p:cNvSpPr/>
            <p:nvPr/>
          </p:nvSpPr>
          <p:spPr>
            <a:xfrm>
              <a:off x="5213045" y="311864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65AD2E3-BF5D-4C48-B505-AF65A1D61BB1}"/>
                </a:ext>
              </a:extLst>
            </p:cNvPr>
            <p:cNvSpPr/>
            <p:nvPr/>
          </p:nvSpPr>
          <p:spPr>
            <a:xfrm>
              <a:off x="5989341" y="311864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271181-C8FF-47FA-A7D1-98E2E09930CF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4112921" y="334488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E3BD371-47A1-4DEB-9C75-934066B4311F}"/>
                </a:ext>
              </a:extLst>
            </p:cNvPr>
            <p:cNvCxnSpPr>
              <a:stCxn id="21" idx="6"/>
              <a:endCxn id="22" idx="2"/>
            </p:cNvCxnSpPr>
            <p:nvPr/>
          </p:nvCxnSpPr>
          <p:spPr>
            <a:xfrm>
              <a:off x="4889218" y="334488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802337-6129-4D7C-88D4-AC0212EF2B25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5665515" y="3344883"/>
              <a:ext cx="32382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16CB5F-427C-49E8-9549-9C523229A8FC}"/>
                </a:ext>
              </a:extLst>
            </p:cNvPr>
            <p:cNvSpPr/>
            <p:nvPr/>
          </p:nvSpPr>
          <p:spPr>
            <a:xfrm>
              <a:off x="3660451" y="1845498"/>
              <a:ext cx="452470" cy="45247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49A603-312D-4A20-92D9-2BF61809B59F}"/>
                </a:ext>
              </a:extLst>
            </p:cNvPr>
            <p:cNvSpPr/>
            <p:nvPr/>
          </p:nvSpPr>
          <p:spPr>
            <a:xfrm>
              <a:off x="4436748" y="1845498"/>
              <a:ext cx="452470" cy="452470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rgbClr val="0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87B32B-837C-48E4-8A59-9531EA85AB59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4112921" y="2071733"/>
              <a:ext cx="323827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789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5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