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BD4D456-201C-47BC-81CE-9200D3D4A874}"/>
              </a:ext>
            </a:extLst>
          </p:cNvPr>
          <p:cNvGrpSpPr/>
          <p:nvPr/>
        </p:nvGrpSpPr>
        <p:grpSpPr>
          <a:xfrm>
            <a:off x="1819835" y="1159230"/>
            <a:ext cx="5513294" cy="2841812"/>
            <a:chOff x="1819835" y="1159230"/>
            <a:chExt cx="5513294" cy="28418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9D663B-CD62-4436-AE64-AE5AA58F5C40}"/>
                </a:ext>
              </a:extLst>
            </p:cNvPr>
            <p:cNvSpPr/>
            <p:nvPr/>
          </p:nvSpPr>
          <p:spPr>
            <a:xfrm>
              <a:off x="1819835" y="1159230"/>
              <a:ext cx="5513294" cy="2841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C71C0C-42C6-4345-AD17-31AD2DF25A71}"/>
                </a:ext>
              </a:extLst>
            </p:cNvPr>
            <p:cNvSpPr/>
            <p:nvPr/>
          </p:nvSpPr>
          <p:spPr>
            <a:xfrm>
              <a:off x="2151647" y="1436229"/>
              <a:ext cx="4849671" cy="2269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BCBE40-BF9F-45FF-9832-73B87B8DCC50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B90368-DBEA-479D-A9BF-24C2811EAA2A}"/>
                </a:ext>
              </a:extLst>
            </p:cNvPr>
            <p:cNvSpPr/>
            <p:nvPr/>
          </p:nvSpPr>
          <p:spPr>
            <a:xfrm>
              <a:off x="2492599" y="1800935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E4B6B-A631-45FC-B3B3-6D85869D5FCF}"/>
                </a:ext>
              </a:extLst>
            </p:cNvPr>
            <p:cNvSpPr/>
            <p:nvPr/>
          </p:nvSpPr>
          <p:spPr>
            <a:xfrm>
              <a:off x="2492599" y="2436467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4F7CF-964C-48E4-8B8B-B943820EF6B2}"/>
                </a:ext>
              </a:extLst>
            </p:cNvPr>
            <p:cNvSpPr/>
            <p:nvPr/>
          </p:nvSpPr>
          <p:spPr>
            <a:xfrm>
              <a:off x="2492599" y="3071999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E74D95DA-38BD-4704-A50A-AE1A474A5A28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AB6DF1-6045-4D26-93D5-31B25D996681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6FB1C2-86A9-4C23-BB8B-83121349D259}"/>
                </a:ext>
              </a:extLst>
            </p:cNvPr>
            <p:cNvSpPr/>
            <p:nvPr/>
          </p:nvSpPr>
          <p:spPr>
            <a:xfrm>
              <a:off x="3660451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3F56A9-BD5F-421C-8434-F311880740C3}"/>
                </a:ext>
              </a:extLst>
            </p:cNvPr>
            <p:cNvSpPr/>
            <p:nvPr/>
          </p:nvSpPr>
          <p:spPr>
            <a:xfrm>
              <a:off x="4436748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B55CA1-61F5-4846-AAC9-1B032429569C}"/>
                </a:ext>
              </a:extLst>
            </p:cNvPr>
            <p:cNvSpPr/>
            <p:nvPr/>
          </p:nvSpPr>
          <p:spPr>
            <a:xfrm>
              <a:off x="5213045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715486-21B5-463B-8740-FC95B57B2049}"/>
                </a:ext>
              </a:extLst>
            </p:cNvPr>
            <p:cNvSpPr/>
            <p:nvPr/>
          </p:nvSpPr>
          <p:spPr>
            <a:xfrm>
              <a:off x="5989341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56938-77ED-4966-9018-C32D3426CF09}"/>
                </a:ext>
              </a:extLst>
            </p:cNvPr>
            <p:cNvSpPr/>
            <p:nvPr/>
          </p:nvSpPr>
          <p:spPr>
            <a:xfrm>
              <a:off x="3660451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E80480-84AC-4DCD-A926-16EE035C5731}"/>
                </a:ext>
              </a:extLst>
            </p:cNvPr>
            <p:cNvSpPr/>
            <p:nvPr/>
          </p:nvSpPr>
          <p:spPr>
            <a:xfrm>
              <a:off x="4436748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7FFEDA-67CA-4037-86A1-A397CEDC7734}"/>
                </a:ext>
              </a:extLst>
            </p:cNvPr>
            <p:cNvSpPr/>
            <p:nvPr/>
          </p:nvSpPr>
          <p:spPr>
            <a:xfrm>
              <a:off x="5213045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500AA3-8E7E-447A-B944-7C7CCB1DB813}"/>
                </a:ext>
              </a:extLst>
            </p:cNvPr>
            <p:cNvSpPr/>
            <p:nvPr/>
          </p:nvSpPr>
          <p:spPr>
            <a:xfrm>
              <a:off x="5989341" y="311864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E776E6A-FA65-40B6-8455-73A04ABB6023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112921" y="2711409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FC7A0D-DD5D-48AD-80C7-309E44698E92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4889218" y="2711409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97D3EC-455F-4672-9FB3-886C648023A0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5665515" y="2711409"/>
              <a:ext cx="32382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10480E-87A4-4264-9B44-90881FD17453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4112921" y="3344883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1B3CC0-BFC5-44C6-A95C-6744FECC41AF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4889218" y="3344883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592A69-5326-43BF-9394-DA9498E6913C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665515" y="3344883"/>
              <a:ext cx="32382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060779-73BB-4AEF-9A2E-038E44D27C07}"/>
                </a:ext>
              </a:extLst>
            </p:cNvPr>
            <p:cNvSpPr/>
            <p:nvPr/>
          </p:nvSpPr>
          <p:spPr>
            <a:xfrm>
              <a:off x="3660451" y="184549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D97A6F4-CFC3-4ABF-AE3E-B9B1CD86E541}"/>
                </a:ext>
              </a:extLst>
            </p:cNvPr>
            <p:cNvSpPr/>
            <p:nvPr/>
          </p:nvSpPr>
          <p:spPr>
            <a:xfrm>
              <a:off x="4436748" y="184549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23DAF9-64E0-4E2C-BA86-923161A28A2C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4112921" y="2071733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4F005F91-7F7B-42E9-8052-738053D34CA4}"/>
                </a:ext>
              </a:extLst>
            </p:cNvPr>
            <p:cNvSpPr/>
            <p:nvPr/>
          </p:nvSpPr>
          <p:spPr>
            <a:xfrm flipV="1">
              <a:off x="2492599" y="1800935"/>
              <a:ext cx="1016591" cy="400110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0C6CF46A-92C7-413B-B610-A3923ACA8784}"/>
                </a:ext>
              </a:extLst>
            </p:cNvPr>
            <p:cNvSpPr/>
            <p:nvPr/>
          </p:nvSpPr>
          <p:spPr>
            <a:xfrm flipV="1">
              <a:off x="2492599" y="2436467"/>
              <a:ext cx="1016591" cy="400110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973245C-16F5-4D30-ACB9-39C7E7560D94}"/>
                </a:ext>
              </a:extLst>
            </p:cNvPr>
            <p:cNvSpPr/>
            <p:nvPr/>
          </p:nvSpPr>
          <p:spPr>
            <a:xfrm flipV="1">
              <a:off x="2492599" y="3071999"/>
              <a:ext cx="1016591" cy="400110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E4107C-A0E1-41F2-BDA4-7AE000219F9F}"/>
                </a:ext>
              </a:extLst>
            </p:cNvPr>
            <p:cNvSpPr txBox="1"/>
            <p:nvPr/>
          </p:nvSpPr>
          <p:spPr>
            <a:xfrm>
              <a:off x="2492599" y="1800935"/>
              <a:ext cx="97815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self</a:t>
              </a:r>
            </a:p>
            <a:p>
              <a:r>
                <a:rPr lang="en-US" sz="1000" dirty="0">
                  <a:latin typeface="+mn-lt"/>
                </a:rPr>
                <a:t>back-tracking</a:t>
              </a:r>
              <a:endParaRPr lang="en-SI" dirty="0"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55765B-86DC-4551-B6EA-95E4920B998C}"/>
                </a:ext>
              </a:extLst>
            </p:cNvPr>
            <p:cNvSpPr txBox="1"/>
            <p:nvPr/>
          </p:nvSpPr>
          <p:spPr>
            <a:xfrm>
              <a:off x="2492599" y="2436467"/>
              <a:ext cx="97815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component1</a:t>
              </a:r>
            </a:p>
            <a:p>
              <a:r>
                <a:rPr lang="en-US" sz="1000" dirty="0">
                  <a:latin typeface="+mn-lt"/>
                </a:rPr>
                <a:t>back-tracking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419319-6E0C-47B1-B2F8-B03AAAEB83F3}"/>
                </a:ext>
              </a:extLst>
            </p:cNvPr>
            <p:cNvSpPr txBox="1"/>
            <p:nvPr/>
          </p:nvSpPr>
          <p:spPr>
            <a:xfrm>
              <a:off x="2492599" y="3071999"/>
              <a:ext cx="978153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component2</a:t>
              </a:r>
            </a:p>
            <a:p>
              <a:r>
                <a:rPr lang="en-US" sz="1000" dirty="0">
                  <a:latin typeface="+mn-lt"/>
                </a:rPr>
                <a:t>back-tracking</a:t>
              </a:r>
              <a:endParaRPr lang="en-SI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279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9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