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</p:sldMasterIdLst>
  <p:notesMasterIdLst>
    <p:notesMasterId r:id="rId6"/>
  </p:notesMasterIdLst>
  <p:handoutMasterIdLst>
    <p:handoutMasterId r:id="rId7"/>
  </p:handoutMasterIdLst>
  <p:sldIdLst>
    <p:sldId id="5332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7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414"/>
    <a:srgbClr val="585A5A"/>
    <a:srgbClr val="02BCEB"/>
    <a:srgbClr val="025073"/>
    <a:srgbClr val="57585A"/>
    <a:srgbClr val="00BCEB"/>
    <a:srgbClr val="1E4471"/>
    <a:srgbClr val="0598BC"/>
    <a:srgbClr val="5ADEFF"/>
    <a:srgbClr val="D8D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38" autoAdjust="0"/>
    <p:restoredTop sz="96469" autoAdjust="0"/>
  </p:normalViewPr>
  <p:slideViewPr>
    <p:cSldViewPr snapToGrid="0" snapToObjects="1" showGuides="1">
      <p:cViewPr>
        <p:scale>
          <a:sx n="400" d="100"/>
          <a:sy n="400" d="100"/>
        </p:scale>
        <p:origin x="-8096" y="-1616"/>
      </p:cViewPr>
      <p:guideLst>
        <p:guide pos="3144"/>
        <p:guide orient="horz" pos="7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5/3/24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5/3/24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6FB6D5-02BA-1A47-BC75-793B44515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3292" y="396692"/>
            <a:ext cx="2833324" cy="43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8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230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2804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2254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8557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6650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233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48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73452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86437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70941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2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74023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5763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42902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51477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5094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lvl="0" defTabSz="610744" fontAlgn="auto">
              <a:spcBef>
                <a:spcPts val="0"/>
              </a:spcBef>
              <a:spcAft>
                <a:spcPts val="0"/>
              </a:spcAft>
            </a:pPr>
            <a:r>
              <a:rPr lang="en-US" sz="6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84846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4753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43EF34-8CED-6545-9D50-D7D58A813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15068" y="2316342"/>
            <a:ext cx="3313864" cy="51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6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1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836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753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bg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60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bg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685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bg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6727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bg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0880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277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  <p:sldLayoutId id="2147484073" r:id="rId18"/>
    <p:sldLayoutId id="2147484074" r:id="rId19"/>
    <p:sldLayoutId id="2147484075" r:id="rId20"/>
    <p:sldLayoutId id="2147484076" r:id="rId21"/>
    <p:sldLayoutId id="2147484077" r:id="rId22"/>
    <p:sldLayoutId id="2147484078" r:id="rId23"/>
    <p:sldLayoutId id="2147484079" r:id="rId24"/>
    <p:sldLayoutId id="2147484080" r:id="rId25"/>
    <p:sldLayoutId id="2147484081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0">
            <a:extLst>
              <a:ext uri="{FF2B5EF4-FFF2-40B4-BE49-F238E27FC236}">
                <a16:creationId xmlns:a16="http://schemas.microsoft.com/office/drawing/2014/main" id="{B431E3B7-2212-94DA-BD37-93F8FF95F773}"/>
              </a:ext>
            </a:extLst>
          </p:cNvPr>
          <p:cNvSpPr/>
          <p:nvPr/>
        </p:nvSpPr>
        <p:spPr>
          <a:xfrm>
            <a:off x="2591377" y="1769367"/>
            <a:ext cx="200632" cy="200632"/>
          </a:xfrm>
          <a:custGeom>
            <a:avLst/>
            <a:gdLst/>
            <a:ahLst/>
            <a:cxnLst/>
            <a:rect l="l" t="t" r="r" b="b"/>
            <a:pathLst>
              <a:path w="330834" h="330835">
                <a:moveTo>
                  <a:pt x="165178" y="330356"/>
                </a:moveTo>
                <a:lnTo>
                  <a:pt x="209088" y="324456"/>
                </a:lnTo>
                <a:lnTo>
                  <a:pt x="248545" y="307806"/>
                </a:lnTo>
                <a:lnTo>
                  <a:pt x="281975" y="281979"/>
                </a:lnTo>
                <a:lnTo>
                  <a:pt x="307804" y="248550"/>
                </a:lnTo>
                <a:lnTo>
                  <a:pt x="324455" y="209091"/>
                </a:lnTo>
                <a:lnTo>
                  <a:pt x="330356" y="165178"/>
                </a:lnTo>
                <a:lnTo>
                  <a:pt x="324455" y="121268"/>
                </a:lnTo>
                <a:lnTo>
                  <a:pt x="307804" y="81810"/>
                </a:lnTo>
                <a:lnTo>
                  <a:pt x="281975" y="48380"/>
                </a:lnTo>
                <a:lnTo>
                  <a:pt x="248545" y="22552"/>
                </a:lnTo>
                <a:lnTo>
                  <a:pt x="209088" y="5900"/>
                </a:lnTo>
                <a:lnTo>
                  <a:pt x="165178" y="0"/>
                </a:lnTo>
                <a:lnTo>
                  <a:pt x="121268" y="5900"/>
                </a:lnTo>
                <a:lnTo>
                  <a:pt x="81810" y="22552"/>
                </a:lnTo>
                <a:lnTo>
                  <a:pt x="48380" y="48380"/>
                </a:lnTo>
                <a:lnTo>
                  <a:pt x="22552" y="81810"/>
                </a:lnTo>
                <a:lnTo>
                  <a:pt x="5900" y="121268"/>
                </a:lnTo>
                <a:lnTo>
                  <a:pt x="0" y="165178"/>
                </a:lnTo>
                <a:lnTo>
                  <a:pt x="5900" y="209091"/>
                </a:lnTo>
                <a:lnTo>
                  <a:pt x="22552" y="248550"/>
                </a:lnTo>
                <a:lnTo>
                  <a:pt x="48380" y="281979"/>
                </a:lnTo>
                <a:lnTo>
                  <a:pt x="81810" y="307806"/>
                </a:lnTo>
                <a:lnTo>
                  <a:pt x="121268" y="324456"/>
                </a:lnTo>
                <a:lnTo>
                  <a:pt x="165178" y="330356"/>
                </a:lnTo>
                <a:close/>
              </a:path>
            </a:pathLst>
          </a:custGeom>
          <a:ln w="24753">
            <a:solidFill>
              <a:srgbClr val="E324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94689CD8-7E79-A9FE-D86A-EC71AD6C930D}"/>
              </a:ext>
            </a:extLst>
          </p:cNvPr>
          <p:cNvSpPr/>
          <p:nvPr/>
        </p:nvSpPr>
        <p:spPr>
          <a:xfrm>
            <a:off x="2613538" y="1812241"/>
            <a:ext cx="165588" cy="119763"/>
          </a:xfrm>
          <a:custGeom>
            <a:avLst/>
            <a:gdLst/>
            <a:ahLst/>
            <a:cxnLst/>
            <a:rect l="l" t="t" r="r" b="b"/>
            <a:pathLst>
              <a:path w="273050" h="197485">
                <a:moveTo>
                  <a:pt x="0" y="197156"/>
                </a:moveTo>
                <a:lnTo>
                  <a:pt x="272986" y="0"/>
                </a:lnTo>
              </a:path>
            </a:pathLst>
          </a:custGeom>
          <a:ln w="24753">
            <a:solidFill>
              <a:srgbClr val="E324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9CA23E2C-93AE-5460-201D-B9090E1EEA2F}"/>
              </a:ext>
            </a:extLst>
          </p:cNvPr>
          <p:cNvSpPr/>
          <p:nvPr/>
        </p:nvSpPr>
        <p:spPr>
          <a:xfrm>
            <a:off x="3036638" y="1769751"/>
            <a:ext cx="200248" cy="200248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264023" y="99002"/>
                </a:moveTo>
                <a:lnTo>
                  <a:pt x="132016" y="231008"/>
                </a:lnTo>
                <a:lnTo>
                  <a:pt x="66008" y="165010"/>
                </a:lnTo>
              </a:path>
              <a:path w="330200" h="330200">
                <a:moveTo>
                  <a:pt x="330031" y="165010"/>
                </a:moveTo>
                <a:lnTo>
                  <a:pt x="324137" y="208875"/>
                </a:lnTo>
                <a:lnTo>
                  <a:pt x="307501" y="248292"/>
                </a:lnTo>
                <a:lnTo>
                  <a:pt x="281698" y="281689"/>
                </a:lnTo>
                <a:lnTo>
                  <a:pt x="248299" y="307491"/>
                </a:lnTo>
                <a:lnTo>
                  <a:pt x="208879" y="324126"/>
                </a:lnTo>
                <a:lnTo>
                  <a:pt x="165010" y="330021"/>
                </a:lnTo>
                <a:lnTo>
                  <a:pt x="121145" y="324126"/>
                </a:lnTo>
                <a:lnTo>
                  <a:pt x="81728" y="307491"/>
                </a:lnTo>
                <a:lnTo>
                  <a:pt x="48332" y="281689"/>
                </a:lnTo>
                <a:lnTo>
                  <a:pt x="22529" y="248292"/>
                </a:lnTo>
                <a:lnTo>
                  <a:pt x="5894" y="208875"/>
                </a:lnTo>
                <a:lnTo>
                  <a:pt x="0" y="165010"/>
                </a:lnTo>
                <a:lnTo>
                  <a:pt x="5894" y="121142"/>
                </a:lnTo>
                <a:lnTo>
                  <a:pt x="22529" y="81724"/>
                </a:lnTo>
                <a:lnTo>
                  <a:pt x="48332" y="48328"/>
                </a:lnTo>
                <a:lnTo>
                  <a:pt x="81728" y="22527"/>
                </a:lnTo>
                <a:lnTo>
                  <a:pt x="121145" y="5893"/>
                </a:lnTo>
                <a:lnTo>
                  <a:pt x="165010" y="0"/>
                </a:lnTo>
                <a:lnTo>
                  <a:pt x="208879" y="5893"/>
                </a:lnTo>
                <a:lnTo>
                  <a:pt x="248299" y="22527"/>
                </a:lnTo>
                <a:lnTo>
                  <a:pt x="281698" y="48328"/>
                </a:lnTo>
                <a:lnTo>
                  <a:pt x="307501" y="81724"/>
                </a:lnTo>
                <a:lnTo>
                  <a:pt x="324137" y="121142"/>
                </a:lnTo>
                <a:lnTo>
                  <a:pt x="330031" y="165010"/>
                </a:lnTo>
                <a:close/>
              </a:path>
            </a:pathLst>
          </a:custGeom>
          <a:ln w="24753">
            <a:solidFill>
              <a:srgbClr val="00BC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33B3C696-9394-48BF-30AA-9BF709B41302}"/>
              </a:ext>
            </a:extLst>
          </p:cNvPr>
          <p:cNvSpPr/>
          <p:nvPr/>
        </p:nvSpPr>
        <p:spPr>
          <a:xfrm>
            <a:off x="3481515" y="1769367"/>
            <a:ext cx="200248" cy="200248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264023" y="99002"/>
                </a:moveTo>
                <a:lnTo>
                  <a:pt x="132016" y="231008"/>
                </a:lnTo>
                <a:lnTo>
                  <a:pt x="66008" y="165010"/>
                </a:lnTo>
              </a:path>
              <a:path w="330200" h="330200">
                <a:moveTo>
                  <a:pt x="330031" y="165010"/>
                </a:moveTo>
                <a:lnTo>
                  <a:pt x="324137" y="208875"/>
                </a:lnTo>
                <a:lnTo>
                  <a:pt x="307501" y="248292"/>
                </a:lnTo>
                <a:lnTo>
                  <a:pt x="281698" y="281689"/>
                </a:lnTo>
                <a:lnTo>
                  <a:pt x="248299" y="307491"/>
                </a:lnTo>
                <a:lnTo>
                  <a:pt x="208879" y="324126"/>
                </a:lnTo>
                <a:lnTo>
                  <a:pt x="165010" y="330021"/>
                </a:lnTo>
                <a:lnTo>
                  <a:pt x="121145" y="324126"/>
                </a:lnTo>
                <a:lnTo>
                  <a:pt x="81728" y="307491"/>
                </a:lnTo>
                <a:lnTo>
                  <a:pt x="48332" y="281689"/>
                </a:lnTo>
                <a:lnTo>
                  <a:pt x="22529" y="248292"/>
                </a:lnTo>
                <a:lnTo>
                  <a:pt x="5894" y="208875"/>
                </a:lnTo>
                <a:lnTo>
                  <a:pt x="0" y="165010"/>
                </a:lnTo>
                <a:lnTo>
                  <a:pt x="5894" y="121142"/>
                </a:lnTo>
                <a:lnTo>
                  <a:pt x="22529" y="81724"/>
                </a:lnTo>
                <a:lnTo>
                  <a:pt x="48332" y="48328"/>
                </a:lnTo>
                <a:lnTo>
                  <a:pt x="81728" y="22527"/>
                </a:lnTo>
                <a:lnTo>
                  <a:pt x="121145" y="5893"/>
                </a:lnTo>
                <a:lnTo>
                  <a:pt x="165010" y="0"/>
                </a:lnTo>
                <a:lnTo>
                  <a:pt x="208879" y="5893"/>
                </a:lnTo>
                <a:lnTo>
                  <a:pt x="248299" y="22527"/>
                </a:lnTo>
                <a:lnTo>
                  <a:pt x="281698" y="48328"/>
                </a:lnTo>
                <a:lnTo>
                  <a:pt x="307501" y="81724"/>
                </a:lnTo>
                <a:lnTo>
                  <a:pt x="324137" y="121142"/>
                </a:lnTo>
                <a:lnTo>
                  <a:pt x="330031" y="165010"/>
                </a:lnTo>
                <a:close/>
              </a:path>
            </a:pathLst>
          </a:custGeom>
          <a:ln w="24753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5E61F221-2247-A458-D764-46648160A6D8}"/>
              </a:ext>
            </a:extLst>
          </p:cNvPr>
          <p:cNvSpPr/>
          <p:nvPr/>
        </p:nvSpPr>
        <p:spPr>
          <a:xfrm>
            <a:off x="4066469" y="1671847"/>
            <a:ext cx="609600" cy="395287"/>
          </a:xfrm>
          <a:custGeom>
            <a:avLst/>
            <a:gdLst>
              <a:gd name="connsiteX0" fmla="*/ 552450 w 609600"/>
              <a:gd name="connsiteY0" fmla="*/ 0 h 395287"/>
              <a:gd name="connsiteX1" fmla="*/ 57150 w 609600"/>
              <a:gd name="connsiteY1" fmla="*/ 0 h 395287"/>
              <a:gd name="connsiteX2" fmla="*/ 30956 w 609600"/>
              <a:gd name="connsiteY2" fmla="*/ 26194 h 395287"/>
              <a:gd name="connsiteX3" fmla="*/ 30956 w 609600"/>
              <a:gd name="connsiteY3" fmla="*/ 330994 h 395287"/>
              <a:gd name="connsiteX4" fmla="*/ 57150 w 609600"/>
              <a:gd name="connsiteY4" fmla="*/ 357188 h 395287"/>
              <a:gd name="connsiteX5" fmla="*/ 552450 w 609600"/>
              <a:gd name="connsiteY5" fmla="*/ 357188 h 395287"/>
              <a:gd name="connsiteX6" fmla="*/ 578644 w 609600"/>
              <a:gd name="connsiteY6" fmla="*/ 330994 h 395287"/>
              <a:gd name="connsiteX7" fmla="*/ 578644 w 609600"/>
              <a:gd name="connsiteY7" fmla="*/ 26194 h 395287"/>
              <a:gd name="connsiteX8" fmla="*/ 552450 w 609600"/>
              <a:gd name="connsiteY8" fmla="*/ 0 h 395287"/>
              <a:gd name="connsiteX9" fmla="*/ 564356 w 609600"/>
              <a:gd name="connsiteY9" fmla="*/ 330994 h 395287"/>
              <a:gd name="connsiteX10" fmla="*/ 552450 w 609600"/>
              <a:gd name="connsiteY10" fmla="*/ 342900 h 395287"/>
              <a:gd name="connsiteX11" fmla="*/ 57150 w 609600"/>
              <a:gd name="connsiteY11" fmla="*/ 342900 h 395287"/>
              <a:gd name="connsiteX12" fmla="*/ 45244 w 609600"/>
              <a:gd name="connsiteY12" fmla="*/ 330994 h 395287"/>
              <a:gd name="connsiteX13" fmla="*/ 45244 w 609600"/>
              <a:gd name="connsiteY13" fmla="*/ 26194 h 395287"/>
              <a:gd name="connsiteX14" fmla="*/ 57150 w 609600"/>
              <a:gd name="connsiteY14" fmla="*/ 14288 h 395287"/>
              <a:gd name="connsiteX15" fmla="*/ 552450 w 609600"/>
              <a:gd name="connsiteY15" fmla="*/ 14288 h 395287"/>
              <a:gd name="connsiteX16" fmla="*/ 564356 w 609600"/>
              <a:gd name="connsiteY16" fmla="*/ 26194 h 395287"/>
              <a:gd name="connsiteX17" fmla="*/ 564356 w 609600"/>
              <a:gd name="connsiteY17" fmla="*/ 330994 h 395287"/>
              <a:gd name="connsiteX18" fmla="*/ 0 w 609600"/>
              <a:gd name="connsiteY18" fmla="*/ 381000 h 395287"/>
              <a:gd name="connsiteX19" fmla="*/ 609600 w 609600"/>
              <a:gd name="connsiteY19" fmla="*/ 381000 h 395287"/>
              <a:gd name="connsiteX20" fmla="*/ 609600 w 609600"/>
              <a:gd name="connsiteY20" fmla="*/ 395288 h 395287"/>
              <a:gd name="connsiteX21" fmla="*/ 0 w 609600"/>
              <a:gd name="connsiteY21" fmla="*/ 395288 h 395287"/>
              <a:gd name="connsiteX22" fmla="*/ 0 w 609600"/>
              <a:gd name="connsiteY22" fmla="*/ 381000 h 39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9600" h="395287">
                <a:moveTo>
                  <a:pt x="552450" y="0"/>
                </a:moveTo>
                <a:lnTo>
                  <a:pt x="57150" y="0"/>
                </a:lnTo>
                <a:cubicBezTo>
                  <a:pt x="42672" y="0"/>
                  <a:pt x="30956" y="11716"/>
                  <a:pt x="30956" y="26194"/>
                </a:cubicBezTo>
                <a:lnTo>
                  <a:pt x="30956" y="330994"/>
                </a:lnTo>
                <a:cubicBezTo>
                  <a:pt x="30956" y="345472"/>
                  <a:pt x="42672" y="357188"/>
                  <a:pt x="57150" y="357188"/>
                </a:cubicBezTo>
                <a:lnTo>
                  <a:pt x="552450" y="357188"/>
                </a:lnTo>
                <a:cubicBezTo>
                  <a:pt x="566928" y="357188"/>
                  <a:pt x="578644" y="345472"/>
                  <a:pt x="578644" y="330994"/>
                </a:cubicBezTo>
                <a:lnTo>
                  <a:pt x="578644" y="26194"/>
                </a:lnTo>
                <a:cubicBezTo>
                  <a:pt x="578644" y="11716"/>
                  <a:pt x="566928" y="0"/>
                  <a:pt x="552450" y="0"/>
                </a:cubicBezTo>
                <a:close/>
                <a:moveTo>
                  <a:pt x="564356" y="330994"/>
                </a:moveTo>
                <a:cubicBezTo>
                  <a:pt x="564356" y="337566"/>
                  <a:pt x="559022" y="342900"/>
                  <a:pt x="552450" y="342900"/>
                </a:cubicBezTo>
                <a:lnTo>
                  <a:pt x="57150" y="342900"/>
                </a:lnTo>
                <a:cubicBezTo>
                  <a:pt x="50578" y="342900"/>
                  <a:pt x="45244" y="337566"/>
                  <a:pt x="45244" y="330994"/>
                </a:cubicBezTo>
                <a:lnTo>
                  <a:pt x="45244" y="26194"/>
                </a:lnTo>
                <a:cubicBezTo>
                  <a:pt x="45244" y="19621"/>
                  <a:pt x="50578" y="14288"/>
                  <a:pt x="57150" y="14288"/>
                </a:cubicBezTo>
                <a:lnTo>
                  <a:pt x="552450" y="14288"/>
                </a:lnTo>
                <a:cubicBezTo>
                  <a:pt x="559022" y="14288"/>
                  <a:pt x="564356" y="19621"/>
                  <a:pt x="564356" y="26194"/>
                </a:cubicBezTo>
                <a:lnTo>
                  <a:pt x="564356" y="330994"/>
                </a:lnTo>
                <a:close/>
                <a:moveTo>
                  <a:pt x="0" y="381000"/>
                </a:moveTo>
                <a:lnTo>
                  <a:pt x="609600" y="381000"/>
                </a:lnTo>
                <a:lnTo>
                  <a:pt x="609600" y="395288"/>
                </a:lnTo>
                <a:lnTo>
                  <a:pt x="0" y="395288"/>
                </a:lnTo>
                <a:lnTo>
                  <a:pt x="0" y="38100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2DE145-0F4D-E1A4-8F83-4F4FFEC186F5}"/>
              </a:ext>
            </a:extLst>
          </p:cNvPr>
          <p:cNvGrpSpPr/>
          <p:nvPr/>
        </p:nvGrpSpPr>
        <p:grpSpPr>
          <a:xfrm>
            <a:off x="4929591" y="1671847"/>
            <a:ext cx="394884" cy="395287"/>
            <a:chOff x="4929591" y="1671847"/>
            <a:chExt cx="394884" cy="395287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2ADA0476-7115-3BE3-354B-12EE0ACA1FCE}"/>
                </a:ext>
              </a:extLst>
            </p:cNvPr>
            <p:cNvSpPr/>
            <p:nvPr/>
          </p:nvSpPr>
          <p:spPr>
            <a:xfrm>
              <a:off x="4929591" y="1671847"/>
              <a:ext cx="394884" cy="395287"/>
            </a:xfrm>
            <a:prstGeom prst="roundRect">
              <a:avLst>
                <a:gd name="adj" fmla="val 3802"/>
              </a:avLst>
            </a:prstGeom>
            <a:noFill/>
            <a:ln w="12700">
              <a:solidFill>
                <a:srgbClr val="14141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FFE9A2-EC4A-B1AE-56BF-090A85B62566}"/>
                </a:ext>
              </a:extLst>
            </p:cNvPr>
            <p:cNvGrpSpPr/>
            <p:nvPr/>
          </p:nvGrpSpPr>
          <p:grpSpPr>
            <a:xfrm>
              <a:off x="4974467" y="1706876"/>
              <a:ext cx="305132" cy="325228"/>
              <a:chOff x="4974041" y="1706876"/>
              <a:chExt cx="305132" cy="325228"/>
            </a:xfrm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B7A4C7F-5807-B8DB-5248-134C95EF0486}"/>
                  </a:ext>
                </a:extLst>
              </p:cNvPr>
              <p:cNvSpPr/>
              <p:nvPr/>
            </p:nvSpPr>
            <p:spPr>
              <a:xfrm>
                <a:off x="4974041" y="1706876"/>
                <a:ext cx="45719" cy="325228"/>
              </a:xfrm>
              <a:prstGeom prst="roundRect">
                <a:avLst>
                  <a:gd name="adj" fmla="val 3802"/>
                </a:avLst>
              </a:prstGeom>
              <a:noFill/>
              <a:ln w="12700">
                <a:solidFill>
                  <a:srgbClr val="14141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DC5A9933-2DBA-6C22-FFC0-4ECEC7EF889D}"/>
                  </a:ext>
                </a:extLst>
              </p:cNvPr>
              <p:cNvSpPr/>
              <p:nvPr/>
            </p:nvSpPr>
            <p:spPr>
              <a:xfrm>
                <a:off x="5062007" y="1706876"/>
                <a:ext cx="45719" cy="325228"/>
              </a:xfrm>
              <a:prstGeom prst="roundRect">
                <a:avLst>
                  <a:gd name="adj" fmla="val 3802"/>
                </a:avLst>
              </a:prstGeom>
              <a:noFill/>
              <a:ln w="12700">
                <a:solidFill>
                  <a:srgbClr val="14141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8DFCEC43-2FFF-11B9-B7F7-5A1DEF0512B9}"/>
                  </a:ext>
                </a:extLst>
              </p:cNvPr>
              <p:cNvSpPr/>
              <p:nvPr/>
            </p:nvSpPr>
            <p:spPr>
              <a:xfrm>
                <a:off x="5149635" y="1706876"/>
                <a:ext cx="45719" cy="325228"/>
              </a:xfrm>
              <a:prstGeom prst="roundRect">
                <a:avLst>
                  <a:gd name="adj" fmla="val 3802"/>
                </a:avLst>
              </a:prstGeom>
              <a:noFill/>
              <a:ln w="12700">
                <a:solidFill>
                  <a:srgbClr val="14141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ABB6B12-6173-FB27-A8D6-51784E9AA473}"/>
                  </a:ext>
                </a:extLst>
              </p:cNvPr>
              <p:cNvSpPr/>
              <p:nvPr/>
            </p:nvSpPr>
            <p:spPr>
              <a:xfrm>
                <a:off x="5233454" y="1706876"/>
                <a:ext cx="45719" cy="325228"/>
              </a:xfrm>
              <a:prstGeom prst="roundRect">
                <a:avLst>
                  <a:gd name="adj" fmla="val 3802"/>
                </a:avLst>
              </a:prstGeom>
              <a:noFill/>
              <a:ln w="12700">
                <a:solidFill>
                  <a:srgbClr val="14141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85581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ustom 114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A1BAB3F0E3AE4B89D7529244B468AD" ma:contentTypeVersion="17" ma:contentTypeDescription="Create a new document." ma:contentTypeScope="" ma:versionID="729d5b191e133f1e2442b9f7d0ed06b8">
  <xsd:schema xmlns:xsd="http://www.w3.org/2001/XMLSchema" xmlns:xs="http://www.w3.org/2001/XMLSchema" xmlns:p="http://schemas.microsoft.com/office/2006/metadata/properties" xmlns:ns2="34968e7b-9d4e-4a89-8768-2a6d2a4b1992" xmlns:ns3="1f94f914-f638-4817-9525-03fcae7a639e" targetNamespace="http://schemas.microsoft.com/office/2006/metadata/properties" ma:root="true" ma:fieldsID="50516da85f867154b9aa5f7d08cbbaf5" ns2:_="" ns3:_="">
    <xsd:import namespace="34968e7b-9d4e-4a89-8768-2a6d2a4b1992"/>
    <xsd:import namespace="1f94f914-f638-4817-9525-03fcae7a6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x0h2" minOccurs="0"/>
                <xsd:element ref="ns2:MediaLengthInSeconds" minOccurs="0"/>
                <xsd:element ref="ns2:Path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68e7b-9d4e-4a89-8768-2a6d2a4b1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x0h2" ma:index="18" nillable="true" ma:displayName="Comment" ma:internalName="x0h2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Path" ma:index="20" nillable="true" ma:displayName="Path" ma:list="{db73ebb0-cbc3-494b-8ace-0630fa503140}" ma:internalName="Path" ma:showField="_OriginalSourceUrl">
      <xsd:simpleType>
        <xsd:restriction base="dms:Lookup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c810ec6b-d4e7-4758-9ccf-0e415c5f34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4f914-f638-4817-9525-03fcae7a6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09c63fe-1d45-48a7-81b9-b3aa95848d79}" ma:internalName="TaxCatchAll" ma:showField="CatchAllData" ma:web="1f94f914-f638-4817-9525-03fcae7a63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0h2 xmlns="34968e7b-9d4e-4a89-8768-2a6d2a4b1992" xsi:nil="true"/>
    <Path xmlns="34968e7b-9d4e-4a89-8768-2a6d2a4b1992" xsi:nil="true"/>
    <TaxCatchAll xmlns="1f94f914-f638-4817-9525-03fcae7a639e" xsi:nil="true"/>
    <lcf76f155ced4ddcb4097134ff3c332f xmlns="34968e7b-9d4e-4a89-8768-2a6d2a4b199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B7E401E-A5FD-4C92-BAC6-6D85F7A298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68e7b-9d4e-4a89-8768-2a6d2a4b1992"/>
    <ds:schemaRef ds:uri="1f94f914-f638-4817-9525-03fcae7a63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E97B48-5A2B-4B7A-A549-0A8718B50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D56160-6CAC-411B-BC9E-725DD541A968}">
  <ds:schemaRefs>
    <ds:schemaRef ds:uri="http://schemas.microsoft.com/office/2006/metadata/properties"/>
    <ds:schemaRef ds:uri="http://schemas.microsoft.com/office/infopath/2007/PartnerControls"/>
    <ds:schemaRef ds:uri="34968e7b-9d4e-4a89-8768-2a6d2a4b1992"/>
    <ds:schemaRef ds:uri="1f94f914-f638-4817-9525-03fcae7a639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10336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CiscoSansTT ExtraLight</vt:lpstr>
      <vt:lpstr>Blue theme 2015 16x9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Conny Ohult Andersen (cohult)</cp:lastModifiedBy>
  <cp:revision>1073</cp:revision>
  <cp:lastPrinted>2016-04-29T20:31:14Z</cp:lastPrinted>
  <dcterms:created xsi:type="dcterms:W3CDTF">2014-07-09T19:55:36Z</dcterms:created>
  <dcterms:modified xsi:type="dcterms:W3CDTF">2024-05-03T12:16:05Z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0x01010065A1BAB3F0E3AE4B89D7529244B468AD</vt:lpwstr>
  </property>
  <property fmtid="{D5CDD505-2E9C-101B-9397-08002B2CF9AE}" pid="3" name="MediaServiceImageTags">
    <vt:lpwstr/>
  </property>
</Properties>
</file>