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16"/>
  </p:notesMasterIdLst>
  <p:handoutMasterIdLst>
    <p:handoutMasterId r:id="rId17"/>
  </p:handoutMasterIdLst>
  <p:sldIdLst>
    <p:sldId id="305" r:id="rId5"/>
    <p:sldId id="322" r:id="rId6"/>
    <p:sldId id="318" r:id="rId7"/>
    <p:sldId id="304" r:id="rId8"/>
    <p:sldId id="309" r:id="rId9"/>
    <p:sldId id="308" r:id="rId10"/>
    <p:sldId id="320" r:id="rId11"/>
    <p:sldId id="312" r:id="rId12"/>
    <p:sldId id="311" r:id="rId13"/>
    <p:sldId id="321" r:id="rId14"/>
    <p:sldId id="314" r:id="rId15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itle" id="{57DC69AD-A26E-47D6-B65E-46E672F711FE}">
          <p14:sldIdLst>
            <p14:sldId id="305"/>
            <p14:sldId id="322"/>
            <p14:sldId id="318"/>
            <p14:sldId id="304"/>
            <p14:sldId id="309"/>
            <p14:sldId id="308"/>
            <p14:sldId id="320"/>
            <p14:sldId id="312"/>
            <p14:sldId id="311"/>
            <p14:sldId id="321"/>
            <p14:sldId id="314"/>
          </p14:sldIdLst>
        </p14:section>
        <p14:section name="Best Practices" id="{B16B0119-F592-42F7-9D01-1C22FDD9DB10}">
          <p14:sldIdLst/>
        </p14:section>
      </p14:sectionLst>
    </p:ex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9E9FA3"/>
    <a:srgbClr val="1E4471"/>
    <a:srgbClr val="CE9178"/>
    <a:srgbClr val="282828"/>
    <a:srgbClr val="C9F2FB"/>
    <a:srgbClr val="0694CD"/>
    <a:srgbClr val="0395CD"/>
    <a:srgbClr val="9CBD42"/>
    <a:srgbClr val="9E9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6" autoAdjust="0"/>
    <p:restoredTop sz="96327" autoAdjust="0"/>
  </p:normalViewPr>
  <p:slideViewPr>
    <p:cSldViewPr snapToGrid="0" snapToObjects="1" showGuides="1">
      <p:cViewPr>
        <p:scale>
          <a:sx n="400" d="100"/>
          <a:sy n="400" d="100"/>
        </p:scale>
        <p:origin x="-640" y="-936"/>
      </p:cViewPr>
      <p:guideLst>
        <p:guide pos="3144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2/6/24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2/6/24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2F324B37-3E74-4EDA-BCF7-DEA833B9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369"/>
            <a:ext cx="9144000" cy="5143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FFCDC5-8D0A-4855-979E-813DDBC5E90F}"/>
              </a:ext>
            </a:extLst>
          </p:cNvPr>
          <p:cNvSpPr/>
          <p:nvPr userDrawn="1"/>
        </p:nvSpPr>
        <p:spPr>
          <a:xfrm>
            <a:off x="7064779" y="438912"/>
            <a:ext cx="1701138" cy="312818"/>
          </a:xfrm>
          <a:prstGeom prst="rect">
            <a:avLst/>
          </a:prstGeom>
          <a:solidFill>
            <a:srgbClr val="0D27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2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2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2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2820871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249385"/>
            <a:ext cx="3963355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B8A5DD2-31E1-4196-A83C-8C72903A63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2308" y="291136"/>
            <a:ext cx="1186080" cy="498427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076671A-9C40-2D4B-8FFB-0CD3ECEA728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5213" y="367723"/>
            <a:ext cx="2545945" cy="5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2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0CC6BF6-C81E-44FC-8EC3-DF952583F4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t>© 2023  Cisco and/or its affiliates. All rights reserved.   Cisco Public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CiscoSans Thin"/>
              </a:rPr>
              <a:t>© 2023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accent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CiscoSans Thin"/>
              </a:rPr>
              <a:t>© 2023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9AF4218B-5CD9-4904-BB6D-8B542DB7F0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2820871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249385"/>
            <a:ext cx="3963355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BBAFE3-71CA-4E36-9CDA-84ACE9CCB5EB}"/>
              </a:ext>
            </a:extLst>
          </p:cNvPr>
          <p:cNvSpPr/>
          <p:nvPr userDrawn="1"/>
        </p:nvSpPr>
        <p:spPr>
          <a:xfrm>
            <a:off x="6979920" y="403860"/>
            <a:ext cx="1859280" cy="3788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A07D0423-E3E0-4F22-82FB-4F7AA561D5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16519" y="289503"/>
            <a:ext cx="1186082" cy="49842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408EF0-AA4D-46DB-B67A-2DCD6B052B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061" y="393449"/>
            <a:ext cx="2298522" cy="3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88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accent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CiscoSans Thin"/>
              </a:rPr>
              <a:t>© 2023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accent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CiscoSans Thin"/>
              </a:rPr>
              <a:t>© 2023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accent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CiscoSans Thin"/>
              </a:rPr>
              <a:t>© 2023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accent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CiscoSans Thin"/>
              </a:rPr>
              <a:t>© 2023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accent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CiscoSans Thin"/>
              </a:rPr>
              <a:t>© 2023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accent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chart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lvl="0" defTabSz="610744" fontAlgn="auto">
              <a:spcBef>
                <a:spcPts val="0"/>
              </a:spcBef>
              <a:spcAft>
                <a:spcPts val="0"/>
              </a:spcAft>
            </a:pPr>
            <a:r>
              <a:rPr lang="en-US" sz="600" spc="20" baseline="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CiscoSans Thin"/>
              </a:rPr>
              <a:t>© 2023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accent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CiscoSans Thin"/>
              </a:rPr>
              <a:t>© 2023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80105525-A310-4A6B-A58A-60B1D9EE4D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264E1FD-DCF6-447D-A447-8BA99E0DC5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69934" y="2309258"/>
            <a:ext cx="3004133" cy="4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59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264E1FD-DCF6-447D-A447-8BA99E0DC5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9934" y="2309258"/>
            <a:ext cx="3004133" cy="4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51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053AB9F4-E87B-4D79-B0D3-ECDCFB17FB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6634615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23BE0E-5362-49E5-8311-E8CCD27A25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6533015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F5A258B9-29BC-4601-933C-AE84862E2C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5BF552-F9B4-46B0-B02D-1351BE35B2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2023  Cisco and/or its affiliates. All rights reserved.   Cisco Public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4015" r:id="rId2"/>
    <p:sldLayoutId id="2147483876" r:id="rId3"/>
    <p:sldLayoutId id="2147484013" r:id="rId4"/>
    <p:sldLayoutId id="2147483982" r:id="rId5"/>
    <p:sldLayoutId id="2147484014" r:id="rId6"/>
    <p:sldLayoutId id="2147483978" r:id="rId7"/>
    <p:sldLayoutId id="2147483979" r:id="rId8"/>
    <p:sldLayoutId id="2147483980" r:id="rId9"/>
    <p:sldLayoutId id="2147483981" r:id="rId10"/>
    <p:sldLayoutId id="2147483879" r:id="rId11"/>
    <p:sldLayoutId id="2147483976" r:id="rId12"/>
    <p:sldLayoutId id="2147483885" r:id="rId13"/>
    <p:sldLayoutId id="2147484011" r:id="rId14"/>
    <p:sldLayoutId id="2147483985" r:id="rId15"/>
    <p:sldLayoutId id="2147483986" r:id="rId16"/>
    <p:sldLayoutId id="2147484012" r:id="rId17"/>
    <p:sldLayoutId id="2147483969" r:id="rId18"/>
    <p:sldLayoutId id="2147483968" r:id="rId19"/>
    <p:sldLayoutId id="2147483973" r:id="rId20"/>
    <p:sldLayoutId id="2147483967" r:id="rId21"/>
    <p:sldLayoutId id="2147483970" r:id="rId22"/>
    <p:sldLayoutId id="2147483987" r:id="rId23"/>
    <p:sldLayoutId id="2147483983" r:id="rId24"/>
    <p:sldLayoutId id="2147483971" r:id="rId25"/>
    <p:sldLayoutId id="2147483972" r:id="rId26"/>
    <p:sldLayoutId id="2147483897" r:id="rId27"/>
    <p:sldLayoutId id="2147484016" r:id="rId28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DE49F88-2328-601A-6A56-C6182A841F55}"/>
              </a:ext>
            </a:extLst>
          </p:cNvPr>
          <p:cNvSpPr/>
          <p:nvPr/>
        </p:nvSpPr>
        <p:spPr>
          <a:xfrm>
            <a:off x="2098083" y="2375388"/>
            <a:ext cx="1897060" cy="1200327"/>
          </a:xfrm>
          <a:prstGeom prst="roundRect">
            <a:avLst>
              <a:gd name="adj" fmla="val 618"/>
            </a:avLst>
          </a:prstGeom>
          <a:solidFill>
            <a:schemeClr val="accent1">
              <a:alpha val="20799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80A8D6DC-9FA8-19A4-9DA2-293D7FC024B1}"/>
              </a:ext>
            </a:extLst>
          </p:cNvPr>
          <p:cNvSpPr/>
          <p:nvPr/>
        </p:nvSpPr>
        <p:spPr>
          <a:xfrm>
            <a:off x="4896761" y="2173786"/>
            <a:ext cx="2430227" cy="1411827"/>
          </a:xfrm>
          <a:prstGeom prst="roundRect">
            <a:avLst>
              <a:gd name="adj" fmla="val 618"/>
            </a:avLst>
          </a:prstGeom>
          <a:solidFill>
            <a:schemeClr val="accent1">
              <a:alpha val="20799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EB68DFB4-6D97-6D71-BA0B-2374A62D4F6A}"/>
              </a:ext>
            </a:extLst>
          </p:cNvPr>
          <p:cNvSpPr/>
          <p:nvPr/>
        </p:nvSpPr>
        <p:spPr>
          <a:xfrm rot="16200000">
            <a:off x="6013965" y="931589"/>
            <a:ext cx="189186" cy="2436865"/>
          </a:xfrm>
          <a:prstGeom prst="rightBrac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D2CA4-8A1E-8546-1D7E-2D6D6CD3543B}"/>
              </a:ext>
            </a:extLst>
          </p:cNvPr>
          <p:cNvSpPr txBox="1"/>
          <p:nvPr/>
        </p:nvSpPr>
        <p:spPr>
          <a:xfrm>
            <a:off x="5023988" y="1666636"/>
            <a:ext cx="291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600" dirty="0">
                <a:latin typeface="+mn-lt"/>
              </a:rPr>
              <a:t>Shrink using commit queues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3C48C-C594-859F-56EF-CB2E359FAFF8}"/>
              </a:ext>
            </a:extLst>
          </p:cNvPr>
          <p:cNvSpPr txBox="1"/>
          <p:nvPr/>
        </p:nvSpPr>
        <p:spPr>
          <a:xfrm>
            <a:off x="1758352" y="1793636"/>
            <a:ext cx="274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1600" dirty="0">
                <a:latin typeface="+mn-lt"/>
              </a:rPr>
              <a:t>Design to minimize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A56306-000B-3861-3152-A13554EE4B5E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>
            <a:off x="2072741" y="3278070"/>
            <a:ext cx="5254250" cy="0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C5569D-7FB3-CDA2-4641-B4E37C42BF6E}"/>
              </a:ext>
            </a:extLst>
          </p:cNvPr>
          <p:cNvSpPr/>
          <p:nvPr/>
        </p:nvSpPr>
        <p:spPr>
          <a:xfrm>
            <a:off x="2139995" y="3048789"/>
            <a:ext cx="870695" cy="454651"/>
          </a:xfrm>
          <a:prstGeom prst="rect">
            <a:avLst/>
          </a:prstGeom>
          <a:solidFill>
            <a:srgbClr val="0395C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Trans</a:t>
            </a:r>
            <a:br>
              <a:rPr lang="en-US" sz="900" dirty="0">
                <a:solidFill>
                  <a:schemeClr val="bg2"/>
                </a:solidFill>
              </a:rPr>
            </a:br>
            <a:r>
              <a:rPr lang="en-US" sz="900" dirty="0">
                <a:solidFill>
                  <a:schemeClr val="bg2"/>
                </a:solidFill>
              </a:rPr>
              <a:t>Hooks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468636-0574-5FA0-989C-8D589E3D976B}"/>
              </a:ext>
            </a:extLst>
          </p:cNvPr>
          <p:cNvSpPr/>
          <p:nvPr/>
        </p:nvSpPr>
        <p:spPr>
          <a:xfrm>
            <a:off x="3076980" y="3048789"/>
            <a:ext cx="870695" cy="454651"/>
          </a:xfrm>
          <a:prstGeom prst="rect">
            <a:avLst/>
          </a:prstGeom>
          <a:solidFill>
            <a:srgbClr val="9DBD4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Validate</a:t>
            </a:r>
          </a:p>
          <a:p>
            <a:pPr algn="ctr"/>
            <a:r>
              <a:rPr lang="en-US" sz="900" dirty="0">
                <a:solidFill>
                  <a:schemeClr val="bg2"/>
                </a:solidFill>
              </a:rPr>
              <a:t>Running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9D9016-68C4-BD09-D193-6238CF94E12F}"/>
              </a:ext>
            </a:extLst>
          </p:cNvPr>
          <p:cNvSpPr/>
          <p:nvPr/>
        </p:nvSpPr>
        <p:spPr>
          <a:xfrm>
            <a:off x="6151148" y="3050744"/>
            <a:ext cx="870695" cy="454651"/>
          </a:xfrm>
          <a:prstGeom prst="rect">
            <a:avLst/>
          </a:prstGeom>
          <a:solidFill>
            <a:srgbClr val="EBA2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Commit</a:t>
            </a:r>
          </a:p>
          <a:p>
            <a:pPr algn="ctr"/>
            <a:r>
              <a:rPr lang="en-US" sz="900" dirty="0">
                <a:solidFill>
                  <a:schemeClr val="bg2"/>
                </a:solidFill>
              </a:rPr>
              <a:t>Running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72B4EA-76A1-1877-1F13-5412553BFF1C}"/>
              </a:ext>
            </a:extLst>
          </p:cNvPr>
          <p:cNvSpPr/>
          <p:nvPr/>
        </p:nvSpPr>
        <p:spPr>
          <a:xfrm>
            <a:off x="4019428" y="3055565"/>
            <a:ext cx="870695" cy="454651"/>
          </a:xfrm>
          <a:prstGeom prst="rect">
            <a:avLst/>
          </a:prstGeom>
          <a:solidFill>
            <a:srgbClr val="9E9EA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Transaction </a:t>
            </a:r>
          </a:p>
          <a:p>
            <a:pPr algn="ctr"/>
            <a:r>
              <a:rPr lang="en-US" sz="900" dirty="0">
                <a:solidFill>
                  <a:schemeClr val="bg2"/>
                </a:solidFill>
              </a:rPr>
              <a:t>Lock </a:t>
            </a:r>
          </a:p>
          <a:p>
            <a:pPr algn="ctr"/>
            <a:r>
              <a:rPr lang="en-US" sz="900" dirty="0">
                <a:solidFill>
                  <a:schemeClr val="bg2"/>
                </a:solidFill>
              </a:rPr>
              <a:t>Running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0D967D-C4D4-BCC0-0086-4A63B3C98E4C}"/>
              </a:ext>
            </a:extLst>
          </p:cNvPr>
          <p:cNvSpPr/>
          <p:nvPr/>
        </p:nvSpPr>
        <p:spPr>
          <a:xfrm>
            <a:off x="4978790" y="3050744"/>
            <a:ext cx="870695" cy="454651"/>
          </a:xfrm>
          <a:prstGeom prst="rect">
            <a:avLst/>
          </a:prstGeom>
          <a:solidFill>
            <a:srgbClr val="EBA22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Prepare</a:t>
            </a:r>
          </a:p>
          <a:p>
            <a:pPr algn="ctr"/>
            <a:r>
              <a:rPr lang="en-US" sz="900" dirty="0">
                <a:solidFill>
                  <a:schemeClr val="bg2"/>
                </a:solidFill>
              </a:rPr>
              <a:t>Running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F82797-90D0-E11D-E71B-B59CF3ABE0DE}"/>
              </a:ext>
            </a:extLst>
          </p:cNvPr>
          <p:cNvSpPr/>
          <p:nvPr/>
        </p:nvSpPr>
        <p:spPr>
          <a:xfrm>
            <a:off x="7326991" y="3050744"/>
            <a:ext cx="870695" cy="454651"/>
          </a:xfrm>
          <a:prstGeom prst="rect">
            <a:avLst/>
          </a:prstGeom>
          <a:solidFill>
            <a:srgbClr val="9E9EA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Transaction</a:t>
            </a:r>
          </a:p>
          <a:p>
            <a:pPr algn="ctr"/>
            <a:r>
              <a:rPr lang="en-US" sz="900" dirty="0">
                <a:solidFill>
                  <a:schemeClr val="bg2"/>
                </a:solidFill>
              </a:rPr>
              <a:t>Unlock</a:t>
            </a:r>
          </a:p>
          <a:p>
            <a:pPr algn="ctr"/>
            <a:r>
              <a:rPr lang="en-US" sz="900" dirty="0">
                <a:solidFill>
                  <a:schemeClr val="bg2"/>
                </a:solidFill>
              </a:rPr>
              <a:t>Running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8F7ED653-032E-4EE5-F5E7-F578229585D2}"/>
              </a:ext>
            </a:extLst>
          </p:cNvPr>
          <p:cNvSpPr/>
          <p:nvPr/>
        </p:nvSpPr>
        <p:spPr>
          <a:xfrm>
            <a:off x="6011797" y="3230769"/>
            <a:ext cx="97826" cy="94600"/>
          </a:xfrm>
          <a:prstGeom prst="diamond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accent3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53DCA86-71E3-0F73-8637-7219477F0227}"/>
              </a:ext>
            </a:extLst>
          </p:cNvPr>
          <p:cNvCxnSpPr>
            <a:cxnSpLocks/>
            <a:stCxn id="28" idx="1"/>
            <a:endCxn id="38" idx="0"/>
          </p:cNvCxnSpPr>
          <p:nvPr/>
        </p:nvCxnSpPr>
        <p:spPr>
          <a:xfrm rot="10800000" flipV="1">
            <a:off x="6060710" y="2728721"/>
            <a:ext cx="93922" cy="502048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625119B-2F1B-E012-731C-F9856AE66988}"/>
              </a:ext>
            </a:extLst>
          </p:cNvPr>
          <p:cNvSpPr/>
          <p:nvPr/>
        </p:nvSpPr>
        <p:spPr>
          <a:xfrm>
            <a:off x="6151148" y="2464903"/>
            <a:ext cx="870695" cy="454651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Abort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0F3854-656C-6CEF-D32B-42063F242DA7}"/>
              </a:ext>
            </a:extLst>
          </p:cNvPr>
          <p:cNvSpPr/>
          <p:nvPr/>
        </p:nvSpPr>
        <p:spPr>
          <a:xfrm>
            <a:off x="1202046" y="3050744"/>
            <a:ext cx="870695" cy="454651"/>
          </a:xfrm>
          <a:prstGeom prst="rect">
            <a:avLst/>
          </a:prstGeom>
          <a:solidFill>
            <a:srgbClr val="0395C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Read / 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AAC4BE-8ED3-5633-9682-638ED1E5853C}"/>
              </a:ext>
            </a:extLst>
          </p:cNvPr>
          <p:cNvSpPr txBox="1"/>
          <p:nvPr/>
        </p:nvSpPr>
        <p:spPr>
          <a:xfrm>
            <a:off x="1203188" y="3604226"/>
            <a:ext cx="9771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171450" marR="0" indent="-17145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pple SD Gothic Neo Regular" panose="02000300000000000000" pitchFamily="2" charset="-127"/>
              <a:buChar char="▹"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DeltaWriteSet</a:t>
            </a:r>
            <a:b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(changes)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74F53A-4289-6B00-7F99-EF70732B52EF}"/>
              </a:ext>
            </a:extLst>
          </p:cNvPr>
          <p:cNvSpPr txBox="1"/>
          <p:nvPr/>
        </p:nvSpPr>
        <p:spPr>
          <a:xfrm>
            <a:off x="2139995" y="3598139"/>
            <a:ext cx="1124665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pple SD Gothic Neo Regular" panose="02000300000000000000" pitchFamily="2" charset="-127"/>
              <a:buChar char="▹"/>
              <a:tabLst/>
            </a:pPr>
            <a:r>
              <a:rPr lang="en-US" sz="900" dirty="0">
                <a:solidFill>
                  <a:srgbClr val="1E4471"/>
                </a:solidFill>
              </a:rPr>
              <a:t>RFS Pre-</a:t>
            </a:r>
            <a:br>
              <a:rPr lang="en-US" sz="900" dirty="0">
                <a:solidFill>
                  <a:srgbClr val="1E4471"/>
                </a:solidFill>
              </a:rPr>
            </a:br>
            <a:r>
              <a:rPr lang="en-US" sz="900" dirty="0">
                <a:solidFill>
                  <a:srgbClr val="1E4471"/>
                </a:solidFill>
              </a:rPr>
              <a:t>validation</a:t>
            </a:r>
          </a:p>
          <a:p>
            <a:pPr marL="171450" marR="0" indent="-17145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pple SD Gothic Neo Regular" panose="02000300000000000000" pitchFamily="2" charset="-127"/>
              <a:buChar char="▹"/>
              <a:tabLst/>
            </a:pPr>
            <a:r>
              <a:rPr kumimoji="0" lang="en-US" sz="900" u="none" strike="noStrike" cap="none" spc="0" normalizeH="0" baseline="0" dirty="0">
                <a:ln>
                  <a:noFill/>
                </a:ln>
                <a:solidFill>
                  <a:srgbClr val="1E447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Service </a:t>
            </a:r>
            <a:br>
              <a:rPr lang="en-US" sz="900" dirty="0">
                <a:solidFill>
                  <a:srgbClr val="1E4471"/>
                </a:solidFill>
              </a:rPr>
            </a:br>
            <a:r>
              <a:rPr kumimoji="0" lang="en-US" sz="900" u="none" strike="noStrike" cap="none" spc="0" normalizeH="0" baseline="0" dirty="0">
                <a:ln>
                  <a:noFill/>
                </a:ln>
                <a:solidFill>
                  <a:srgbClr val="1E447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Manager</a:t>
            </a:r>
            <a:br>
              <a:rPr kumimoji="0" lang="en-US" sz="900" i="1" u="none" strike="noStrike" cap="none" spc="0" normalizeH="0" baseline="0" dirty="0">
                <a:ln>
                  <a:noFill/>
                </a:ln>
                <a:solidFill>
                  <a:srgbClr val="1E447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900" u="none" strike="noStrike" cap="none" spc="0" normalizeH="0" baseline="0" dirty="0">
                <a:ln>
                  <a:noFill/>
                </a:ln>
                <a:solidFill>
                  <a:srgbClr val="1E447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Service create()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6589E1-1E31-15B4-3804-1C859DF30E80}"/>
              </a:ext>
            </a:extLst>
          </p:cNvPr>
          <p:cNvSpPr txBox="1"/>
          <p:nvPr/>
        </p:nvSpPr>
        <p:spPr>
          <a:xfrm>
            <a:off x="3076980" y="3598139"/>
            <a:ext cx="77200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171450" marR="0" indent="-17145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pple SD Gothic Neo Regular" panose="02000300000000000000" pitchFamily="2" charset="-127"/>
              <a:buChar char="▹"/>
              <a:tabLst/>
            </a:pPr>
            <a:r>
              <a:rPr kumimoji="0" lang="en-US" sz="900" b="0" u="none" strike="noStrike" cap="none" spc="0" normalizeH="0" baseline="0" dirty="0">
                <a:ln>
                  <a:noFill/>
                </a:ln>
                <a:solidFill>
                  <a:srgbClr val="1E447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YANG </a:t>
            </a:r>
            <a:br>
              <a:rPr kumimoji="0" lang="en-US" sz="900" b="0" u="none" strike="noStrike" cap="none" spc="0" normalizeH="0" baseline="0" dirty="0">
                <a:ln>
                  <a:noFill/>
                </a:ln>
                <a:solidFill>
                  <a:srgbClr val="1E447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900" b="0" u="none" strike="noStrike" cap="none" spc="0" normalizeH="0" baseline="0" dirty="0">
                <a:ln>
                  <a:noFill/>
                </a:ln>
                <a:solidFill>
                  <a:srgbClr val="1E447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Validation</a:t>
            </a:r>
          </a:p>
          <a:p>
            <a:pPr marL="171450" marR="0" indent="-17145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pple SD Gothic Neo Regular" panose="02000300000000000000" pitchFamily="2" charset="-127"/>
              <a:buChar char="▹"/>
              <a:tabLst/>
            </a:pPr>
            <a:r>
              <a:rPr lang="en-US" sz="900" dirty="0">
                <a:solidFill>
                  <a:srgbClr val="1E4471"/>
                </a:solidFill>
              </a:rPr>
              <a:t>Custom</a:t>
            </a:r>
            <a:br>
              <a:rPr lang="en-US" sz="900" dirty="0">
                <a:solidFill>
                  <a:srgbClr val="1E4471"/>
                </a:solidFill>
              </a:rPr>
            </a:br>
            <a:r>
              <a:rPr lang="en-US" sz="900" dirty="0">
                <a:solidFill>
                  <a:srgbClr val="1E4471"/>
                </a:solidFill>
              </a:rPr>
              <a:t>Validation</a:t>
            </a:r>
            <a:endParaRPr kumimoji="0" lang="en-US" sz="900" u="none" strike="noStrike" cap="none" spc="0" normalizeH="0" baseline="0" dirty="0">
              <a:ln>
                <a:noFill/>
              </a:ln>
              <a:solidFill>
                <a:srgbClr val="1E447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488C62-95AC-0C5B-E8BE-2AE3C0F8BDF0}"/>
              </a:ext>
            </a:extLst>
          </p:cNvPr>
          <p:cNvSpPr txBox="1"/>
          <p:nvPr/>
        </p:nvSpPr>
        <p:spPr>
          <a:xfrm>
            <a:off x="4957127" y="3600094"/>
            <a:ext cx="1205292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pple SD Gothic Neo Regular" panose="02000300000000000000" pitchFamily="2" charset="-127"/>
              <a:buChar char="▹"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1E447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CDB </a:t>
            </a:r>
          </a:p>
          <a:p>
            <a:pPr marL="171450" marR="0" indent="-17145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pple SD Gothic Neo Regular" panose="02000300000000000000" pitchFamily="2" charset="-127"/>
              <a:buChar char="▹"/>
              <a:tabLst/>
            </a:pPr>
            <a:r>
              <a:rPr lang="en-US" sz="900" dirty="0">
                <a:solidFill>
                  <a:srgbClr val="1E4471"/>
                </a:solidFill>
              </a:rPr>
              <a:t>Device </a:t>
            </a:r>
            <a:r>
              <a:rPr lang="en-US" sz="900" dirty="0" err="1">
                <a:solidFill>
                  <a:srgbClr val="1E4471"/>
                </a:solidFill>
              </a:rPr>
              <a:t>Mgr</a:t>
            </a:r>
            <a:r>
              <a:rPr lang="en-US" sz="900" dirty="0">
                <a:solidFill>
                  <a:srgbClr val="1E4471"/>
                </a:solidFill>
              </a:rPr>
              <a:t> Prep</a:t>
            </a:r>
            <a:br>
              <a:rPr lang="en-US" sz="900" dirty="0">
                <a:solidFill>
                  <a:srgbClr val="1E4471"/>
                </a:solidFill>
              </a:rPr>
            </a:br>
            <a:r>
              <a:rPr lang="en-US" sz="900" dirty="0">
                <a:solidFill>
                  <a:srgbClr val="1E4471"/>
                </a:solidFill>
              </a:rPr>
              <a:t>- NED Prepare</a:t>
            </a:r>
            <a:br>
              <a:rPr lang="en-US" sz="900" dirty="0">
                <a:solidFill>
                  <a:srgbClr val="1E4471"/>
                </a:solidFill>
              </a:rPr>
            </a:br>
            <a:r>
              <a:rPr lang="en-US" sz="900" dirty="0">
                <a:solidFill>
                  <a:srgbClr val="1E4471"/>
                </a:solidFill>
              </a:rPr>
              <a:t>- Commit Queue</a:t>
            </a:r>
            <a:br>
              <a:rPr lang="en-US" sz="900" dirty="0">
                <a:solidFill>
                  <a:srgbClr val="1E4471"/>
                </a:solidFill>
              </a:rPr>
            </a:br>
            <a:r>
              <a:rPr lang="en-US" sz="900" dirty="0">
                <a:solidFill>
                  <a:srgbClr val="1E4471"/>
                </a:solidFill>
              </a:rPr>
              <a:t>  Prepare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F5B8C6-B2DF-D5F0-AC2D-F97859F5A5F4}"/>
              </a:ext>
            </a:extLst>
          </p:cNvPr>
          <p:cNvSpPr txBox="1"/>
          <p:nvPr/>
        </p:nvSpPr>
        <p:spPr>
          <a:xfrm>
            <a:off x="6151148" y="3600094"/>
            <a:ext cx="154144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171450" marR="0" indent="-17145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pple SD Gothic Neo Regular" panose="02000300000000000000" pitchFamily="2" charset="-127"/>
              <a:buChar char="▹"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1E447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CDB </a:t>
            </a:r>
            <a:endParaRPr lang="en-US" sz="900" b="1" i="1" dirty="0">
              <a:solidFill>
                <a:srgbClr val="1E447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indent="-17145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pple SD Gothic Neo Regular" panose="02000300000000000000" pitchFamily="2" charset="-127"/>
              <a:buChar char="▹"/>
              <a:tabLst/>
            </a:pPr>
            <a:r>
              <a:rPr kumimoji="0" lang="en-US" sz="900" u="none" strike="noStrike" cap="none" spc="0" normalizeH="0" baseline="0" dirty="0">
                <a:ln>
                  <a:noFill/>
                </a:ln>
                <a:solidFill>
                  <a:srgbClr val="1E447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Dev </a:t>
            </a:r>
            <a:r>
              <a:rPr kumimoji="0" lang="en-US" sz="900" u="none" strike="noStrike" cap="none" spc="0" normalizeH="0" baseline="0" dirty="0" err="1">
                <a:ln>
                  <a:noFill/>
                </a:ln>
                <a:solidFill>
                  <a:srgbClr val="1E447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Mgr</a:t>
            </a:r>
            <a:r>
              <a:rPr kumimoji="0" lang="en-US" sz="900" u="none" strike="noStrike" cap="none" spc="0" normalizeH="0" baseline="0" dirty="0">
                <a:ln>
                  <a:noFill/>
                </a:ln>
                <a:solidFill>
                  <a:srgbClr val="1E447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Commit</a:t>
            </a:r>
            <a:br>
              <a:rPr kumimoji="0" lang="en-US" sz="900" u="none" strike="noStrike" cap="none" spc="0" normalizeH="0" baseline="0" dirty="0">
                <a:ln>
                  <a:noFill/>
                </a:ln>
                <a:solidFill>
                  <a:srgbClr val="1E447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900" u="none" strike="noStrike" cap="none" spc="0" normalizeH="0" baseline="0" dirty="0">
                <a:ln>
                  <a:noFill/>
                </a:ln>
                <a:solidFill>
                  <a:srgbClr val="1E447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900" dirty="0">
                <a:solidFill>
                  <a:srgbClr val="1E4471"/>
                </a:solidFill>
              </a:rPr>
              <a:t>NED Commit</a:t>
            </a:r>
            <a:br>
              <a:rPr lang="en-US" sz="900" dirty="0">
                <a:solidFill>
                  <a:srgbClr val="1E4471"/>
                </a:solidFill>
              </a:rPr>
            </a:br>
            <a:r>
              <a:rPr lang="en-US" sz="900" dirty="0">
                <a:solidFill>
                  <a:srgbClr val="1E4471"/>
                </a:solidFill>
              </a:rPr>
              <a:t>- Commit Queue Commit</a:t>
            </a:r>
            <a:endParaRPr kumimoji="0" lang="en-US" sz="900" u="none" strike="noStrike" cap="none" spc="0" normalizeH="0" baseline="0" dirty="0">
              <a:ln>
                <a:noFill/>
              </a:ln>
              <a:solidFill>
                <a:srgbClr val="1E447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0679EC-FF6F-660A-15BB-8C11C7AF2D5E}"/>
              </a:ext>
            </a:extLst>
          </p:cNvPr>
          <p:cNvSpPr/>
          <p:nvPr/>
        </p:nvSpPr>
        <p:spPr>
          <a:xfrm>
            <a:off x="3076980" y="2464902"/>
            <a:ext cx="870695" cy="454651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Conflict</a:t>
            </a:r>
          </a:p>
          <a:p>
            <a:pPr algn="ctr"/>
            <a:r>
              <a:rPr lang="en-US" sz="900" dirty="0">
                <a:solidFill>
                  <a:schemeClr val="bg2"/>
                </a:solidFill>
              </a:rPr>
              <a:t>Retry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9F15D99-E1EE-DBBD-75C0-B235EA10C8D4}"/>
              </a:ext>
            </a:extLst>
          </p:cNvPr>
          <p:cNvCxnSpPr>
            <a:cxnSpLocks/>
            <a:stCxn id="75" idx="3"/>
            <a:endCxn id="64" idx="1"/>
          </p:cNvCxnSpPr>
          <p:nvPr/>
        </p:nvCxnSpPr>
        <p:spPr>
          <a:xfrm flipV="1">
            <a:off x="3946408" y="2649777"/>
            <a:ext cx="460375" cy="6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C74DC65-FFA1-DC05-0149-3BFF1CD935B6}"/>
              </a:ext>
            </a:extLst>
          </p:cNvPr>
          <p:cNvCxnSpPr>
            <a:cxnSpLocks/>
            <a:stCxn id="43" idx="0"/>
            <a:endCxn id="82" idx="1"/>
          </p:cNvCxnSpPr>
          <p:nvPr/>
        </p:nvCxnSpPr>
        <p:spPr>
          <a:xfrm rot="5400000" flipH="1" flipV="1">
            <a:off x="2155081" y="2124715"/>
            <a:ext cx="408343" cy="1443716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48532D4-C4BC-8B74-BEE4-7C6EF7F23DFE}"/>
              </a:ext>
            </a:extLst>
          </p:cNvPr>
          <p:cNvSpPr txBox="1"/>
          <p:nvPr/>
        </p:nvSpPr>
        <p:spPr>
          <a:xfrm>
            <a:off x="3956956" y="3593705"/>
            <a:ext cx="7591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171450" marR="0" indent="-17145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pple SD Gothic Neo Regular" panose="02000300000000000000" pitchFamily="2" charset="-127"/>
              <a:buChar char="▹"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Check for</a:t>
            </a:r>
            <a:b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conflicts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6879B4-40AF-22ED-B39B-9FCC1EBE20BF}"/>
              </a:ext>
            </a:extLst>
          </p:cNvPr>
          <p:cNvCxnSpPr>
            <a:cxnSpLocks/>
          </p:cNvCxnSpPr>
          <p:nvPr/>
        </p:nvCxnSpPr>
        <p:spPr>
          <a:xfrm>
            <a:off x="3087995" y="2116688"/>
            <a:ext cx="0" cy="255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F9BBEF-60C8-C6E2-9AE3-62CCEAED5806}"/>
              </a:ext>
            </a:extLst>
          </p:cNvPr>
          <p:cNvCxnSpPr>
            <a:cxnSpLocks/>
          </p:cNvCxnSpPr>
          <p:nvPr/>
        </p:nvCxnSpPr>
        <p:spPr>
          <a:xfrm>
            <a:off x="4890123" y="2267674"/>
            <a:ext cx="0" cy="12425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2B215D-1113-CB65-55EE-23357193C149}"/>
              </a:ext>
            </a:extLst>
          </p:cNvPr>
          <p:cNvCxnSpPr>
            <a:cxnSpLocks/>
          </p:cNvCxnSpPr>
          <p:nvPr/>
        </p:nvCxnSpPr>
        <p:spPr>
          <a:xfrm>
            <a:off x="7326990" y="2277477"/>
            <a:ext cx="0" cy="12425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C4403F4-5A97-0963-0635-D33FD8FE7C43}"/>
              </a:ext>
            </a:extLst>
          </p:cNvPr>
          <p:cNvSpPr/>
          <p:nvPr/>
        </p:nvSpPr>
        <p:spPr>
          <a:xfrm>
            <a:off x="1206239" y="3149600"/>
            <a:ext cx="96530" cy="8451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C595487-6C07-5D61-31BD-69A2DF541FF3}"/>
              </a:ext>
            </a:extLst>
          </p:cNvPr>
          <p:cNvCxnSpPr>
            <a:cxnSpLocks/>
            <a:stCxn id="9" idx="1"/>
            <a:endCxn id="17" idx="2"/>
          </p:cNvCxnSpPr>
          <p:nvPr/>
        </p:nvCxnSpPr>
        <p:spPr>
          <a:xfrm rot="10800000">
            <a:off x="1031457" y="2283345"/>
            <a:ext cx="174783" cy="908510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9B98DB2-F886-1235-7E37-15404E818A59}"/>
              </a:ext>
            </a:extLst>
          </p:cNvPr>
          <p:cNvSpPr/>
          <p:nvPr/>
        </p:nvSpPr>
        <p:spPr>
          <a:xfrm>
            <a:off x="1206239" y="3248431"/>
            <a:ext cx="96530" cy="8451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85698-219A-909B-B66D-7916EE6B764B}"/>
              </a:ext>
            </a:extLst>
          </p:cNvPr>
          <p:cNvSpPr/>
          <p:nvPr/>
        </p:nvSpPr>
        <p:spPr>
          <a:xfrm>
            <a:off x="1206239" y="3349217"/>
            <a:ext cx="96530" cy="8451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557B778-4C4A-FDC9-B059-B8BF2224171A}"/>
              </a:ext>
            </a:extLst>
          </p:cNvPr>
          <p:cNvCxnSpPr>
            <a:cxnSpLocks/>
            <a:stCxn id="11" idx="1"/>
            <a:endCxn id="16" idx="2"/>
          </p:cNvCxnSpPr>
          <p:nvPr/>
        </p:nvCxnSpPr>
        <p:spPr>
          <a:xfrm rot="10800000">
            <a:off x="934927" y="2283346"/>
            <a:ext cx="271313" cy="1007340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D7D3345-9ADF-5B7F-DFE0-FD05BC6C5A5A}"/>
              </a:ext>
            </a:extLst>
          </p:cNvPr>
          <p:cNvCxnSpPr>
            <a:cxnSpLocks/>
            <a:stCxn id="12" idx="1"/>
            <a:endCxn id="18" idx="2"/>
          </p:cNvCxnSpPr>
          <p:nvPr/>
        </p:nvCxnSpPr>
        <p:spPr>
          <a:xfrm rot="10800000">
            <a:off x="838397" y="2283346"/>
            <a:ext cx="367843" cy="1108127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9B7C5C-EF3D-5398-2941-B684762130C5}"/>
              </a:ext>
            </a:extLst>
          </p:cNvPr>
          <p:cNvSpPr txBox="1"/>
          <p:nvPr/>
        </p:nvSpPr>
        <p:spPr>
          <a:xfrm>
            <a:off x="767172" y="1411041"/>
            <a:ext cx="141320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RESTCONF </a:t>
            </a:r>
            <a:r>
              <a:rPr lang="en-US" sz="9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YANG P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atch</a:t>
            </a:r>
          </a:p>
          <a:p>
            <a:pPr marR="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sz="9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NETCONF &lt;edit-config&gt;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R="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sz="9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CLI commit</a:t>
            </a:r>
          </a:p>
          <a:p>
            <a:pPr marR="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sz="9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MAAPI apply()</a:t>
            </a:r>
          </a:p>
          <a:p>
            <a:pPr marR="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sz="9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Nano service re-deploy</a:t>
            </a:r>
          </a:p>
          <a:p>
            <a:pPr marR="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sz="9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BF4602-B920-26B5-7F8A-C1EE0DEFD221}"/>
              </a:ext>
            </a:extLst>
          </p:cNvPr>
          <p:cNvSpPr/>
          <p:nvPr/>
        </p:nvSpPr>
        <p:spPr>
          <a:xfrm>
            <a:off x="886661" y="2198836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2427CE-BDF8-C9B2-9FC7-E1B66DD2EFFE}"/>
              </a:ext>
            </a:extLst>
          </p:cNvPr>
          <p:cNvSpPr/>
          <p:nvPr/>
        </p:nvSpPr>
        <p:spPr>
          <a:xfrm>
            <a:off x="983191" y="219883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59553-C258-42EE-F8F1-66A03E89ED1F}"/>
              </a:ext>
            </a:extLst>
          </p:cNvPr>
          <p:cNvSpPr/>
          <p:nvPr/>
        </p:nvSpPr>
        <p:spPr>
          <a:xfrm>
            <a:off x="790131" y="219883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9AA3A-DF13-6BE0-BBE4-ABEF09C93055}"/>
              </a:ext>
            </a:extLst>
          </p:cNvPr>
          <p:cNvSpPr txBox="1"/>
          <p:nvPr/>
        </p:nvSpPr>
        <p:spPr>
          <a:xfrm>
            <a:off x="522613" y="848306"/>
            <a:ext cx="274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1600" dirty="0">
                <a:latin typeface="+mn-lt"/>
              </a:rPr>
              <a:t>Concurrent transactions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255EDC-7E50-7CDE-26A3-1CAEAAEBD2EC}"/>
              </a:ext>
            </a:extLst>
          </p:cNvPr>
          <p:cNvCxnSpPr>
            <a:cxnSpLocks/>
          </p:cNvCxnSpPr>
          <p:nvPr/>
        </p:nvCxnSpPr>
        <p:spPr>
          <a:xfrm>
            <a:off x="1375520" y="1160801"/>
            <a:ext cx="0" cy="255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C8A9E5-BF12-268D-99EB-0524EF53F953}"/>
              </a:ext>
            </a:extLst>
          </p:cNvPr>
          <p:cNvGrpSpPr/>
          <p:nvPr/>
        </p:nvGrpSpPr>
        <p:grpSpPr>
          <a:xfrm>
            <a:off x="2434873" y="4377711"/>
            <a:ext cx="857726" cy="276999"/>
            <a:chOff x="484425" y="4102585"/>
            <a:chExt cx="857726" cy="2769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4165E7-5247-B58C-62CC-798D0B3F025E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0395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6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5CE0BA-A13D-8E97-D940-B40C7C6EFA67}"/>
                </a:ext>
              </a:extLst>
            </p:cNvPr>
            <p:cNvSpPr txBox="1"/>
            <p:nvPr/>
          </p:nvSpPr>
          <p:spPr>
            <a:xfrm>
              <a:off x="644524" y="4102585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Service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1BCFF3-E8B3-E1F3-33EB-868C77170413}"/>
              </a:ext>
            </a:extLst>
          </p:cNvPr>
          <p:cNvGrpSpPr/>
          <p:nvPr/>
        </p:nvGrpSpPr>
        <p:grpSpPr>
          <a:xfrm>
            <a:off x="3307348" y="4377711"/>
            <a:ext cx="993982" cy="276999"/>
            <a:chOff x="484425" y="4102585"/>
            <a:chExt cx="993982" cy="276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C5AA1F4-46D5-7AB7-CA89-9B20FDF4166E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9CBD4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4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5144A7-726E-288D-10BE-9733DEC1BCC9}"/>
                </a:ext>
              </a:extLst>
            </p:cNvPr>
            <p:cNvSpPr txBox="1"/>
            <p:nvPr/>
          </p:nvSpPr>
          <p:spPr>
            <a:xfrm>
              <a:off x="644524" y="4102585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Validation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9125089-DB56-1723-F1E7-C74C9AEAE08D}"/>
              </a:ext>
            </a:extLst>
          </p:cNvPr>
          <p:cNvGrpSpPr/>
          <p:nvPr/>
        </p:nvGrpSpPr>
        <p:grpSpPr>
          <a:xfrm>
            <a:off x="4409174" y="4377711"/>
            <a:ext cx="1338627" cy="276999"/>
            <a:chOff x="484425" y="4102585"/>
            <a:chExt cx="1338627" cy="27699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92F188-EAD2-D6EA-3069-F26ED55600FF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EBA22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4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95F01B-4572-76FA-7CC8-5C9CFF1F3920}"/>
                </a:ext>
              </a:extLst>
            </p:cNvPr>
            <p:cNvSpPr txBox="1"/>
            <p:nvPr/>
          </p:nvSpPr>
          <p:spPr>
            <a:xfrm>
              <a:off x="644524" y="4102585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Critical section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A2F9960-6E83-8B56-9529-E0ACA5ACD04D}"/>
              </a:ext>
            </a:extLst>
          </p:cNvPr>
          <p:cNvGrpSpPr/>
          <p:nvPr/>
        </p:nvGrpSpPr>
        <p:grpSpPr>
          <a:xfrm>
            <a:off x="5842688" y="4377711"/>
            <a:ext cx="1449234" cy="276999"/>
            <a:chOff x="484425" y="4102585"/>
            <a:chExt cx="1449234" cy="27699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27A94CE-8DA6-15A6-CF33-02B839CB7A3B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4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E393C5A-0B72-29DF-C05D-105916231A09}"/>
                </a:ext>
              </a:extLst>
            </p:cNvPr>
            <p:cNvSpPr txBox="1"/>
            <p:nvPr/>
          </p:nvSpPr>
          <p:spPr>
            <a:xfrm>
              <a:off x="644524" y="4102585"/>
              <a:ext cx="128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Transaction lock</a:t>
              </a:r>
            </a:p>
          </p:txBody>
        </p:sp>
      </p:grpSp>
      <p:sp>
        <p:nvSpPr>
          <p:cNvPr id="21" name="Diamond 20">
            <a:extLst>
              <a:ext uri="{FF2B5EF4-FFF2-40B4-BE49-F238E27FC236}">
                <a16:creationId xmlns:a16="http://schemas.microsoft.com/office/drawing/2014/main" id="{31E0FC5F-53A7-0484-3AF5-837CA32A3867}"/>
              </a:ext>
            </a:extLst>
          </p:cNvPr>
          <p:cNvSpPr/>
          <p:nvPr/>
        </p:nvSpPr>
        <p:spPr>
          <a:xfrm>
            <a:off x="7112281" y="3231947"/>
            <a:ext cx="97826" cy="94600"/>
          </a:xfrm>
          <a:prstGeom prst="diamond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accent3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A34C59E-2C24-CB86-C268-8167937CA627}"/>
              </a:ext>
            </a:extLst>
          </p:cNvPr>
          <p:cNvCxnSpPr>
            <a:cxnSpLocks/>
            <a:stCxn id="41" idx="3"/>
            <a:endCxn id="21" idx="0"/>
          </p:cNvCxnSpPr>
          <p:nvPr/>
        </p:nvCxnSpPr>
        <p:spPr>
          <a:xfrm>
            <a:off x="7021843" y="2692229"/>
            <a:ext cx="139351" cy="539718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6D4F73-7CF9-07E7-26A3-13D4269B6B88}"/>
              </a:ext>
            </a:extLst>
          </p:cNvPr>
          <p:cNvSpPr/>
          <p:nvPr/>
        </p:nvSpPr>
        <p:spPr>
          <a:xfrm>
            <a:off x="6154632" y="2686466"/>
            <a:ext cx="96530" cy="8451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6DC787-B694-7F83-0B1F-8EE81175C9F1}"/>
              </a:ext>
            </a:extLst>
          </p:cNvPr>
          <p:cNvSpPr/>
          <p:nvPr/>
        </p:nvSpPr>
        <p:spPr>
          <a:xfrm>
            <a:off x="6154603" y="2605594"/>
            <a:ext cx="96530" cy="8451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F3824734-2660-4EEC-AF7D-16AA615C91E5}"/>
              </a:ext>
            </a:extLst>
          </p:cNvPr>
          <p:cNvSpPr/>
          <p:nvPr/>
        </p:nvSpPr>
        <p:spPr>
          <a:xfrm>
            <a:off x="4406783" y="2602477"/>
            <a:ext cx="97826" cy="94600"/>
          </a:xfrm>
          <a:prstGeom prst="diamond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1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accent3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C92FE398-3EEC-F5F2-51F2-43973B886096}"/>
              </a:ext>
            </a:extLst>
          </p:cNvPr>
          <p:cNvCxnSpPr>
            <a:cxnSpLocks/>
            <a:stCxn id="64" idx="2"/>
            <a:endCxn id="35" idx="0"/>
          </p:cNvCxnSpPr>
          <p:nvPr/>
        </p:nvCxnSpPr>
        <p:spPr>
          <a:xfrm rot="5400000">
            <a:off x="4275992" y="2875861"/>
            <a:ext cx="358488" cy="92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6F109F1-3252-0DDA-AAA7-AD08D772E6A3}"/>
              </a:ext>
            </a:extLst>
          </p:cNvPr>
          <p:cNvSpPr/>
          <p:nvPr/>
        </p:nvSpPr>
        <p:spPr>
          <a:xfrm>
            <a:off x="3849878" y="2607584"/>
            <a:ext cx="96530" cy="8451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43AC49-32DC-4730-50B0-497A1E7C8D12}"/>
              </a:ext>
            </a:extLst>
          </p:cNvPr>
          <p:cNvCxnSpPr>
            <a:cxnSpLocks/>
            <a:stCxn id="64" idx="3"/>
            <a:endCxn id="29" idx="1"/>
          </p:cNvCxnSpPr>
          <p:nvPr/>
        </p:nvCxnSpPr>
        <p:spPr>
          <a:xfrm flipV="1">
            <a:off x="4504609" y="2647849"/>
            <a:ext cx="1649994" cy="1928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38C0541-AB3F-CC7C-2037-5177631D7233}"/>
              </a:ext>
            </a:extLst>
          </p:cNvPr>
          <p:cNvSpPr/>
          <p:nvPr/>
        </p:nvSpPr>
        <p:spPr>
          <a:xfrm>
            <a:off x="3081110" y="2600146"/>
            <a:ext cx="96530" cy="8451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62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A1494-BCA8-3605-E248-D9F656ABC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000F03-4426-6115-1804-B3F22BC91C01}"/>
              </a:ext>
            </a:extLst>
          </p:cNvPr>
          <p:cNvGrpSpPr/>
          <p:nvPr/>
        </p:nvGrpSpPr>
        <p:grpSpPr>
          <a:xfrm>
            <a:off x="3941141" y="4417289"/>
            <a:ext cx="754063" cy="219075"/>
            <a:chOff x="5789613" y="3529806"/>
            <a:chExt cx="754063" cy="219075"/>
          </a:xfrm>
        </p:grpSpPr>
        <p:sp>
          <p:nvSpPr>
            <p:cNvPr id="7" name="Freeform 42">
              <a:extLst>
                <a:ext uri="{FF2B5EF4-FFF2-40B4-BE49-F238E27FC236}">
                  <a16:creationId xmlns:a16="http://schemas.microsoft.com/office/drawing/2014/main" id="{4C7DE716-0362-EC7A-E635-ACA4E0298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43">
              <a:extLst>
                <a:ext uri="{FF2B5EF4-FFF2-40B4-BE49-F238E27FC236}">
                  <a16:creationId xmlns:a16="http://schemas.microsoft.com/office/drawing/2014/main" id="{A749E6AB-ACA0-2C24-CD47-30247CD00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F9483165-EA75-DAB9-564D-4AF11C11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45">
              <a:extLst>
                <a:ext uri="{FF2B5EF4-FFF2-40B4-BE49-F238E27FC236}">
                  <a16:creationId xmlns:a16="http://schemas.microsoft.com/office/drawing/2014/main" id="{2829BEF2-0FAD-4CAF-9EB6-0774F3BEC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Oval 46">
              <a:extLst>
                <a:ext uri="{FF2B5EF4-FFF2-40B4-BE49-F238E27FC236}">
                  <a16:creationId xmlns:a16="http://schemas.microsoft.com/office/drawing/2014/main" id="{79B3CB4D-49F8-3AE0-11CF-257D5BEC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E5DC17B7-3A0A-C648-A4A0-C701C7A27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0FB06681-2BA1-807C-93E4-8B8F9BFC1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4EA46B-2D2B-5F58-6C00-D04A9B4ED51A}"/>
              </a:ext>
            </a:extLst>
          </p:cNvPr>
          <p:cNvGrpSpPr/>
          <p:nvPr/>
        </p:nvGrpSpPr>
        <p:grpSpPr>
          <a:xfrm>
            <a:off x="5683017" y="4417289"/>
            <a:ext cx="754063" cy="219075"/>
            <a:chOff x="5789613" y="3529806"/>
            <a:chExt cx="754063" cy="219075"/>
          </a:xfrm>
        </p:grpSpPr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2EA13C69-51B6-9866-7704-4F79B3919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43">
              <a:extLst>
                <a:ext uri="{FF2B5EF4-FFF2-40B4-BE49-F238E27FC236}">
                  <a16:creationId xmlns:a16="http://schemas.microsoft.com/office/drawing/2014/main" id="{916CE197-FA54-17D0-6701-DAE98BDE4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41231D25-56DE-0F86-A2C6-79CDDDEAC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A95FB878-1E6E-D494-6ED7-08E3FC90F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Oval 46">
              <a:extLst>
                <a:ext uri="{FF2B5EF4-FFF2-40B4-BE49-F238E27FC236}">
                  <a16:creationId xmlns:a16="http://schemas.microsoft.com/office/drawing/2014/main" id="{5D4098EE-6BB1-219B-ADD3-CEAD2B1FB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89D94257-B0D7-F791-9DB6-956C2B035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84817F6D-F2C9-B390-15B1-97FE12BDD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125893-9711-122A-67C4-9628A9B7DB96}"/>
              </a:ext>
            </a:extLst>
          </p:cNvPr>
          <p:cNvGrpSpPr/>
          <p:nvPr/>
        </p:nvGrpSpPr>
        <p:grpSpPr>
          <a:xfrm>
            <a:off x="6668126" y="4417288"/>
            <a:ext cx="754063" cy="219075"/>
            <a:chOff x="5789613" y="3529806"/>
            <a:chExt cx="754063" cy="219075"/>
          </a:xfrm>
        </p:grpSpPr>
        <p:sp>
          <p:nvSpPr>
            <p:cNvPr id="23" name="Freeform 42">
              <a:extLst>
                <a:ext uri="{FF2B5EF4-FFF2-40B4-BE49-F238E27FC236}">
                  <a16:creationId xmlns:a16="http://schemas.microsoft.com/office/drawing/2014/main" id="{620B4274-5234-6529-A253-3EC45D0AA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40802D8D-1560-0F8B-399A-72B2C442A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CF673580-DF57-63F4-4E6C-D5CF7D7BE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5">
              <a:extLst>
                <a:ext uri="{FF2B5EF4-FFF2-40B4-BE49-F238E27FC236}">
                  <a16:creationId xmlns:a16="http://schemas.microsoft.com/office/drawing/2014/main" id="{AB67352E-0FCE-D96B-753F-3B2147DE4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Oval 46">
              <a:extLst>
                <a:ext uri="{FF2B5EF4-FFF2-40B4-BE49-F238E27FC236}">
                  <a16:creationId xmlns:a16="http://schemas.microsoft.com/office/drawing/2014/main" id="{020B8BE0-86D7-EE1A-33B5-5E6964F08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A72F0ED5-F32F-3412-317C-D5A2B128E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8">
              <a:extLst>
                <a:ext uri="{FF2B5EF4-FFF2-40B4-BE49-F238E27FC236}">
                  <a16:creationId xmlns:a16="http://schemas.microsoft.com/office/drawing/2014/main" id="{11E80AE5-954B-9934-8796-1899787B4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93C6BD3-F83B-7F5A-2EDD-80C1D58AB465}"/>
              </a:ext>
            </a:extLst>
          </p:cNvPr>
          <p:cNvCxnSpPr>
            <a:cxnSpLocks/>
            <a:stCxn id="60" idx="0"/>
            <a:endCxn id="120" idx="2"/>
          </p:cNvCxnSpPr>
          <p:nvPr/>
        </p:nvCxnSpPr>
        <p:spPr>
          <a:xfrm rot="5400000" flipH="1" flipV="1">
            <a:off x="4463691" y="3515007"/>
            <a:ext cx="766443" cy="1044474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F3EF5-223E-4B34-E0A1-6BA21D12BBF9}"/>
              </a:ext>
            </a:extLst>
          </p:cNvPr>
          <p:cNvSpPr/>
          <p:nvPr/>
        </p:nvSpPr>
        <p:spPr>
          <a:xfrm>
            <a:off x="4276410" y="442046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CE47C-74EB-8349-E24D-8A6540BAC8C3}"/>
              </a:ext>
            </a:extLst>
          </p:cNvPr>
          <p:cNvSpPr/>
          <p:nvPr/>
        </p:nvSpPr>
        <p:spPr>
          <a:xfrm>
            <a:off x="6018286" y="442091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0A9F11-97B6-9F00-B36D-6DE9DD82C021}"/>
              </a:ext>
            </a:extLst>
          </p:cNvPr>
          <p:cNvSpPr/>
          <p:nvPr/>
        </p:nvSpPr>
        <p:spPr>
          <a:xfrm>
            <a:off x="7009438" y="4421900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BCAD115-DC43-E702-86A7-5519C866870B}"/>
              </a:ext>
            </a:extLst>
          </p:cNvPr>
          <p:cNvCxnSpPr>
            <a:cxnSpLocks/>
            <a:stCxn id="61" idx="0"/>
            <a:endCxn id="121" idx="2"/>
          </p:cNvCxnSpPr>
          <p:nvPr/>
        </p:nvCxnSpPr>
        <p:spPr>
          <a:xfrm rot="16200000" flipV="1">
            <a:off x="5481978" y="3836338"/>
            <a:ext cx="761660" cy="40748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52A0FB0C-D7F0-043F-3C42-2920997F10C4}"/>
              </a:ext>
            </a:extLst>
          </p:cNvPr>
          <p:cNvCxnSpPr>
            <a:cxnSpLocks/>
            <a:stCxn id="62" idx="0"/>
            <a:endCxn id="122" idx="2"/>
          </p:cNvCxnSpPr>
          <p:nvPr/>
        </p:nvCxnSpPr>
        <p:spPr>
          <a:xfrm rot="16200000" flipV="1">
            <a:off x="6022416" y="3386612"/>
            <a:ext cx="767288" cy="1303287"/>
          </a:xfrm>
          <a:prstGeom prst="bentConnector3">
            <a:avLst>
              <a:gd name="adj1" fmla="val 61385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7E9B4B-33A8-804D-4FB7-569B858BC612}"/>
              </a:ext>
            </a:extLst>
          </p:cNvPr>
          <p:cNvCxnSpPr>
            <a:cxnSpLocks/>
          </p:cNvCxnSpPr>
          <p:nvPr/>
        </p:nvCxnSpPr>
        <p:spPr>
          <a:xfrm>
            <a:off x="4920935" y="4501426"/>
            <a:ext cx="603330" cy="0"/>
          </a:xfrm>
          <a:prstGeom prst="line">
            <a:avLst/>
          </a:prstGeom>
          <a:ln w="1143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2F103EA-56C9-E634-C1EC-31A9B37BA72E}"/>
              </a:ext>
            </a:extLst>
          </p:cNvPr>
          <p:cNvCxnSpPr>
            <a:cxnSpLocks/>
            <a:stCxn id="96" idx="2"/>
            <a:endCxn id="91" idx="0"/>
          </p:cNvCxnSpPr>
          <p:nvPr/>
        </p:nvCxnSpPr>
        <p:spPr>
          <a:xfrm>
            <a:off x="5369149" y="2665972"/>
            <a:ext cx="0" cy="382943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D3BF325-0FB2-D16E-6E95-011127A747CD}"/>
              </a:ext>
            </a:extLst>
          </p:cNvPr>
          <p:cNvSpPr/>
          <p:nvPr/>
        </p:nvSpPr>
        <p:spPr>
          <a:xfrm>
            <a:off x="4428810" y="457286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3249C0D-B49D-BC81-5885-F8F221306020}"/>
              </a:ext>
            </a:extLst>
          </p:cNvPr>
          <p:cNvSpPr/>
          <p:nvPr/>
        </p:nvSpPr>
        <p:spPr>
          <a:xfrm>
            <a:off x="5320884" y="304891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6A6CE8-BBE7-DF1F-1351-7C60285BF901}"/>
              </a:ext>
            </a:extLst>
          </p:cNvPr>
          <p:cNvSpPr/>
          <p:nvPr/>
        </p:nvSpPr>
        <p:spPr>
          <a:xfrm>
            <a:off x="5610799" y="305414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365ECF7-1C21-41E1-ECAC-7350C1DB8125}"/>
              </a:ext>
            </a:extLst>
          </p:cNvPr>
          <p:cNvSpPr/>
          <p:nvPr/>
        </p:nvSpPr>
        <p:spPr>
          <a:xfrm>
            <a:off x="5706151" y="304950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DA18E6-10B7-4197-A393-8F9C9FF331A4}"/>
              </a:ext>
            </a:extLst>
          </p:cNvPr>
          <p:cNvSpPr/>
          <p:nvPr/>
        </p:nvSpPr>
        <p:spPr>
          <a:xfrm>
            <a:off x="5755180" y="2566611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B9DD3E-C4F7-F706-F3C3-DF98F1FCAD8E}"/>
              </a:ext>
            </a:extLst>
          </p:cNvPr>
          <p:cNvSpPr/>
          <p:nvPr/>
        </p:nvSpPr>
        <p:spPr>
          <a:xfrm>
            <a:off x="5617118" y="257144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0B8D4A-F1DE-80DB-5DC2-19B5A184835C}"/>
              </a:ext>
            </a:extLst>
          </p:cNvPr>
          <p:cNvSpPr/>
          <p:nvPr/>
        </p:nvSpPr>
        <p:spPr>
          <a:xfrm>
            <a:off x="5320884" y="258146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84ECC80-5760-3769-173B-02F92DBF474C}"/>
              </a:ext>
            </a:extLst>
          </p:cNvPr>
          <p:cNvSpPr/>
          <p:nvPr/>
        </p:nvSpPr>
        <p:spPr>
          <a:xfrm>
            <a:off x="5706915" y="2573428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796D845-C3F6-B501-BE5F-6FB451BEA1DE}"/>
              </a:ext>
            </a:extLst>
          </p:cNvPr>
          <p:cNvCxnSpPr>
            <a:cxnSpLocks/>
            <a:stCxn id="98" idx="2"/>
            <a:endCxn id="93" idx="0"/>
          </p:cNvCxnSpPr>
          <p:nvPr/>
        </p:nvCxnSpPr>
        <p:spPr>
          <a:xfrm flipH="1">
            <a:off x="5754416" y="2657938"/>
            <a:ext cx="764" cy="391567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962D059-0327-59C4-AEB3-7C401DE430FA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>
          <a:xfrm flipH="1">
            <a:off x="5659064" y="2655952"/>
            <a:ext cx="6319" cy="398193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E245675-9A26-7DA7-16B7-DC7F02F405DF}"/>
              </a:ext>
            </a:extLst>
          </p:cNvPr>
          <p:cNvCxnSpPr>
            <a:cxnSpLocks/>
          </p:cNvCxnSpPr>
          <p:nvPr/>
        </p:nvCxnSpPr>
        <p:spPr>
          <a:xfrm>
            <a:off x="5428535" y="2853721"/>
            <a:ext cx="182264" cy="0"/>
          </a:xfrm>
          <a:prstGeom prst="line">
            <a:avLst/>
          </a:prstGeom>
          <a:ln w="34925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DF74DE5-25E7-82F9-EFEF-24E3464F0191}"/>
              </a:ext>
            </a:extLst>
          </p:cNvPr>
          <p:cNvSpPr/>
          <p:nvPr/>
        </p:nvSpPr>
        <p:spPr>
          <a:xfrm>
            <a:off x="5320884" y="356951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1CA193-372C-0E17-5D14-274CAC66A8C0}"/>
              </a:ext>
            </a:extLst>
          </p:cNvPr>
          <p:cNvSpPr/>
          <p:nvPr/>
        </p:nvSpPr>
        <p:spPr>
          <a:xfrm>
            <a:off x="5610799" y="357474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7C2516-C800-10E1-BD78-88D33819E361}"/>
              </a:ext>
            </a:extLst>
          </p:cNvPr>
          <p:cNvSpPr/>
          <p:nvPr/>
        </p:nvSpPr>
        <p:spPr>
          <a:xfrm>
            <a:off x="5706151" y="357010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A1FD5FD-CA76-69B1-6882-A7DC4F77B6EA}"/>
              </a:ext>
            </a:extLst>
          </p:cNvPr>
          <p:cNvCxnSpPr>
            <a:cxnSpLocks/>
          </p:cNvCxnSpPr>
          <p:nvPr/>
        </p:nvCxnSpPr>
        <p:spPr>
          <a:xfrm>
            <a:off x="5433133" y="3844807"/>
            <a:ext cx="182264" cy="0"/>
          </a:xfrm>
          <a:prstGeom prst="line">
            <a:avLst/>
          </a:prstGeom>
          <a:ln w="34925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42">
            <a:extLst>
              <a:ext uri="{FF2B5EF4-FFF2-40B4-BE49-F238E27FC236}">
                <a16:creationId xmlns:a16="http://schemas.microsoft.com/office/drawing/2014/main" id="{61702110-E2E8-7B85-1EC6-183BA6658EB3}"/>
              </a:ext>
            </a:extLst>
          </p:cNvPr>
          <p:cNvSpPr/>
          <p:nvPr/>
        </p:nvSpPr>
        <p:spPr>
          <a:xfrm>
            <a:off x="5097092" y="2050067"/>
            <a:ext cx="936281" cy="6159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Resource Facing Nano Service</a:t>
            </a:r>
          </a:p>
        </p:txBody>
      </p:sp>
      <p:sp>
        <p:nvSpPr>
          <p:cNvPr id="49" name="Rectangle: Rounded Corners 42">
            <a:extLst>
              <a:ext uri="{FF2B5EF4-FFF2-40B4-BE49-F238E27FC236}">
                <a16:creationId xmlns:a16="http://schemas.microsoft.com/office/drawing/2014/main" id="{41FE44C1-7312-3CA4-520F-2181127DCCCA}"/>
              </a:ext>
            </a:extLst>
          </p:cNvPr>
          <p:cNvSpPr/>
          <p:nvPr/>
        </p:nvSpPr>
        <p:spPr>
          <a:xfrm>
            <a:off x="5079234" y="3048916"/>
            <a:ext cx="936281" cy="6159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Device Manager</a:t>
            </a:r>
          </a:p>
        </p:txBody>
      </p:sp>
      <p:sp>
        <p:nvSpPr>
          <p:cNvPr id="2" name="Rectangle: Rounded Corners 42">
            <a:extLst>
              <a:ext uri="{FF2B5EF4-FFF2-40B4-BE49-F238E27FC236}">
                <a16:creationId xmlns:a16="http://schemas.microsoft.com/office/drawing/2014/main" id="{C4385AF6-723E-AC0C-942E-122B46C06213}"/>
              </a:ext>
            </a:extLst>
          </p:cNvPr>
          <p:cNvSpPr/>
          <p:nvPr/>
        </p:nvSpPr>
        <p:spPr>
          <a:xfrm>
            <a:off x="3241602" y="1154110"/>
            <a:ext cx="936281" cy="6159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Customer Facing Service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A852A9-5036-A816-BA85-8BE428549CE4}"/>
              </a:ext>
            </a:extLst>
          </p:cNvPr>
          <p:cNvSpPr txBox="1"/>
          <p:nvPr/>
        </p:nvSpPr>
        <p:spPr>
          <a:xfrm>
            <a:off x="4348713" y="1152079"/>
            <a:ext cx="25589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container </a:t>
            </a:r>
            <a:r>
              <a:rPr lang="en-GB" sz="600" b="0" dirty="0">
                <a:effectLst/>
                <a:latin typeface="Menlo" panose="020B0609030804020204" pitchFamily="49" charset="0"/>
              </a:rPr>
              <a:t>t3-settings</a:t>
            </a:r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presence </a:t>
            </a:r>
            <a:r>
              <a:rPr lang="en-GB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600" b="0" dirty="0"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uses </a:t>
            </a:r>
            <a:r>
              <a:rPr lang="en-GB" sz="600" b="0" dirty="0">
                <a:effectLst/>
                <a:latin typeface="Menlo" panose="020B0609030804020204" pitchFamily="49" charset="0"/>
              </a:rPr>
              <a:t>ncs:service-data;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600" b="0" dirty="0">
                <a:effectLst/>
                <a:latin typeface="Menlo" panose="020B0609030804020204" pitchFamily="49" charset="0"/>
              </a:rPr>
              <a:t>ncs:servicepoint cfs-t3-servicepoint;</a:t>
            </a:r>
          </a:p>
          <a:p>
            <a:r>
              <a:rPr lang="en-GB" sz="600" dirty="0">
                <a:latin typeface="Menlo" panose="020B0609030804020204" pitchFamily="49" charset="0"/>
              </a:rPr>
              <a:t>  description </a:t>
            </a:r>
            <a:r>
              <a:rPr lang="en-GB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”Maps to t3 RFS instances"</a:t>
            </a:r>
            <a:r>
              <a:rPr lang="en-GB" sz="600" b="0" dirty="0"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  ...</a:t>
            </a:r>
            <a:endParaRPr lang="en-GB" sz="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2BDD93-4198-DA5A-194B-1890C117655F}"/>
              </a:ext>
            </a:extLst>
          </p:cNvPr>
          <p:cNvGrpSpPr/>
          <p:nvPr/>
        </p:nvGrpSpPr>
        <p:grpSpPr>
          <a:xfrm>
            <a:off x="238334" y="4417289"/>
            <a:ext cx="754063" cy="219075"/>
            <a:chOff x="5789613" y="3529806"/>
            <a:chExt cx="754063" cy="219075"/>
          </a:xfrm>
        </p:grpSpPr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id="{F64ED00A-8645-A80F-BB02-55BD5DA0C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0A8F1EA7-FEC1-C4CB-C2B3-AD9E46C9A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C3B0A6A9-08F0-0A69-2261-CE39F1036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9A9AE6CB-D83C-3C0D-43E2-BE951A417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46">
              <a:extLst>
                <a:ext uri="{FF2B5EF4-FFF2-40B4-BE49-F238E27FC236}">
                  <a16:creationId xmlns:a16="http://schemas.microsoft.com/office/drawing/2014/main" id="{1A13E2CF-EA46-208F-FD7B-C45F3EC19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B9C6B195-B74C-38BD-1D5C-386E5B7D5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8">
              <a:extLst>
                <a:ext uri="{FF2B5EF4-FFF2-40B4-BE49-F238E27FC236}">
                  <a16:creationId xmlns:a16="http://schemas.microsoft.com/office/drawing/2014/main" id="{8EDA2CDF-251A-57DE-8B10-B4F1C151B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9A7FAA-3798-7705-2922-A8C0E128E597}"/>
              </a:ext>
            </a:extLst>
          </p:cNvPr>
          <p:cNvGrpSpPr/>
          <p:nvPr/>
        </p:nvGrpSpPr>
        <p:grpSpPr>
          <a:xfrm>
            <a:off x="1980210" y="4417289"/>
            <a:ext cx="754063" cy="219075"/>
            <a:chOff x="5789613" y="3529806"/>
            <a:chExt cx="754063" cy="219075"/>
          </a:xfrm>
        </p:grpSpPr>
        <p:sp>
          <p:nvSpPr>
            <p:cNvPr id="39" name="Freeform 42">
              <a:extLst>
                <a:ext uri="{FF2B5EF4-FFF2-40B4-BE49-F238E27FC236}">
                  <a16:creationId xmlns:a16="http://schemas.microsoft.com/office/drawing/2014/main" id="{4327D9B2-7A85-AE0E-EE28-C2954A814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DA423DFC-D9AE-CE6F-2364-B51F96085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AC409174-CE9A-6413-AB40-9FC14D3AD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90E24964-61F5-C3DE-16E7-77523E192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Oval 46">
              <a:extLst>
                <a:ext uri="{FF2B5EF4-FFF2-40B4-BE49-F238E27FC236}">
                  <a16:creationId xmlns:a16="http://schemas.microsoft.com/office/drawing/2014/main" id="{4CF7F6B0-596B-1678-19DA-54711B9AC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4D802CD4-9C4E-3249-BE69-4595352C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8">
              <a:extLst>
                <a:ext uri="{FF2B5EF4-FFF2-40B4-BE49-F238E27FC236}">
                  <a16:creationId xmlns:a16="http://schemas.microsoft.com/office/drawing/2014/main" id="{5703A6EA-84FF-7E56-CF95-6E624038C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2D0B15-842E-CAAA-F7B6-8F8714697D65}"/>
              </a:ext>
            </a:extLst>
          </p:cNvPr>
          <p:cNvGrpSpPr/>
          <p:nvPr/>
        </p:nvGrpSpPr>
        <p:grpSpPr>
          <a:xfrm>
            <a:off x="2965319" y="4417288"/>
            <a:ext cx="754063" cy="219075"/>
            <a:chOff x="5789613" y="3529806"/>
            <a:chExt cx="754063" cy="219075"/>
          </a:xfrm>
        </p:grpSpPr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2C2550CA-ED0F-964B-5C71-8C1D23275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1360ECD8-EE5B-BACE-7E4E-A93BB95D2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19FF4AEF-7FA1-6E22-0FDF-A339679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812904C1-46AF-E247-27CF-A13AE5042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46">
              <a:extLst>
                <a:ext uri="{FF2B5EF4-FFF2-40B4-BE49-F238E27FC236}">
                  <a16:creationId xmlns:a16="http://schemas.microsoft.com/office/drawing/2014/main" id="{FF60124F-A163-A4A2-FDEC-73C216C18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F8998E37-AB63-3E45-C040-5DE4CC7D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38CDA075-B5FB-42C1-20F9-8CCAF7799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91C4D54-49ED-7F8E-44F1-9837990BA778}"/>
              </a:ext>
            </a:extLst>
          </p:cNvPr>
          <p:cNvCxnSpPr>
            <a:cxnSpLocks/>
            <a:stCxn id="56" idx="0"/>
            <a:endCxn id="81" idx="2"/>
          </p:cNvCxnSpPr>
          <p:nvPr/>
        </p:nvCxnSpPr>
        <p:spPr>
          <a:xfrm rot="5400000" flipH="1" flipV="1">
            <a:off x="760884" y="3515007"/>
            <a:ext cx="766443" cy="1044474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5701BF4-CB2F-7464-846F-3A059FD318B1}"/>
              </a:ext>
            </a:extLst>
          </p:cNvPr>
          <p:cNvSpPr/>
          <p:nvPr/>
        </p:nvSpPr>
        <p:spPr>
          <a:xfrm>
            <a:off x="573603" y="442046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0BA4DB-5EEC-E418-E561-D8F1D392B8B6}"/>
              </a:ext>
            </a:extLst>
          </p:cNvPr>
          <p:cNvSpPr/>
          <p:nvPr/>
        </p:nvSpPr>
        <p:spPr>
          <a:xfrm>
            <a:off x="2315479" y="442091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EADFA9-AFDA-0384-9C1D-5290457C38E8}"/>
              </a:ext>
            </a:extLst>
          </p:cNvPr>
          <p:cNvSpPr/>
          <p:nvPr/>
        </p:nvSpPr>
        <p:spPr>
          <a:xfrm>
            <a:off x="3306631" y="4421900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A78F598-80EC-775A-DDBF-08B73A096485}"/>
              </a:ext>
            </a:extLst>
          </p:cNvPr>
          <p:cNvCxnSpPr>
            <a:cxnSpLocks/>
            <a:stCxn id="58" idx="0"/>
            <a:endCxn id="82" idx="2"/>
          </p:cNvCxnSpPr>
          <p:nvPr/>
        </p:nvCxnSpPr>
        <p:spPr>
          <a:xfrm rot="16200000" flipV="1">
            <a:off x="1779171" y="3836338"/>
            <a:ext cx="761660" cy="40748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7919A38-82C8-198D-8DE5-24E6D9B3BE10}"/>
              </a:ext>
            </a:extLst>
          </p:cNvPr>
          <p:cNvCxnSpPr>
            <a:cxnSpLocks/>
            <a:stCxn id="59" idx="0"/>
            <a:endCxn id="83" idx="2"/>
          </p:cNvCxnSpPr>
          <p:nvPr/>
        </p:nvCxnSpPr>
        <p:spPr>
          <a:xfrm rot="16200000" flipV="1">
            <a:off x="2319609" y="3386612"/>
            <a:ext cx="767288" cy="1303287"/>
          </a:xfrm>
          <a:prstGeom prst="bentConnector3">
            <a:avLst>
              <a:gd name="adj1" fmla="val 61385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CA4855C-3563-5FCC-17D6-9D273517274D}"/>
              </a:ext>
            </a:extLst>
          </p:cNvPr>
          <p:cNvCxnSpPr>
            <a:cxnSpLocks/>
          </p:cNvCxnSpPr>
          <p:nvPr/>
        </p:nvCxnSpPr>
        <p:spPr>
          <a:xfrm>
            <a:off x="1218128" y="4501426"/>
            <a:ext cx="603330" cy="0"/>
          </a:xfrm>
          <a:prstGeom prst="line">
            <a:avLst/>
          </a:prstGeom>
          <a:ln w="1143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F78193-DE74-9654-025E-D9F7C2338C60}"/>
              </a:ext>
            </a:extLst>
          </p:cNvPr>
          <p:cNvCxnSpPr>
            <a:cxnSpLocks/>
            <a:stCxn id="76" idx="2"/>
            <a:endCxn id="69" idx="0"/>
          </p:cNvCxnSpPr>
          <p:nvPr/>
        </p:nvCxnSpPr>
        <p:spPr>
          <a:xfrm>
            <a:off x="1666342" y="2665972"/>
            <a:ext cx="0" cy="382943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E7E355A-14FD-1F7F-4511-BB9631E0E0DE}"/>
              </a:ext>
            </a:extLst>
          </p:cNvPr>
          <p:cNvSpPr/>
          <p:nvPr/>
        </p:nvSpPr>
        <p:spPr>
          <a:xfrm>
            <a:off x="726003" y="457286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BBFAABC-49D7-370E-62ED-11EE349D919E}"/>
              </a:ext>
            </a:extLst>
          </p:cNvPr>
          <p:cNvSpPr/>
          <p:nvPr/>
        </p:nvSpPr>
        <p:spPr>
          <a:xfrm>
            <a:off x="1618077" y="304891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E0C7D2-6196-7E46-43D4-CF686B6E2852}"/>
              </a:ext>
            </a:extLst>
          </p:cNvPr>
          <p:cNvSpPr/>
          <p:nvPr/>
        </p:nvSpPr>
        <p:spPr>
          <a:xfrm>
            <a:off x="1907992" y="305414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B0B262E-A0F5-7787-7435-2903978DAD18}"/>
              </a:ext>
            </a:extLst>
          </p:cNvPr>
          <p:cNvSpPr/>
          <p:nvPr/>
        </p:nvSpPr>
        <p:spPr>
          <a:xfrm>
            <a:off x="2003344" y="304950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7B078B2-8D04-5991-FAB4-2B6AD0E13FDB}"/>
              </a:ext>
            </a:extLst>
          </p:cNvPr>
          <p:cNvSpPr/>
          <p:nvPr/>
        </p:nvSpPr>
        <p:spPr>
          <a:xfrm>
            <a:off x="2052373" y="2566611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BB8466C-4094-6D90-E2EC-13D7628ECD3C}"/>
              </a:ext>
            </a:extLst>
          </p:cNvPr>
          <p:cNvSpPr/>
          <p:nvPr/>
        </p:nvSpPr>
        <p:spPr>
          <a:xfrm>
            <a:off x="1914311" y="257144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C92B94B-6389-4879-EBD3-38B80F4BC4F7}"/>
              </a:ext>
            </a:extLst>
          </p:cNvPr>
          <p:cNvSpPr/>
          <p:nvPr/>
        </p:nvSpPr>
        <p:spPr>
          <a:xfrm>
            <a:off x="1618077" y="258146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925AE7-5EB8-AACF-C227-84AA4153B5C4}"/>
              </a:ext>
            </a:extLst>
          </p:cNvPr>
          <p:cNvSpPr/>
          <p:nvPr/>
        </p:nvSpPr>
        <p:spPr>
          <a:xfrm>
            <a:off x="2004108" y="2573428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4C1A454-3370-EC52-DB85-460E76BBC9A2}"/>
              </a:ext>
            </a:extLst>
          </p:cNvPr>
          <p:cNvCxnSpPr>
            <a:cxnSpLocks/>
            <a:stCxn id="77" idx="2"/>
            <a:endCxn id="72" idx="0"/>
          </p:cNvCxnSpPr>
          <p:nvPr/>
        </p:nvCxnSpPr>
        <p:spPr>
          <a:xfrm flipH="1">
            <a:off x="2051609" y="2657938"/>
            <a:ext cx="764" cy="391567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7F1CB7F-DA24-5B08-2858-574926626495}"/>
              </a:ext>
            </a:extLst>
          </p:cNvPr>
          <p:cNvCxnSpPr>
            <a:cxnSpLocks/>
            <a:stCxn id="74" idx="2"/>
            <a:endCxn id="70" idx="0"/>
          </p:cNvCxnSpPr>
          <p:nvPr/>
        </p:nvCxnSpPr>
        <p:spPr>
          <a:xfrm flipH="1">
            <a:off x="1956257" y="2655952"/>
            <a:ext cx="6319" cy="398193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1FC599C-27A4-C0D8-FC1C-9366DBD63982}"/>
              </a:ext>
            </a:extLst>
          </p:cNvPr>
          <p:cNvCxnSpPr>
            <a:cxnSpLocks/>
          </p:cNvCxnSpPr>
          <p:nvPr/>
        </p:nvCxnSpPr>
        <p:spPr>
          <a:xfrm>
            <a:off x="1725728" y="2853721"/>
            <a:ext cx="182264" cy="0"/>
          </a:xfrm>
          <a:prstGeom prst="line">
            <a:avLst/>
          </a:prstGeom>
          <a:ln w="34925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AEE9AF2-5071-BAC9-8825-5CF567687E4A}"/>
              </a:ext>
            </a:extLst>
          </p:cNvPr>
          <p:cNvSpPr/>
          <p:nvPr/>
        </p:nvSpPr>
        <p:spPr>
          <a:xfrm>
            <a:off x="1618077" y="356951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4F507D6-D82E-5FE7-2E83-2977A5DA20D4}"/>
              </a:ext>
            </a:extLst>
          </p:cNvPr>
          <p:cNvSpPr/>
          <p:nvPr/>
        </p:nvSpPr>
        <p:spPr>
          <a:xfrm>
            <a:off x="1907992" y="357474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584856A-3E89-D605-57CC-D08B0F0C2AE4}"/>
              </a:ext>
            </a:extLst>
          </p:cNvPr>
          <p:cNvSpPr/>
          <p:nvPr/>
        </p:nvSpPr>
        <p:spPr>
          <a:xfrm>
            <a:off x="2003344" y="357010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E9A6B7-1690-6CB1-8483-EDEC29AB181C}"/>
              </a:ext>
            </a:extLst>
          </p:cNvPr>
          <p:cNvCxnSpPr>
            <a:cxnSpLocks/>
          </p:cNvCxnSpPr>
          <p:nvPr/>
        </p:nvCxnSpPr>
        <p:spPr>
          <a:xfrm>
            <a:off x="1730326" y="3844807"/>
            <a:ext cx="182264" cy="0"/>
          </a:xfrm>
          <a:prstGeom prst="line">
            <a:avLst/>
          </a:prstGeom>
          <a:ln w="34925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42">
            <a:extLst>
              <a:ext uri="{FF2B5EF4-FFF2-40B4-BE49-F238E27FC236}">
                <a16:creationId xmlns:a16="http://schemas.microsoft.com/office/drawing/2014/main" id="{9F542CAB-674F-2C35-7BA6-6665686BDA08}"/>
              </a:ext>
            </a:extLst>
          </p:cNvPr>
          <p:cNvSpPr/>
          <p:nvPr/>
        </p:nvSpPr>
        <p:spPr>
          <a:xfrm>
            <a:off x="1394285" y="2050067"/>
            <a:ext cx="936281" cy="6159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Resource Facing Nano Service</a:t>
            </a:r>
          </a:p>
        </p:txBody>
      </p:sp>
      <p:sp>
        <p:nvSpPr>
          <p:cNvPr id="88" name="Rectangle: Rounded Corners 42">
            <a:extLst>
              <a:ext uri="{FF2B5EF4-FFF2-40B4-BE49-F238E27FC236}">
                <a16:creationId xmlns:a16="http://schemas.microsoft.com/office/drawing/2014/main" id="{F3932C39-F4E2-06D6-A638-985B7A1AB316}"/>
              </a:ext>
            </a:extLst>
          </p:cNvPr>
          <p:cNvSpPr/>
          <p:nvPr/>
        </p:nvSpPr>
        <p:spPr>
          <a:xfrm>
            <a:off x="1376427" y="3048916"/>
            <a:ext cx="936281" cy="6159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Device Manager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6B4F2AE-D5A6-4B73-8803-5C5B667287E2}"/>
              </a:ext>
            </a:extLst>
          </p:cNvPr>
          <p:cNvCxnSpPr>
            <a:cxnSpLocks/>
            <a:stCxn id="85" idx="0"/>
            <a:endCxn id="2" idx="2"/>
          </p:cNvCxnSpPr>
          <p:nvPr/>
        </p:nvCxnSpPr>
        <p:spPr>
          <a:xfrm rot="16200000" flipV="1">
            <a:off x="4497462" y="982296"/>
            <a:ext cx="280053" cy="185549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B7E454E6-8065-2C3B-072C-651EB43756EF}"/>
              </a:ext>
            </a:extLst>
          </p:cNvPr>
          <p:cNvCxnSpPr>
            <a:cxnSpLocks/>
            <a:stCxn id="87" idx="0"/>
            <a:endCxn id="2" idx="2"/>
          </p:cNvCxnSpPr>
          <p:nvPr/>
        </p:nvCxnSpPr>
        <p:spPr>
          <a:xfrm rot="5400000" flipH="1" flipV="1">
            <a:off x="2646058" y="986383"/>
            <a:ext cx="280053" cy="18473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4" name="Rectangle: Rounded Corners 42">
            <a:extLst>
              <a:ext uri="{FF2B5EF4-FFF2-40B4-BE49-F238E27FC236}">
                <a16:creationId xmlns:a16="http://schemas.microsoft.com/office/drawing/2014/main" id="{35A09023-E905-F1AA-6068-8CA338EAB51A}"/>
              </a:ext>
            </a:extLst>
          </p:cNvPr>
          <p:cNvSpPr/>
          <p:nvPr/>
        </p:nvSpPr>
        <p:spPr>
          <a:xfrm>
            <a:off x="2556473" y="945704"/>
            <a:ext cx="1816467" cy="888465"/>
          </a:xfrm>
          <a:prstGeom prst="roundRect">
            <a:avLst>
              <a:gd name="adj" fmla="val 1881"/>
            </a:avLst>
          </a:prstGeom>
          <a:noFill/>
          <a:ln w="6350">
            <a:solidFill>
              <a:srgbClr val="1E447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36281"/>
                      <a:gd name="connsiteY0" fmla="*/ 102653 h 615904"/>
                      <a:gd name="connsiteX1" fmla="*/ 102653 w 936281"/>
                      <a:gd name="connsiteY1" fmla="*/ 0 h 615904"/>
                      <a:gd name="connsiteX2" fmla="*/ 482760 w 936281"/>
                      <a:gd name="connsiteY2" fmla="*/ 0 h 615904"/>
                      <a:gd name="connsiteX3" fmla="*/ 833628 w 936281"/>
                      <a:gd name="connsiteY3" fmla="*/ 0 h 615904"/>
                      <a:gd name="connsiteX4" fmla="*/ 936281 w 936281"/>
                      <a:gd name="connsiteY4" fmla="*/ 102653 h 615904"/>
                      <a:gd name="connsiteX5" fmla="*/ 936281 w 936281"/>
                      <a:gd name="connsiteY5" fmla="*/ 513251 h 615904"/>
                      <a:gd name="connsiteX6" fmla="*/ 833628 w 936281"/>
                      <a:gd name="connsiteY6" fmla="*/ 615904 h 615904"/>
                      <a:gd name="connsiteX7" fmla="*/ 468141 w 936281"/>
                      <a:gd name="connsiteY7" fmla="*/ 615904 h 615904"/>
                      <a:gd name="connsiteX8" fmla="*/ 102653 w 936281"/>
                      <a:gd name="connsiteY8" fmla="*/ 615904 h 615904"/>
                      <a:gd name="connsiteX9" fmla="*/ 0 w 936281"/>
                      <a:gd name="connsiteY9" fmla="*/ 513251 h 615904"/>
                      <a:gd name="connsiteX10" fmla="*/ 0 w 936281"/>
                      <a:gd name="connsiteY10" fmla="*/ 102653 h 615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36281" h="615904" extrusionOk="0">
                        <a:moveTo>
                          <a:pt x="0" y="102653"/>
                        </a:moveTo>
                        <a:cubicBezTo>
                          <a:pt x="-8113" y="40955"/>
                          <a:pt x="37162" y="3302"/>
                          <a:pt x="102653" y="0"/>
                        </a:cubicBezTo>
                        <a:cubicBezTo>
                          <a:pt x="276040" y="-17504"/>
                          <a:pt x="338235" y="14522"/>
                          <a:pt x="482760" y="0"/>
                        </a:cubicBezTo>
                        <a:cubicBezTo>
                          <a:pt x="627285" y="-14522"/>
                          <a:pt x="727942" y="39478"/>
                          <a:pt x="833628" y="0"/>
                        </a:cubicBezTo>
                        <a:cubicBezTo>
                          <a:pt x="883420" y="-3776"/>
                          <a:pt x="951487" y="53224"/>
                          <a:pt x="936281" y="102653"/>
                        </a:cubicBezTo>
                        <a:cubicBezTo>
                          <a:pt x="961378" y="253319"/>
                          <a:pt x="887470" y="357757"/>
                          <a:pt x="936281" y="513251"/>
                        </a:cubicBezTo>
                        <a:cubicBezTo>
                          <a:pt x="944922" y="555883"/>
                          <a:pt x="883495" y="621904"/>
                          <a:pt x="833628" y="615904"/>
                        </a:cubicBezTo>
                        <a:cubicBezTo>
                          <a:pt x="713886" y="648125"/>
                          <a:pt x="563098" y="598400"/>
                          <a:pt x="468141" y="615904"/>
                        </a:cubicBezTo>
                        <a:cubicBezTo>
                          <a:pt x="373184" y="633408"/>
                          <a:pt x="252034" y="580204"/>
                          <a:pt x="102653" y="615904"/>
                        </a:cubicBezTo>
                        <a:cubicBezTo>
                          <a:pt x="41000" y="615620"/>
                          <a:pt x="1724" y="565218"/>
                          <a:pt x="0" y="513251"/>
                        </a:cubicBezTo>
                        <a:cubicBezTo>
                          <a:pt x="-14592" y="413330"/>
                          <a:pt x="37102" y="231638"/>
                          <a:pt x="0" y="10265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06" name="Rectangle: Rounded Corners 42">
            <a:extLst>
              <a:ext uri="{FF2B5EF4-FFF2-40B4-BE49-F238E27FC236}">
                <a16:creationId xmlns:a16="http://schemas.microsoft.com/office/drawing/2014/main" id="{07167901-B468-7E07-25EC-4F82F1BB3D3F}"/>
              </a:ext>
            </a:extLst>
          </p:cNvPr>
          <p:cNvSpPr/>
          <p:nvPr/>
        </p:nvSpPr>
        <p:spPr>
          <a:xfrm>
            <a:off x="464628" y="1957499"/>
            <a:ext cx="2106398" cy="1953365"/>
          </a:xfrm>
          <a:prstGeom prst="roundRect">
            <a:avLst>
              <a:gd name="adj" fmla="val 1881"/>
            </a:avLst>
          </a:prstGeom>
          <a:noFill/>
          <a:ln w="6350">
            <a:solidFill>
              <a:srgbClr val="1E447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36281"/>
                      <a:gd name="connsiteY0" fmla="*/ 102653 h 615904"/>
                      <a:gd name="connsiteX1" fmla="*/ 102653 w 936281"/>
                      <a:gd name="connsiteY1" fmla="*/ 0 h 615904"/>
                      <a:gd name="connsiteX2" fmla="*/ 482760 w 936281"/>
                      <a:gd name="connsiteY2" fmla="*/ 0 h 615904"/>
                      <a:gd name="connsiteX3" fmla="*/ 833628 w 936281"/>
                      <a:gd name="connsiteY3" fmla="*/ 0 h 615904"/>
                      <a:gd name="connsiteX4" fmla="*/ 936281 w 936281"/>
                      <a:gd name="connsiteY4" fmla="*/ 102653 h 615904"/>
                      <a:gd name="connsiteX5" fmla="*/ 936281 w 936281"/>
                      <a:gd name="connsiteY5" fmla="*/ 513251 h 615904"/>
                      <a:gd name="connsiteX6" fmla="*/ 833628 w 936281"/>
                      <a:gd name="connsiteY6" fmla="*/ 615904 h 615904"/>
                      <a:gd name="connsiteX7" fmla="*/ 468141 w 936281"/>
                      <a:gd name="connsiteY7" fmla="*/ 615904 h 615904"/>
                      <a:gd name="connsiteX8" fmla="*/ 102653 w 936281"/>
                      <a:gd name="connsiteY8" fmla="*/ 615904 h 615904"/>
                      <a:gd name="connsiteX9" fmla="*/ 0 w 936281"/>
                      <a:gd name="connsiteY9" fmla="*/ 513251 h 615904"/>
                      <a:gd name="connsiteX10" fmla="*/ 0 w 936281"/>
                      <a:gd name="connsiteY10" fmla="*/ 102653 h 615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36281" h="615904" extrusionOk="0">
                        <a:moveTo>
                          <a:pt x="0" y="102653"/>
                        </a:moveTo>
                        <a:cubicBezTo>
                          <a:pt x="-8113" y="40955"/>
                          <a:pt x="37162" y="3302"/>
                          <a:pt x="102653" y="0"/>
                        </a:cubicBezTo>
                        <a:cubicBezTo>
                          <a:pt x="276040" y="-17504"/>
                          <a:pt x="338235" y="14522"/>
                          <a:pt x="482760" y="0"/>
                        </a:cubicBezTo>
                        <a:cubicBezTo>
                          <a:pt x="627285" y="-14522"/>
                          <a:pt x="727942" y="39478"/>
                          <a:pt x="833628" y="0"/>
                        </a:cubicBezTo>
                        <a:cubicBezTo>
                          <a:pt x="883420" y="-3776"/>
                          <a:pt x="951487" y="53224"/>
                          <a:pt x="936281" y="102653"/>
                        </a:cubicBezTo>
                        <a:cubicBezTo>
                          <a:pt x="961378" y="253319"/>
                          <a:pt x="887470" y="357757"/>
                          <a:pt x="936281" y="513251"/>
                        </a:cubicBezTo>
                        <a:cubicBezTo>
                          <a:pt x="944922" y="555883"/>
                          <a:pt x="883495" y="621904"/>
                          <a:pt x="833628" y="615904"/>
                        </a:cubicBezTo>
                        <a:cubicBezTo>
                          <a:pt x="713886" y="648125"/>
                          <a:pt x="563098" y="598400"/>
                          <a:pt x="468141" y="615904"/>
                        </a:cubicBezTo>
                        <a:cubicBezTo>
                          <a:pt x="373184" y="633408"/>
                          <a:pt x="252034" y="580204"/>
                          <a:pt x="102653" y="615904"/>
                        </a:cubicBezTo>
                        <a:cubicBezTo>
                          <a:pt x="41000" y="615620"/>
                          <a:pt x="1724" y="565218"/>
                          <a:pt x="0" y="513251"/>
                        </a:cubicBezTo>
                        <a:cubicBezTo>
                          <a:pt x="-14592" y="413330"/>
                          <a:pt x="37102" y="231638"/>
                          <a:pt x="0" y="10265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07" name="Rectangle: Rounded Corners 42">
            <a:extLst>
              <a:ext uri="{FF2B5EF4-FFF2-40B4-BE49-F238E27FC236}">
                <a16:creationId xmlns:a16="http://schemas.microsoft.com/office/drawing/2014/main" id="{4C97D7DA-BA76-9961-7614-5D719C53846B}"/>
              </a:ext>
            </a:extLst>
          </p:cNvPr>
          <p:cNvSpPr/>
          <p:nvPr/>
        </p:nvSpPr>
        <p:spPr>
          <a:xfrm>
            <a:off x="4149015" y="1957499"/>
            <a:ext cx="2106398" cy="1953365"/>
          </a:xfrm>
          <a:prstGeom prst="roundRect">
            <a:avLst>
              <a:gd name="adj" fmla="val 1881"/>
            </a:avLst>
          </a:prstGeom>
          <a:noFill/>
          <a:ln w="6350">
            <a:solidFill>
              <a:srgbClr val="1E447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36281"/>
                      <a:gd name="connsiteY0" fmla="*/ 102653 h 615904"/>
                      <a:gd name="connsiteX1" fmla="*/ 102653 w 936281"/>
                      <a:gd name="connsiteY1" fmla="*/ 0 h 615904"/>
                      <a:gd name="connsiteX2" fmla="*/ 482760 w 936281"/>
                      <a:gd name="connsiteY2" fmla="*/ 0 h 615904"/>
                      <a:gd name="connsiteX3" fmla="*/ 833628 w 936281"/>
                      <a:gd name="connsiteY3" fmla="*/ 0 h 615904"/>
                      <a:gd name="connsiteX4" fmla="*/ 936281 w 936281"/>
                      <a:gd name="connsiteY4" fmla="*/ 102653 h 615904"/>
                      <a:gd name="connsiteX5" fmla="*/ 936281 w 936281"/>
                      <a:gd name="connsiteY5" fmla="*/ 513251 h 615904"/>
                      <a:gd name="connsiteX6" fmla="*/ 833628 w 936281"/>
                      <a:gd name="connsiteY6" fmla="*/ 615904 h 615904"/>
                      <a:gd name="connsiteX7" fmla="*/ 468141 w 936281"/>
                      <a:gd name="connsiteY7" fmla="*/ 615904 h 615904"/>
                      <a:gd name="connsiteX8" fmla="*/ 102653 w 936281"/>
                      <a:gd name="connsiteY8" fmla="*/ 615904 h 615904"/>
                      <a:gd name="connsiteX9" fmla="*/ 0 w 936281"/>
                      <a:gd name="connsiteY9" fmla="*/ 513251 h 615904"/>
                      <a:gd name="connsiteX10" fmla="*/ 0 w 936281"/>
                      <a:gd name="connsiteY10" fmla="*/ 102653 h 615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36281" h="615904" extrusionOk="0">
                        <a:moveTo>
                          <a:pt x="0" y="102653"/>
                        </a:moveTo>
                        <a:cubicBezTo>
                          <a:pt x="-8113" y="40955"/>
                          <a:pt x="37162" y="3302"/>
                          <a:pt x="102653" y="0"/>
                        </a:cubicBezTo>
                        <a:cubicBezTo>
                          <a:pt x="276040" y="-17504"/>
                          <a:pt x="338235" y="14522"/>
                          <a:pt x="482760" y="0"/>
                        </a:cubicBezTo>
                        <a:cubicBezTo>
                          <a:pt x="627285" y="-14522"/>
                          <a:pt x="727942" y="39478"/>
                          <a:pt x="833628" y="0"/>
                        </a:cubicBezTo>
                        <a:cubicBezTo>
                          <a:pt x="883420" y="-3776"/>
                          <a:pt x="951487" y="53224"/>
                          <a:pt x="936281" y="102653"/>
                        </a:cubicBezTo>
                        <a:cubicBezTo>
                          <a:pt x="961378" y="253319"/>
                          <a:pt x="887470" y="357757"/>
                          <a:pt x="936281" y="513251"/>
                        </a:cubicBezTo>
                        <a:cubicBezTo>
                          <a:pt x="944922" y="555883"/>
                          <a:pt x="883495" y="621904"/>
                          <a:pt x="833628" y="615904"/>
                        </a:cubicBezTo>
                        <a:cubicBezTo>
                          <a:pt x="713886" y="648125"/>
                          <a:pt x="563098" y="598400"/>
                          <a:pt x="468141" y="615904"/>
                        </a:cubicBezTo>
                        <a:cubicBezTo>
                          <a:pt x="373184" y="633408"/>
                          <a:pt x="252034" y="580204"/>
                          <a:pt x="102653" y="615904"/>
                        </a:cubicBezTo>
                        <a:cubicBezTo>
                          <a:pt x="41000" y="615620"/>
                          <a:pt x="1724" y="565218"/>
                          <a:pt x="0" y="513251"/>
                        </a:cubicBezTo>
                        <a:cubicBezTo>
                          <a:pt x="-14592" y="413330"/>
                          <a:pt x="37102" y="231638"/>
                          <a:pt x="0" y="10265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513C52-8A8C-7BF8-65A0-F36BC3519A4D}"/>
              </a:ext>
            </a:extLst>
          </p:cNvPr>
          <p:cNvSpPr txBox="1"/>
          <p:nvPr/>
        </p:nvSpPr>
        <p:spPr>
          <a:xfrm>
            <a:off x="2534178" y="952932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100" dirty="0">
                <a:latin typeface="+mn-lt"/>
              </a:rPr>
              <a:t>CFS Node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B90A546-3008-B471-7F1D-FD19A81D1973}"/>
              </a:ext>
            </a:extLst>
          </p:cNvPr>
          <p:cNvSpPr txBox="1"/>
          <p:nvPr/>
        </p:nvSpPr>
        <p:spPr>
          <a:xfrm>
            <a:off x="454038" y="1957498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100" dirty="0">
                <a:latin typeface="+mn-lt"/>
              </a:rPr>
              <a:t>RFS Node 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39EE890-83BA-FED3-EE00-5BB33755653B}"/>
              </a:ext>
            </a:extLst>
          </p:cNvPr>
          <p:cNvSpPr txBox="1"/>
          <p:nvPr/>
        </p:nvSpPr>
        <p:spPr>
          <a:xfrm>
            <a:off x="4138556" y="1961699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100" dirty="0">
                <a:latin typeface="+mn-lt"/>
              </a:rPr>
              <a:t>RFS Node 2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E34C3BA-04E8-DAA1-8010-B041A3E7975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709743" y="815340"/>
            <a:ext cx="0" cy="33877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1827BEA-80C6-5FCC-474D-1465A2BEA256}"/>
              </a:ext>
            </a:extLst>
          </p:cNvPr>
          <p:cNvSpPr txBox="1"/>
          <p:nvPr/>
        </p:nvSpPr>
        <p:spPr>
          <a:xfrm>
            <a:off x="6276827" y="1928001"/>
            <a:ext cx="24102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t3 {</a:t>
            </a:r>
          </a:p>
          <a:p>
            <a:r>
              <a:rPr lang="en-GB" sz="600" dirty="0">
                <a:solidFill>
                  <a:srgbClr val="C586C0"/>
                </a:solidFill>
                <a:latin typeface="Menlo" panose="020B0609030804020204" pitchFamily="49" charset="0"/>
              </a:rPr>
              <a:t>  </a:t>
            </a:r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id;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uses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ncs:service-data;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ncs:servicepoint t3-servicepoint;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leaf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id {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description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"Maps to a device"</a:t>
            </a:r>
            <a:r>
              <a:rPr lang="en-GB" sz="600" b="0" dirty="0"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type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uint32;</a:t>
            </a:r>
          </a:p>
          <a:p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  ...</a:t>
            </a:r>
            <a:endParaRPr lang="en-GB" sz="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ncs:plan-outline ne-</a:t>
            </a:r>
            <a:r>
              <a:rPr lang="en-GB" sz="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cfg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-plan {...}</a:t>
            </a:r>
          </a:p>
          <a:p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ncs:service-behavior-tree t3-servicepoint {...}</a:t>
            </a:r>
          </a:p>
          <a:p>
            <a:endParaRPr lang="en-GB" sz="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13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245B3E-3D61-EC47-106C-93FCBAF63347}"/>
              </a:ext>
            </a:extLst>
          </p:cNvPr>
          <p:cNvSpPr/>
          <p:nvPr/>
        </p:nvSpPr>
        <p:spPr>
          <a:xfrm>
            <a:off x="4917582" y="2549983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DC1F5-A1B4-DFE0-4A54-8D540B528E18}"/>
              </a:ext>
            </a:extLst>
          </p:cNvPr>
          <p:cNvSpPr/>
          <p:nvPr/>
        </p:nvSpPr>
        <p:spPr>
          <a:xfrm>
            <a:off x="3656220" y="2551869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0133B-4059-CA9D-D9E9-6BA3BAF2B361}"/>
              </a:ext>
            </a:extLst>
          </p:cNvPr>
          <p:cNvSpPr/>
          <p:nvPr/>
        </p:nvSpPr>
        <p:spPr>
          <a:xfrm>
            <a:off x="4912548" y="2911760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6FB0E1-89E0-A9D3-ECED-8F26448E2F4C}"/>
              </a:ext>
            </a:extLst>
          </p:cNvPr>
          <p:cNvSpPr/>
          <p:nvPr/>
        </p:nvSpPr>
        <p:spPr>
          <a:xfrm>
            <a:off x="3652548" y="2911097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7B1562-6164-65BC-8036-914AD068068C}"/>
              </a:ext>
            </a:extLst>
          </p:cNvPr>
          <p:cNvSpPr/>
          <p:nvPr/>
        </p:nvSpPr>
        <p:spPr>
          <a:xfrm>
            <a:off x="5704622" y="2911097"/>
            <a:ext cx="403494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278B-30FD-3A83-C1B9-CDBAC5CA7452}"/>
              </a:ext>
            </a:extLst>
          </p:cNvPr>
          <p:cNvSpPr/>
          <p:nvPr/>
        </p:nvSpPr>
        <p:spPr>
          <a:xfrm>
            <a:off x="4917582" y="3270753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FF0A71-E9BA-7A35-5E34-C3A162247AE9}"/>
              </a:ext>
            </a:extLst>
          </p:cNvPr>
          <p:cNvSpPr/>
          <p:nvPr/>
        </p:nvSpPr>
        <p:spPr>
          <a:xfrm>
            <a:off x="3658973" y="3273145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F14FDC-F873-441A-6EFE-B4F9E5F6BDF7}"/>
              </a:ext>
            </a:extLst>
          </p:cNvPr>
          <p:cNvSpPr/>
          <p:nvPr/>
        </p:nvSpPr>
        <p:spPr>
          <a:xfrm>
            <a:off x="5704945" y="3269357"/>
            <a:ext cx="800353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223A43-C3B2-B644-E3C0-2C3E8579CF57}"/>
              </a:ext>
            </a:extLst>
          </p:cNvPr>
          <p:cNvCxnSpPr>
            <a:cxnSpLocks/>
          </p:cNvCxnSpPr>
          <p:nvPr/>
        </p:nvCxnSpPr>
        <p:spPr>
          <a:xfrm>
            <a:off x="1722824" y="3791007"/>
            <a:ext cx="689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21E435-3DE8-2771-CDCF-B695E920F123}"/>
              </a:ext>
            </a:extLst>
          </p:cNvPr>
          <p:cNvSpPr txBox="1"/>
          <p:nvPr/>
        </p:nvSpPr>
        <p:spPr>
          <a:xfrm>
            <a:off x="1649001" y="378158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256BA-37C7-CAC5-B31A-9EE037F80C84}"/>
              </a:ext>
            </a:extLst>
          </p:cNvPr>
          <p:cNvSpPr txBox="1"/>
          <p:nvPr/>
        </p:nvSpPr>
        <p:spPr>
          <a:xfrm>
            <a:off x="2800760" y="2180632"/>
            <a:ext cx="239353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  <a:ea typeface="ＭＳ Ｐゴシック"/>
              </a:rPr>
              <a:t>NSO nano RFS node 2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AAF1D-8C05-5995-C613-8963E5AACDEC}"/>
              </a:ext>
            </a:extLst>
          </p:cNvPr>
          <p:cNvSpPr txBox="1"/>
          <p:nvPr/>
        </p:nvSpPr>
        <p:spPr>
          <a:xfrm>
            <a:off x="3310894" y="2429916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989E4E-8CD7-C3DE-7690-CC72664DB03C}"/>
              </a:ext>
            </a:extLst>
          </p:cNvPr>
          <p:cNvSpPr txBox="1"/>
          <p:nvPr/>
        </p:nvSpPr>
        <p:spPr>
          <a:xfrm>
            <a:off x="3309323" y="2822091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A6444E-CF0C-4792-E959-0F70C0B0F875}"/>
              </a:ext>
            </a:extLst>
          </p:cNvPr>
          <p:cNvSpPr txBox="1"/>
          <p:nvPr/>
        </p:nvSpPr>
        <p:spPr>
          <a:xfrm>
            <a:off x="3310894" y="3172258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11FFEC-9075-DD41-631C-5A45F3C7B032}"/>
              </a:ext>
            </a:extLst>
          </p:cNvPr>
          <p:cNvSpPr/>
          <p:nvPr/>
        </p:nvSpPr>
        <p:spPr>
          <a:xfrm>
            <a:off x="5705716" y="2550624"/>
            <a:ext cx="1474704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C8DF25-942D-422D-5719-50693BAD212E}"/>
              </a:ext>
            </a:extLst>
          </p:cNvPr>
          <p:cNvSpPr/>
          <p:nvPr/>
        </p:nvSpPr>
        <p:spPr>
          <a:xfrm>
            <a:off x="6108116" y="2550624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11534D-D0D8-7D5C-5C68-E5EF2A1DA8A0}"/>
              </a:ext>
            </a:extLst>
          </p:cNvPr>
          <p:cNvSpPr/>
          <p:nvPr/>
        </p:nvSpPr>
        <p:spPr>
          <a:xfrm>
            <a:off x="6105842" y="2912229"/>
            <a:ext cx="1474704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8C14A2-5733-61BF-839C-93EEA05B3513}"/>
              </a:ext>
            </a:extLst>
          </p:cNvPr>
          <p:cNvSpPr/>
          <p:nvPr/>
        </p:nvSpPr>
        <p:spPr>
          <a:xfrm>
            <a:off x="6504941" y="2912229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E62554-4AE4-4D92-926D-C5E2C2944312}"/>
              </a:ext>
            </a:extLst>
          </p:cNvPr>
          <p:cNvSpPr/>
          <p:nvPr/>
        </p:nvSpPr>
        <p:spPr>
          <a:xfrm>
            <a:off x="6504691" y="3267188"/>
            <a:ext cx="1474704" cy="179923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BF4C74-D51E-07BB-A948-D7C1BBF8F5C7}"/>
              </a:ext>
            </a:extLst>
          </p:cNvPr>
          <p:cNvSpPr/>
          <p:nvPr/>
        </p:nvSpPr>
        <p:spPr>
          <a:xfrm>
            <a:off x="6903790" y="3267188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5251FE-6359-BB56-0412-02BD85B5EEF8}"/>
              </a:ext>
            </a:extLst>
          </p:cNvPr>
          <p:cNvGrpSpPr/>
          <p:nvPr/>
        </p:nvGrpSpPr>
        <p:grpSpPr>
          <a:xfrm>
            <a:off x="7434208" y="4144648"/>
            <a:ext cx="1348245" cy="461665"/>
            <a:chOff x="484425" y="4102585"/>
            <a:chExt cx="1348245" cy="46166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E75600B-E8D9-63C0-00AF-52EEE44CBFDE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EBA22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EA1A2A-E67A-5002-6714-4B0211D54E6D}"/>
                </a:ext>
              </a:extLst>
            </p:cNvPr>
            <p:cNvSpPr txBox="1"/>
            <p:nvPr/>
          </p:nvSpPr>
          <p:spPr>
            <a:xfrm>
              <a:off x="644524" y="4102585"/>
              <a:ext cx="118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Device Config </a:t>
              </a:r>
            </a:p>
            <a:p>
              <a:r>
                <a:rPr lang="en-US" sz="1200" dirty="0">
                  <a:latin typeface="+mn-lt"/>
                </a:rPr>
                <a:t>Push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E884DE1-DFDC-1EBB-788A-BC7889853A9A}"/>
              </a:ext>
            </a:extLst>
          </p:cNvPr>
          <p:cNvGrpSpPr/>
          <p:nvPr/>
        </p:nvGrpSpPr>
        <p:grpSpPr>
          <a:xfrm>
            <a:off x="2253253" y="4145893"/>
            <a:ext cx="857726" cy="276999"/>
            <a:chOff x="484425" y="4102585"/>
            <a:chExt cx="857726" cy="27699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C6719B-8AAF-831C-7F8F-08D5CB98BEE7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0395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4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E4D6AB1-2EB5-A2C9-A569-F3BA59BB5C17}"/>
                </a:ext>
              </a:extLst>
            </p:cNvPr>
            <p:cNvSpPr txBox="1"/>
            <p:nvPr/>
          </p:nvSpPr>
          <p:spPr>
            <a:xfrm>
              <a:off x="644524" y="4102585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Service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645B6A3-0482-0A86-8B3C-EB43E2B0C0AB}"/>
              </a:ext>
            </a:extLst>
          </p:cNvPr>
          <p:cNvGrpSpPr/>
          <p:nvPr/>
        </p:nvGrpSpPr>
        <p:grpSpPr>
          <a:xfrm>
            <a:off x="3125728" y="4145893"/>
            <a:ext cx="993982" cy="276999"/>
            <a:chOff x="484425" y="4102585"/>
            <a:chExt cx="993982" cy="27699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2A3FC8C-BDBF-BB92-6971-2933F2BDC142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9CBD4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90D04EF-7CE2-1761-F87F-11CD0C53F7B0}"/>
                </a:ext>
              </a:extLst>
            </p:cNvPr>
            <p:cNvSpPr txBox="1"/>
            <p:nvPr/>
          </p:nvSpPr>
          <p:spPr>
            <a:xfrm>
              <a:off x="644524" y="4102585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Validation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7AA9736-AECA-E7CB-E917-5ACB130EFDCE}"/>
              </a:ext>
            </a:extLst>
          </p:cNvPr>
          <p:cNvGrpSpPr/>
          <p:nvPr/>
        </p:nvGrpSpPr>
        <p:grpSpPr>
          <a:xfrm>
            <a:off x="6076387" y="4144648"/>
            <a:ext cx="1338627" cy="276999"/>
            <a:chOff x="484425" y="4102585"/>
            <a:chExt cx="1338627" cy="27699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0D968B6-9415-AE1F-A933-77B59B013C34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EBA22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E04D604-B713-6C26-8D72-5B0CF7FEB83E}"/>
                </a:ext>
              </a:extLst>
            </p:cNvPr>
            <p:cNvSpPr txBox="1"/>
            <p:nvPr/>
          </p:nvSpPr>
          <p:spPr>
            <a:xfrm>
              <a:off x="644524" y="4102585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Critical section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A0817AC-E7C7-EFBE-6EBD-67F51EF37899}"/>
              </a:ext>
            </a:extLst>
          </p:cNvPr>
          <p:cNvGrpSpPr/>
          <p:nvPr/>
        </p:nvGrpSpPr>
        <p:grpSpPr>
          <a:xfrm>
            <a:off x="4201523" y="4145893"/>
            <a:ext cx="1766629" cy="276999"/>
            <a:chOff x="484425" y="4102585"/>
            <a:chExt cx="1766629" cy="27699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4060E3B-BD5A-5613-73D5-73B5634871DB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1836EB6-4B64-57DC-31F0-E4B2FCFE5D79}"/>
                </a:ext>
              </a:extLst>
            </p:cNvPr>
            <p:cNvSpPr txBox="1"/>
            <p:nvPr/>
          </p:nvSpPr>
          <p:spPr>
            <a:xfrm>
              <a:off x="644524" y="4102585"/>
              <a:ext cx="1606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Transaction lock wait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7CEAFED8-DE8C-EA64-C308-5E84D8E7325B}"/>
              </a:ext>
            </a:extLst>
          </p:cNvPr>
          <p:cNvSpPr txBox="1"/>
          <p:nvPr/>
        </p:nvSpPr>
        <p:spPr>
          <a:xfrm>
            <a:off x="769182" y="4063343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Nano service</a:t>
            </a:r>
          </a:p>
          <a:p>
            <a:r>
              <a:rPr lang="en-US" sz="1200" dirty="0">
                <a:latin typeface="+mn-lt"/>
              </a:rPr>
              <a:t>create component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8C21398-D6D0-3828-57F9-5A8233FE01DD}"/>
              </a:ext>
            </a:extLst>
          </p:cNvPr>
          <p:cNvSpPr/>
          <p:nvPr/>
        </p:nvSpPr>
        <p:spPr>
          <a:xfrm>
            <a:off x="7434208" y="4208536"/>
            <a:ext cx="180000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414C0F-CD74-ADB7-AB90-15BF55DC9DDA}"/>
              </a:ext>
            </a:extLst>
          </p:cNvPr>
          <p:cNvSpPr txBox="1"/>
          <p:nvPr/>
        </p:nvSpPr>
        <p:spPr>
          <a:xfrm>
            <a:off x="7192555" y="2421963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4</a:t>
            </a:r>
            <a:endParaRPr lang="en-US" sz="1600" dirty="0">
              <a:latin typeface="+mn-lt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D7CFC5F-7F77-9E28-03A3-DFAEB9D95BF9}"/>
              </a:ext>
            </a:extLst>
          </p:cNvPr>
          <p:cNvSpPr txBox="1"/>
          <p:nvPr/>
        </p:nvSpPr>
        <p:spPr>
          <a:xfrm>
            <a:off x="7579423" y="2802622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5</a:t>
            </a:r>
            <a:endParaRPr lang="en-US" sz="1600" dirty="0">
              <a:latin typeface="+mn-lt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B8109B-9A31-4172-DB13-988230AAFD20}"/>
              </a:ext>
            </a:extLst>
          </p:cNvPr>
          <p:cNvSpPr txBox="1"/>
          <p:nvPr/>
        </p:nvSpPr>
        <p:spPr>
          <a:xfrm>
            <a:off x="7987499" y="3150781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6</a:t>
            </a:r>
            <a:endParaRPr lang="en-US" sz="1600" dirty="0">
              <a:latin typeface="+mn-lt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DC7FA6F-4C8E-9E82-EE86-923C9EFB1943}"/>
              </a:ext>
            </a:extLst>
          </p:cNvPr>
          <p:cNvSpPr txBox="1"/>
          <p:nvPr/>
        </p:nvSpPr>
        <p:spPr>
          <a:xfrm>
            <a:off x="1377134" y="2060509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0</a:t>
            </a:r>
            <a:endParaRPr lang="en-US" sz="1600" dirty="0">
              <a:latin typeface="+mn-lt"/>
            </a:endParaRPr>
          </a:p>
        </p:txBody>
      </p:sp>
      <p:sp>
        <p:nvSpPr>
          <p:cNvPr id="125" name="Diamond 124">
            <a:extLst>
              <a:ext uri="{FF2B5EF4-FFF2-40B4-BE49-F238E27FC236}">
                <a16:creationId xmlns:a16="http://schemas.microsoft.com/office/drawing/2014/main" id="{D35F816C-B739-71D4-FDFC-04C3798231BF}"/>
              </a:ext>
            </a:extLst>
          </p:cNvPr>
          <p:cNvSpPr/>
          <p:nvPr/>
        </p:nvSpPr>
        <p:spPr>
          <a:xfrm>
            <a:off x="2778064" y="2876304"/>
            <a:ext cx="224879" cy="238514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7F9EAF55-8C21-C9B6-CBC3-D6829EFF7454}"/>
              </a:ext>
            </a:extLst>
          </p:cNvPr>
          <p:cNvCxnSpPr>
            <a:cxnSpLocks/>
            <a:stCxn id="24" idx="1"/>
            <a:endCxn id="125" idx="0"/>
          </p:cNvCxnSpPr>
          <p:nvPr/>
        </p:nvCxnSpPr>
        <p:spPr>
          <a:xfrm rot="10800000" flipV="1">
            <a:off x="2890504" y="2599192"/>
            <a:ext cx="420390" cy="277111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188E8232-CBBB-4019-2B80-952BC1902C36}"/>
              </a:ext>
            </a:extLst>
          </p:cNvPr>
          <p:cNvCxnSpPr>
            <a:cxnSpLocks/>
            <a:stCxn id="26" idx="1"/>
            <a:endCxn id="125" idx="2"/>
          </p:cNvCxnSpPr>
          <p:nvPr/>
        </p:nvCxnSpPr>
        <p:spPr>
          <a:xfrm rot="10800000">
            <a:off x="2890504" y="3114819"/>
            <a:ext cx="420390" cy="226717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392D76C-9BC7-5B30-0457-62122866EB81}"/>
              </a:ext>
            </a:extLst>
          </p:cNvPr>
          <p:cNvCxnSpPr>
            <a:cxnSpLocks/>
            <a:stCxn id="125" idx="3"/>
            <a:endCxn id="25" idx="1"/>
          </p:cNvCxnSpPr>
          <p:nvPr/>
        </p:nvCxnSpPr>
        <p:spPr>
          <a:xfrm flipV="1">
            <a:off x="3002943" y="2991368"/>
            <a:ext cx="306380" cy="4193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Diamond 145">
            <a:extLst>
              <a:ext uri="{FF2B5EF4-FFF2-40B4-BE49-F238E27FC236}">
                <a16:creationId xmlns:a16="http://schemas.microsoft.com/office/drawing/2014/main" id="{9D9D3439-5DF8-5CD6-73F9-30110DFD3CE1}"/>
              </a:ext>
            </a:extLst>
          </p:cNvPr>
          <p:cNvSpPr/>
          <p:nvPr/>
        </p:nvSpPr>
        <p:spPr>
          <a:xfrm>
            <a:off x="570557" y="4179279"/>
            <a:ext cx="224879" cy="238514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681E225-0CE6-3B9F-8DB5-4DA855C4444B}"/>
              </a:ext>
            </a:extLst>
          </p:cNvPr>
          <p:cNvSpPr/>
          <p:nvPr/>
        </p:nvSpPr>
        <p:spPr>
          <a:xfrm>
            <a:off x="1714100" y="2175334"/>
            <a:ext cx="223926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9481016-A194-6EA0-6A49-6E9BDEB655F5}"/>
              </a:ext>
            </a:extLst>
          </p:cNvPr>
          <p:cNvSpPr txBox="1"/>
          <p:nvPr/>
        </p:nvSpPr>
        <p:spPr>
          <a:xfrm>
            <a:off x="1350799" y="1462639"/>
            <a:ext cx="102877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n-lt"/>
                <a:ea typeface="ＭＳ Ｐゴシック"/>
              </a:rPr>
              <a:t>NSO CFS </a:t>
            </a:r>
          </a:p>
          <a:p>
            <a:r>
              <a:rPr lang="en-US" sz="1200" b="1" dirty="0">
                <a:solidFill>
                  <a:schemeClr val="bg1"/>
                </a:solidFill>
                <a:latin typeface="+mn-lt"/>
                <a:ea typeface="ＭＳ Ｐゴシック"/>
              </a:rPr>
              <a:t>node</a:t>
            </a:r>
            <a:endParaRPr lang="en-U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EDAFB-1E99-3E5C-5CB6-7A0E0A42226D}"/>
              </a:ext>
            </a:extLst>
          </p:cNvPr>
          <p:cNvSpPr/>
          <p:nvPr/>
        </p:nvSpPr>
        <p:spPr>
          <a:xfrm>
            <a:off x="4917582" y="1178358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D3865-02F4-922D-AF46-2D056B6C7E48}"/>
              </a:ext>
            </a:extLst>
          </p:cNvPr>
          <p:cNvSpPr/>
          <p:nvPr/>
        </p:nvSpPr>
        <p:spPr>
          <a:xfrm>
            <a:off x="3656220" y="1180244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3D2071-92A6-536B-4BE7-382BCF0777BF}"/>
              </a:ext>
            </a:extLst>
          </p:cNvPr>
          <p:cNvSpPr/>
          <p:nvPr/>
        </p:nvSpPr>
        <p:spPr>
          <a:xfrm>
            <a:off x="4912548" y="1540135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59CF92-39D5-A1FD-1CC4-D40A23B37C73}"/>
              </a:ext>
            </a:extLst>
          </p:cNvPr>
          <p:cNvSpPr/>
          <p:nvPr/>
        </p:nvSpPr>
        <p:spPr>
          <a:xfrm>
            <a:off x="3652548" y="1539472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53BB5E-52A9-8729-2B87-34F36A7D8440}"/>
              </a:ext>
            </a:extLst>
          </p:cNvPr>
          <p:cNvSpPr/>
          <p:nvPr/>
        </p:nvSpPr>
        <p:spPr>
          <a:xfrm>
            <a:off x="5704622" y="1539472"/>
            <a:ext cx="403494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56832C-A060-B408-7881-BBE6C9926F3E}"/>
              </a:ext>
            </a:extLst>
          </p:cNvPr>
          <p:cNvSpPr/>
          <p:nvPr/>
        </p:nvSpPr>
        <p:spPr>
          <a:xfrm>
            <a:off x="4917582" y="1899128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21B157-8D68-9328-91C7-070F488E3221}"/>
              </a:ext>
            </a:extLst>
          </p:cNvPr>
          <p:cNvSpPr/>
          <p:nvPr/>
        </p:nvSpPr>
        <p:spPr>
          <a:xfrm>
            <a:off x="3658973" y="1901520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ABFEAE-BC38-C296-4960-5A59568AD8AF}"/>
              </a:ext>
            </a:extLst>
          </p:cNvPr>
          <p:cNvSpPr/>
          <p:nvPr/>
        </p:nvSpPr>
        <p:spPr>
          <a:xfrm>
            <a:off x="5704945" y="1897732"/>
            <a:ext cx="800353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1D98CA-2571-7266-B3C1-76B5285A40E7}"/>
              </a:ext>
            </a:extLst>
          </p:cNvPr>
          <p:cNvSpPr txBox="1"/>
          <p:nvPr/>
        </p:nvSpPr>
        <p:spPr>
          <a:xfrm>
            <a:off x="2800760" y="809007"/>
            <a:ext cx="244433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  <a:ea typeface="ＭＳ Ｐゴシック"/>
              </a:rPr>
              <a:t>NSO nano RFS node 1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2EA28B-94EE-A467-E392-5573CEFFCF58}"/>
              </a:ext>
            </a:extLst>
          </p:cNvPr>
          <p:cNvSpPr txBox="1"/>
          <p:nvPr/>
        </p:nvSpPr>
        <p:spPr>
          <a:xfrm>
            <a:off x="3310894" y="1058291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7B1674-616E-DBC6-F9BD-38499C80B5A8}"/>
              </a:ext>
            </a:extLst>
          </p:cNvPr>
          <p:cNvSpPr txBox="1"/>
          <p:nvPr/>
        </p:nvSpPr>
        <p:spPr>
          <a:xfrm>
            <a:off x="3309323" y="1450466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765854-5651-7B73-FBB0-71D2CA355A1C}"/>
              </a:ext>
            </a:extLst>
          </p:cNvPr>
          <p:cNvSpPr txBox="1"/>
          <p:nvPr/>
        </p:nvSpPr>
        <p:spPr>
          <a:xfrm>
            <a:off x="3310894" y="1800633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588FD7-D6A0-CE47-7A08-2F613D106DBC}"/>
              </a:ext>
            </a:extLst>
          </p:cNvPr>
          <p:cNvSpPr/>
          <p:nvPr/>
        </p:nvSpPr>
        <p:spPr>
          <a:xfrm>
            <a:off x="5705716" y="1178999"/>
            <a:ext cx="1474704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9C5C97-E60D-BA7F-89F8-947AF53BB2CF}"/>
              </a:ext>
            </a:extLst>
          </p:cNvPr>
          <p:cNvSpPr/>
          <p:nvPr/>
        </p:nvSpPr>
        <p:spPr>
          <a:xfrm>
            <a:off x="6108116" y="1178999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126C65-FF53-864C-F2E5-4FD76203E45F}"/>
              </a:ext>
            </a:extLst>
          </p:cNvPr>
          <p:cNvSpPr/>
          <p:nvPr/>
        </p:nvSpPr>
        <p:spPr>
          <a:xfrm>
            <a:off x="6105842" y="1540604"/>
            <a:ext cx="1474704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ED46B9-05D6-AF24-2D79-16ED153282CA}"/>
              </a:ext>
            </a:extLst>
          </p:cNvPr>
          <p:cNvSpPr/>
          <p:nvPr/>
        </p:nvSpPr>
        <p:spPr>
          <a:xfrm>
            <a:off x="6504941" y="1540604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3D124D-392A-31FD-4735-FB341A471196}"/>
              </a:ext>
            </a:extLst>
          </p:cNvPr>
          <p:cNvSpPr/>
          <p:nvPr/>
        </p:nvSpPr>
        <p:spPr>
          <a:xfrm>
            <a:off x="6504691" y="1895563"/>
            <a:ext cx="1474704" cy="179923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D1D2D8-9C41-677D-F774-2C26413A3FC5}"/>
              </a:ext>
            </a:extLst>
          </p:cNvPr>
          <p:cNvSpPr/>
          <p:nvPr/>
        </p:nvSpPr>
        <p:spPr>
          <a:xfrm>
            <a:off x="6903790" y="1895563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096FDE-FEC3-007B-1F84-EE18810714D0}"/>
              </a:ext>
            </a:extLst>
          </p:cNvPr>
          <p:cNvSpPr txBox="1"/>
          <p:nvPr/>
        </p:nvSpPr>
        <p:spPr>
          <a:xfrm>
            <a:off x="7192555" y="1050338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35315F-D1B1-1103-8E9B-0D1164F3696D}"/>
              </a:ext>
            </a:extLst>
          </p:cNvPr>
          <p:cNvSpPr txBox="1"/>
          <p:nvPr/>
        </p:nvSpPr>
        <p:spPr>
          <a:xfrm>
            <a:off x="7579423" y="1430997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EBD1F5-F3BB-EA6A-3ACB-BF78396B6011}"/>
              </a:ext>
            </a:extLst>
          </p:cNvPr>
          <p:cNvSpPr txBox="1"/>
          <p:nvPr/>
        </p:nvSpPr>
        <p:spPr>
          <a:xfrm>
            <a:off x="7987499" y="1779156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310E460F-D1C1-2AC0-DA64-9375C403B8CF}"/>
              </a:ext>
            </a:extLst>
          </p:cNvPr>
          <p:cNvSpPr/>
          <p:nvPr/>
        </p:nvSpPr>
        <p:spPr>
          <a:xfrm>
            <a:off x="2778064" y="1504679"/>
            <a:ext cx="224879" cy="238514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79BE036-0472-B335-5B72-67C393FDE3AB}"/>
              </a:ext>
            </a:extLst>
          </p:cNvPr>
          <p:cNvCxnSpPr>
            <a:cxnSpLocks/>
            <a:stCxn id="23" idx="1"/>
            <a:endCxn id="39" idx="0"/>
          </p:cNvCxnSpPr>
          <p:nvPr/>
        </p:nvCxnSpPr>
        <p:spPr>
          <a:xfrm rot="10800000" flipV="1">
            <a:off x="2890504" y="1227567"/>
            <a:ext cx="420390" cy="277111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F1FEF9B-D042-C06A-A4CE-74B3F2CD7742}"/>
              </a:ext>
            </a:extLst>
          </p:cNvPr>
          <p:cNvCxnSpPr>
            <a:cxnSpLocks/>
            <a:stCxn id="28" idx="1"/>
            <a:endCxn id="39" idx="2"/>
          </p:cNvCxnSpPr>
          <p:nvPr/>
        </p:nvCxnSpPr>
        <p:spPr>
          <a:xfrm rot="10800000">
            <a:off x="2890504" y="1743194"/>
            <a:ext cx="420390" cy="226717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7B76D7-AA23-072A-108A-D0E5ECDBF7DF}"/>
              </a:ext>
            </a:extLst>
          </p:cNvPr>
          <p:cNvCxnSpPr>
            <a:cxnSpLocks/>
            <a:stCxn id="39" idx="3"/>
            <a:endCxn id="27" idx="1"/>
          </p:cNvCxnSpPr>
          <p:nvPr/>
        </p:nvCxnSpPr>
        <p:spPr>
          <a:xfrm flipV="1">
            <a:off x="3002943" y="1619743"/>
            <a:ext cx="306380" cy="4193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EDD7CC8-4B99-2F6D-5053-F1F2A7AF1544}"/>
              </a:ext>
            </a:extLst>
          </p:cNvPr>
          <p:cNvSpPr/>
          <p:nvPr/>
        </p:nvSpPr>
        <p:spPr>
          <a:xfrm>
            <a:off x="1936887" y="2171317"/>
            <a:ext cx="116232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5D5D802-23A8-6CAE-5E32-0D96ED04F70A}"/>
              </a:ext>
            </a:extLst>
          </p:cNvPr>
          <p:cNvCxnSpPr>
            <a:cxnSpLocks/>
            <a:stCxn id="39" idx="1"/>
            <a:endCxn id="65" idx="3"/>
          </p:cNvCxnSpPr>
          <p:nvPr/>
        </p:nvCxnSpPr>
        <p:spPr>
          <a:xfrm rot="10800000" flipV="1">
            <a:off x="2223892" y="1623936"/>
            <a:ext cx="554172" cy="63482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85F26943-4342-C7E4-972A-5D3C987D23CE}"/>
              </a:ext>
            </a:extLst>
          </p:cNvPr>
          <p:cNvCxnSpPr>
            <a:cxnSpLocks/>
            <a:stCxn id="125" idx="1"/>
            <a:endCxn id="65" idx="3"/>
          </p:cNvCxnSpPr>
          <p:nvPr/>
        </p:nvCxnSpPr>
        <p:spPr>
          <a:xfrm rot="10800000">
            <a:off x="2223892" y="2258757"/>
            <a:ext cx="554172" cy="73680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E1D9635-8A19-A54D-7772-272DCB76EBB8}"/>
              </a:ext>
            </a:extLst>
          </p:cNvPr>
          <p:cNvSpPr/>
          <p:nvPr/>
        </p:nvSpPr>
        <p:spPr>
          <a:xfrm>
            <a:off x="2044364" y="2170364"/>
            <a:ext cx="179528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EB2D7A7-9069-45EE-2CA9-CF399B88988E}"/>
              </a:ext>
            </a:extLst>
          </p:cNvPr>
          <p:cNvSpPr/>
          <p:nvPr/>
        </p:nvSpPr>
        <p:spPr>
          <a:xfrm>
            <a:off x="2140123" y="2168756"/>
            <a:ext cx="83769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41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BA88E-998D-FAA4-3849-1EFE69A10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63B54C-7799-D22B-D414-9193C5102929}"/>
              </a:ext>
            </a:extLst>
          </p:cNvPr>
          <p:cNvGrpSpPr/>
          <p:nvPr/>
        </p:nvGrpSpPr>
        <p:grpSpPr>
          <a:xfrm>
            <a:off x="1742539" y="4417289"/>
            <a:ext cx="754063" cy="219075"/>
            <a:chOff x="5789613" y="3529806"/>
            <a:chExt cx="754063" cy="219075"/>
          </a:xfrm>
        </p:grpSpPr>
        <p:sp>
          <p:nvSpPr>
            <p:cNvPr id="7" name="Freeform 42">
              <a:extLst>
                <a:ext uri="{FF2B5EF4-FFF2-40B4-BE49-F238E27FC236}">
                  <a16:creationId xmlns:a16="http://schemas.microsoft.com/office/drawing/2014/main" id="{5D98783C-1472-B977-BD38-1AB875E6D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43">
              <a:extLst>
                <a:ext uri="{FF2B5EF4-FFF2-40B4-BE49-F238E27FC236}">
                  <a16:creationId xmlns:a16="http://schemas.microsoft.com/office/drawing/2014/main" id="{A1D32B03-BE57-74BD-337D-FA7C091F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1B27AA3B-5323-AD04-683D-95F62F4A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45">
              <a:extLst>
                <a:ext uri="{FF2B5EF4-FFF2-40B4-BE49-F238E27FC236}">
                  <a16:creationId xmlns:a16="http://schemas.microsoft.com/office/drawing/2014/main" id="{E9C93701-2C22-2331-8A25-59CAAC4C8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Oval 46">
              <a:extLst>
                <a:ext uri="{FF2B5EF4-FFF2-40B4-BE49-F238E27FC236}">
                  <a16:creationId xmlns:a16="http://schemas.microsoft.com/office/drawing/2014/main" id="{81A6E460-034B-EDDD-409B-9D83B06CC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7AB232C5-B4EB-1873-917D-D4303327A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DA5E58D7-B893-EAB0-E4AA-16BAB9DC5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EBCF14-AD64-92BD-60A3-D65EA44A1551}"/>
              </a:ext>
            </a:extLst>
          </p:cNvPr>
          <p:cNvGrpSpPr/>
          <p:nvPr/>
        </p:nvGrpSpPr>
        <p:grpSpPr>
          <a:xfrm>
            <a:off x="3484415" y="4417289"/>
            <a:ext cx="754063" cy="219075"/>
            <a:chOff x="5789613" y="3529806"/>
            <a:chExt cx="754063" cy="219075"/>
          </a:xfrm>
        </p:grpSpPr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C1307881-F6ED-B0DA-FDC2-2AE013A8B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43">
              <a:extLst>
                <a:ext uri="{FF2B5EF4-FFF2-40B4-BE49-F238E27FC236}">
                  <a16:creationId xmlns:a16="http://schemas.microsoft.com/office/drawing/2014/main" id="{132AACED-B1FE-2796-BA8B-A460F0061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479213C3-C670-7229-257A-C305B253F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452FD1FE-1A4F-D988-4845-9AD2EF930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Oval 46">
              <a:extLst>
                <a:ext uri="{FF2B5EF4-FFF2-40B4-BE49-F238E27FC236}">
                  <a16:creationId xmlns:a16="http://schemas.microsoft.com/office/drawing/2014/main" id="{DC917F0B-2472-D2FF-46A3-5F53BC99B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DB3A030A-F598-29E8-4DE9-89C8FB29E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9A1A8E32-7ADE-B485-47C4-688F1EAC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3731D8-B16E-3BD0-C37D-E6B3A436A484}"/>
              </a:ext>
            </a:extLst>
          </p:cNvPr>
          <p:cNvGrpSpPr/>
          <p:nvPr/>
        </p:nvGrpSpPr>
        <p:grpSpPr>
          <a:xfrm>
            <a:off x="4469524" y="4417288"/>
            <a:ext cx="754063" cy="219075"/>
            <a:chOff x="5789613" y="3529806"/>
            <a:chExt cx="754063" cy="219075"/>
          </a:xfrm>
        </p:grpSpPr>
        <p:sp>
          <p:nvSpPr>
            <p:cNvPr id="23" name="Freeform 42">
              <a:extLst>
                <a:ext uri="{FF2B5EF4-FFF2-40B4-BE49-F238E27FC236}">
                  <a16:creationId xmlns:a16="http://schemas.microsoft.com/office/drawing/2014/main" id="{DC2DE344-B159-FD55-AF0F-F89E8FE57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FF392226-0863-CDED-3D1C-1EBD21FB6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C321A14D-7C99-21F0-0B84-BB9B04A4A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5">
              <a:extLst>
                <a:ext uri="{FF2B5EF4-FFF2-40B4-BE49-F238E27FC236}">
                  <a16:creationId xmlns:a16="http://schemas.microsoft.com/office/drawing/2014/main" id="{C43ED5F5-DA57-FBDC-BD5E-0AF42D797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Oval 46">
              <a:extLst>
                <a:ext uri="{FF2B5EF4-FFF2-40B4-BE49-F238E27FC236}">
                  <a16:creationId xmlns:a16="http://schemas.microsoft.com/office/drawing/2014/main" id="{70088191-289B-07FE-BF15-F8AE8953B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C4E72506-DC16-BE97-739B-2AC205409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8">
              <a:extLst>
                <a:ext uri="{FF2B5EF4-FFF2-40B4-BE49-F238E27FC236}">
                  <a16:creationId xmlns:a16="http://schemas.microsoft.com/office/drawing/2014/main" id="{943705EB-5489-7861-9E88-9D87BEC7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47073322-EBFC-749B-2725-97A3D643760F}"/>
              </a:ext>
            </a:extLst>
          </p:cNvPr>
          <p:cNvCxnSpPr>
            <a:cxnSpLocks/>
            <a:stCxn id="60" idx="0"/>
            <a:endCxn id="120" idx="2"/>
          </p:cNvCxnSpPr>
          <p:nvPr/>
        </p:nvCxnSpPr>
        <p:spPr>
          <a:xfrm rot="5400000" flipH="1" flipV="1">
            <a:off x="2265089" y="3515007"/>
            <a:ext cx="766443" cy="1044474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D97D55-9DB3-D0DA-CC32-82C528B18936}"/>
              </a:ext>
            </a:extLst>
          </p:cNvPr>
          <p:cNvSpPr/>
          <p:nvPr/>
        </p:nvSpPr>
        <p:spPr>
          <a:xfrm>
            <a:off x="2077808" y="442046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E42104-EF15-BB01-C53E-39F11CB6AC0A}"/>
              </a:ext>
            </a:extLst>
          </p:cNvPr>
          <p:cNvSpPr/>
          <p:nvPr/>
        </p:nvSpPr>
        <p:spPr>
          <a:xfrm>
            <a:off x="3819684" y="442091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943C53-B6F4-DAFC-F3B7-0DE84AFE6D7F}"/>
              </a:ext>
            </a:extLst>
          </p:cNvPr>
          <p:cNvSpPr/>
          <p:nvPr/>
        </p:nvSpPr>
        <p:spPr>
          <a:xfrm>
            <a:off x="4810836" y="4421900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F2544A6E-4B0C-E874-D216-458D3D1CE16F}"/>
              </a:ext>
            </a:extLst>
          </p:cNvPr>
          <p:cNvCxnSpPr>
            <a:cxnSpLocks/>
            <a:stCxn id="61" idx="0"/>
            <a:endCxn id="121" idx="2"/>
          </p:cNvCxnSpPr>
          <p:nvPr/>
        </p:nvCxnSpPr>
        <p:spPr>
          <a:xfrm rot="16200000" flipV="1">
            <a:off x="3283376" y="3836338"/>
            <a:ext cx="761660" cy="40748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4CDB284-95E3-4491-D190-F9091D8C9CBD}"/>
              </a:ext>
            </a:extLst>
          </p:cNvPr>
          <p:cNvCxnSpPr>
            <a:cxnSpLocks/>
            <a:stCxn id="62" idx="0"/>
            <a:endCxn id="122" idx="2"/>
          </p:cNvCxnSpPr>
          <p:nvPr/>
        </p:nvCxnSpPr>
        <p:spPr>
          <a:xfrm rot="16200000" flipV="1">
            <a:off x="3823814" y="3386612"/>
            <a:ext cx="767288" cy="1303287"/>
          </a:xfrm>
          <a:prstGeom prst="bentConnector3">
            <a:avLst>
              <a:gd name="adj1" fmla="val 61385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103053-A3A6-4AC1-CEC9-61243CB64E6B}"/>
              </a:ext>
            </a:extLst>
          </p:cNvPr>
          <p:cNvCxnSpPr>
            <a:cxnSpLocks/>
          </p:cNvCxnSpPr>
          <p:nvPr/>
        </p:nvCxnSpPr>
        <p:spPr>
          <a:xfrm>
            <a:off x="2722333" y="4501426"/>
            <a:ext cx="603330" cy="0"/>
          </a:xfrm>
          <a:prstGeom prst="line">
            <a:avLst/>
          </a:prstGeom>
          <a:ln w="1143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B1A4F7A-C5BD-84AB-D9D9-9008128EC517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3170547" y="1714500"/>
            <a:ext cx="0" cy="1334415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5088F9A-EB40-C1FD-A64B-DC722C46B6A8}"/>
              </a:ext>
            </a:extLst>
          </p:cNvPr>
          <p:cNvSpPr/>
          <p:nvPr/>
        </p:nvSpPr>
        <p:spPr>
          <a:xfrm>
            <a:off x="2230208" y="457286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F30ADA-327E-3E9F-73F1-461D922A5AFA}"/>
              </a:ext>
            </a:extLst>
          </p:cNvPr>
          <p:cNvSpPr/>
          <p:nvPr/>
        </p:nvSpPr>
        <p:spPr>
          <a:xfrm>
            <a:off x="3122282" y="304891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26C7043-63E3-B1FA-FAB0-E6DC080B1369}"/>
              </a:ext>
            </a:extLst>
          </p:cNvPr>
          <p:cNvSpPr/>
          <p:nvPr/>
        </p:nvSpPr>
        <p:spPr>
          <a:xfrm>
            <a:off x="3412197" y="305414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E3D5B1A-3A55-EC70-6BB5-63A9563CCEE2}"/>
              </a:ext>
            </a:extLst>
          </p:cNvPr>
          <p:cNvSpPr/>
          <p:nvPr/>
        </p:nvSpPr>
        <p:spPr>
          <a:xfrm>
            <a:off x="3507549" y="304950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36B8D1A-E46B-CA6C-1D76-B7A84DB48FC9}"/>
              </a:ext>
            </a:extLst>
          </p:cNvPr>
          <p:cNvSpPr/>
          <p:nvPr/>
        </p:nvSpPr>
        <p:spPr>
          <a:xfrm>
            <a:off x="3556578" y="2566611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686B0C0-C8A7-BFD9-5811-98555ED7404C}"/>
              </a:ext>
            </a:extLst>
          </p:cNvPr>
          <p:cNvSpPr/>
          <p:nvPr/>
        </p:nvSpPr>
        <p:spPr>
          <a:xfrm>
            <a:off x="3418516" y="257144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B413602-B5AC-3870-B453-4DAD1DBE5894}"/>
              </a:ext>
            </a:extLst>
          </p:cNvPr>
          <p:cNvSpPr/>
          <p:nvPr/>
        </p:nvSpPr>
        <p:spPr>
          <a:xfrm>
            <a:off x="3122282" y="258146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2ABC1F9-0B94-C794-32EA-2B1BEFDEDBD3}"/>
              </a:ext>
            </a:extLst>
          </p:cNvPr>
          <p:cNvSpPr/>
          <p:nvPr/>
        </p:nvSpPr>
        <p:spPr>
          <a:xfrm>
            <a:off x="3508313" y="2573428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491EAAE-7352-34BF-B762-C208448A4AF2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3555814" y="1714500"/>
            <a:ext cx="589" cy="1335005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7148D18-C836-6E7C-BB8F-EFFBC75CFD85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459698" y="1714500"/>
            <a:ext cx="764" cy="1339645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2934C1F-8587-1823-C743-DFAFFD65D736}"/>
              </a:ext>
            </a:extLst>
          </p:cNvPr>
          <p:cNvCxnSpPr>
            <a:cxnSpLocks/>
          </p:cNvCxnSpPr>
          <p:nvPr/>
        </p:nvCxnSpPr>
        <p:spPr>
          <a:xfrm>
            <a:off x="3229933" y="2853721"/>
            <a:ext cx="182264" cy="0"/>
          </a:xfrm>
          <a:prstGeom prst="line">
            <a:avLst/>
          </a:prstGeom>
          <a:ln w="34925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2BF92D9-649A-DB03-FC31-8BEF3FE051CE}"/>
              </a:ext>
            </a:extLst>
          </p:cNvPr>
          <p:cNvSpPr txBox="1"/>
          <p:nvPr/>
        </p:nvSpPr>
        <p:spPr>
          <a:xfrm>
            <a:off x="4005807" y="1951103"/>
            <a:ext cx="18799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t3 {</a:t>
            </a:r>
          </a:p>
          <a:p>
            <a:r>
              <a:rPr lang="en-GB" sz="600" dirty="0">
                <a:solidFill>
                  <a:srgbClr val="C586C0"/>
                </a:solidFill>
                <a:latin typeface="Menlo" panose="020B0609030804020204" pitchFamily="49" charset="0"/>
              </a:rPr>
              <a:t>  </a:t>
            </a:r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id;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uses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ncs:service-data;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ncs:servicepoint t3-servicepoint;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leaf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id {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description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"Maps to a device"</a:t>
            </a:r>
            <a:r>
              <a:rPr lang="en-GB" sz="600" b="0" dirty="0"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type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uint32;</a:t>
            </a:r>
          </a:p>
          <a:p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  ...</a:t>
            </a:r>
            <a:endParaRPr lang="en-GB" sz="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E9A4F6-00E4-E714-5567-53FA8C3F0B28}"/>
              </a:ext>
            </a:extLst>
          </p:cNvPr>
          <p:cNvSpPr/>
          <p:nvPr/>
        </p:nvSpPr>
        <p:spPr>
          <a:xfrm>
            <a:off x="3122282" y="356951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7574FF-7C26-AB99-7C69-66FDA7C67E01}"/>
              </a:ext>
            </a:extLst>
          </p:cNvPr>
          <p:cNvSpPr/>
          <p:nvPr/>
        </p:nvSpPr>
        <p:spPr>
          <a:xfrm>
            <a:off x="3412197" y="357474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A21AE94-B277-8AD3-C022-81017A59C2EB}"/>
              </a:ext>
            </a:extLst>
          </p:cNvPr>
          <p:cNvSpPr/>
          <p:nvPr/>
        </p:nvSpPr>
        <p:spPr>
          <a:xfrm>
            <a:off x="3507549" y="357010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F5B772C-E534-3D10-DAD4-B1D0ACEFA960}"/>
              </a:ext>
            </a:extLst>
          </p:cNvPr>
          <p:cNvCxnSpPr>
            <a:cxnSpLocks/>
          </p:cNvCxnSpPr>
          <p:nvPr/>
        </p:nvCxnSpPr>
        <p:spPr>
          <a:xfrm>
            <a:off x="3234531" y="3844807"/>
            <a:ext cx="182264" cy="0"/>
          </a:xfrm>
          <a:prstGeom prst="line">
            <a:avLst/>
          </a:prstGeom>
          <a:ln w="34925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42">
            <a:extLst>
              <a:ext uri="{FF2B5EF4-FFF2-40B4-BE49-F238E27FC236}">
                <a16:creationId xmlns:a16="http://schemas.microsoft.com/office/drawing/2014/main" id="{5D2A92C0-EA48-AC51-3F22-037A5E9F9782}"/>
              </a:ext>
            </a:extLst>
          </p:cNvPr>
          <p:cNvSpPr/>
          <p:nvPr/>
        </p:nvSpPr>
        <p:spPr>
          <a:xfrm>
            <a:off x="2898490" y="2050067"/>
            <a:ext cx="936281" cy="6159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Resource Facing Service</a:t>
            </a:r>
          </a:p>
        </p:txBody>
      </p:sp>
      <p:sp>
        <p:nvSpPr>
          <p:cNvPr id="49" name="Rectangle: Rounded Corners 42">
            <a:extLst>
              <a:ext uri="{FF2B5EF4-FFF2-40B4-BE49-F238E27FC236}">
                <a16:creationId xmlns:a16="http://schemas.microsoft.com/office/drawing/2014/main" id="{B332217B-4B5B-1EED-DE3C-338FE75C21E3}"/>
              </a:ext>
            </a:extLst>
          </p:cNvPr>
          <p:cNvSpPr/>
          <p:nvPr/>
        </p:nvSpPr>
        <p:spPr>
          <a:xfrm>
            <a:off x="2880632" y="3048916"/>
            <a:ext cx="936281" cy="6159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Device Manager</a:t>
            </a:r>
          </a:p>
        </p:txBody>
      </p:sp>
      <p:sp>
        <p:nvSpPr>
          <p:cNvPr id="33" name="Rectangle: Rounded Corners 42">
            <a:extLst>
              <a:ext uri="{FF2B5EF4-FFF2-40B4-BE49-F238E27FC236}">
                <a16:creationId xmlns:a16="http://schemas.microsoft.com/office/drawing/2014/main" id="{48DAA26A-2357-35BA-9DCC-3E1D1CDF2231}"/>
              </a:ext>
            </a:extLst>
          </p:cNvPr>
          <p:cNvSpPr/>
          <p:nvPr/>
        </p:nvSpPr>
        <p:spPr>
          <a:xfrm>
            <a:off x="1938207" y="1889496"/>
            <a:ext cx="2122465" cy="1870802"/>
          </a:xfrm>
          <a:prstGeom prst="roundRect">
            <a:avLst>
              <a:gd name="adj" fmla="val 1881"/>
            </a:avLst>
          </a:prstGeom>
          <a:noFill/>
          <a:ln w="6350">
            <a:solidFill>
              <a:srgbClr val="1E447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36281"/>
                      <a:gd name="connsiteY0" fmla="*/ 102653 h 615904"/>
                      <a:gd name="connsiteX1" fmla="*/ 102653 w 936281"/>
                      <a:gd name="connsiteY1" fmla="*/ 0 h 615904"/>
                      <a:gd name="connsiteX2" fmla="*/ 482760 w 936281"/>
                      <a:gd name="connsiteY2" fmla="*/ 0 h 615904"/>
                      <a:gd name="connsiteX3" fmla="*/ 833628 w 936281"/>
                      <a:gd name="connsiteY3" fmla="*/ 0 h 615904"/>
                      <a:gd name="connsiteX4" fmla="*/ 936281 w 936281"/>
                      <a:gd name="connsiteY4" fmla="*/ 102653 h 615904"/>
                      <a:gd name="connsiteX5" fmla="*/ 936281 w 936281"/>
                      <a:gd name="connsiteY5" fmla="*/ 513251 h 615904"/>
                      <a:gd name="connsiteX6" fmla="*/ 833628 w 936281"/>
                      <a:gd name="connsiteY6" fmla="*/ 615904 h 615904"/>
                      <a:gd name="connsiteX7" fmla="*/ 468141 w 936281"/>
                      <a:gd name="connsiteY7" fmla="*/ 615904 h 615904"/>
                      <a:gd name="connsiteX8" fmla="*/ 102653 w 936281"/>
                      <a:gd name="connsiteY8" fmla="*/ 615904 h 615904"/>
                      <a:gd name="connsiteX9" fmla="*/ 0 w 936281"/>
                      <a:gd name="connsiteY9" fmla="*/ 513251 h 615904"/>
                      <a:gd name="connsiteX10" fmla="*/ 0 w 936281"/>
                      <a:gd name="connsiteY10" fmla="*/ 102653 h 615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36281" h="615904" extrusionOk="0">
                        <a:moveTo>
                          <a:pt x="0" y="102653"/>
                        </a:moveTo>
                        <a:cubicBezTo>
                          <a:pt x="-8113" y="40955"/>
                          <a:pt x="37162" y="3302"/>
                          <a:pt x="102653" y="0"/>
                        </a:cubicBezTo>
                        <a:cubicBezTo>
                          <a:pt x="276040" y="-17504"/>
                          <a:pt x="338235" y="14522"/>
                          <a:pt x="482760" y="0"/>
                        </a:cubicBezTo>
                        <a:cubicBezTo>
                          <a:pt x="627285" y="-14522"/>
                          <a:pt x="727942" y="39478"/>
                          <a:pt x="833628" y="0"/>
                        </a:cubicBezTo>
                        <a:cubicBezTo>
                          <a:pt x="883420" y="-3776"/>
                          <a:pt x="951487" y="53224"/>
                          <a:pt x="936281" y="102653"/>
                        </a:cubicBezTo>
                        <a:cubicBezTo>
                          <a:pt x="961378" y="253319"/>
                          <a:pt x="887470" y="357757"/>
                          <a:pt x="936281" y="513251"/>
                        </a:cubicBezTo>
                        <a:cubicBezTo>
                          <a:pt x="944922" y="555883"/>
                          <a:pt x="883495" y="621904"/>
                          <a:pt x="833628" y="615904"/>
                        </a:cubicBezTo>
                        <a:cubicBezTo>
                          <a:pt x="713886" y="648125"/>
                          <a:pt x="563098" y="598400"/>
                          <a:pt x="468141" y="615904"/>
                        </a:cubicBezTo>
                        <a:cubicBezTo>
                          <a:pt x="373184" y="633408"/>
                          <a:pt x="252034" y="580204"/>
                          <a:pt x="102653" y="615904"/>
                        </a:cubicBezTo>
                        <a:cubicBezTo>
                          <a:pt x="41000" y="615620"/>
                          <a:pt x="1724" y="565218"/>
                          <a:pt x="0" y="513251"/>
                        </a:cubicBezTo>
                        <a:cubicBezTo>
                          <a:pt x="-14592" y="413330"/>
                          <a:pt x="37102" y="231638"/>
                          <a:pt x="0" y="10265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5705DA-2F90-43AD-C701-67A3580AA24D}"/>
              </a:ext>
            </a:extLst>
          </p:cNvPr>
          <p:cNvSpPr txBox="1"/>
          <p:nvPr/>
        </p:nvSpPr>
        <p:spPr>
          <a:xfrm>
            <a:off x="1943320" y="188949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>
                <a:latin typeface="+mn-lt"/>
              </a:rPr>
              <a:t>Node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CF2357-BADE-A50B-4C45-7FADEDF2DF34}"/>
              </a:ext>
            </a:extLst>
          </p:cNvPr>
          <p:cNvCxnSpPr>
            <a:cxnSpLocks/>
          </p:cNvCxnSpPr>
          <p:nvPr/>
        </p:nvCxnSpPr>
        <p:spPr>
          <a:xfrm>
            <a:off x="3229933" y="1802161"/>
            <a:ext cx="182264" cy="0"/>
          </a:xfrm>
          <a:prstGeom prst="line">
            <a:avLst/>
          </a:prstGeom>
          <a:ln w="34925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23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A59A397-B31B-FD2F-0676-4DE7299124EB}"/>
              </a:ext>
            </a:extLst>
          </p:cNvPr>
          <p:cNvGrpSpPr/>
          <p:nvPr/>
        </p:nvGrpSpPr>
        <p:grpSpPr>
          <a:xfrm>
            <a:off x="1742539" y="4417289"/>
            <a:ext cx="754063" cy="219075"/>
            <a:chOff x="5789613" y="3529806"/>
            <a:chExt cx="754063" cy="219075"/>
          </a:xfrm>
        </p:grpSpPr>
        <p:sp>
          <p:nvSpPr>
            <p:cNvPr id="7" name="Freeform 42">
              <a:extLst>
                <a:ext uri="{FF2B5EF4-FFF2-40B4-BE49-F238E27FC236}">
                  <a16:creationId xmlns:a16="http://schemas.microsoft.com/office/drawing/2014/main" id="{4C60DBC5-5D47-44AD-5931-E37A1EB0A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43">
              <a:extLst>
                <a:ext uri="{FF2B5EF4-FFF2-40B4-BE49-F238E27FC236}">
                  <a16:creationId xmlns:a16="http://schemas.microsoft.com/office/drawing/2014/main" id="{8584E67D-FC24-7F49-5564-79E4EB8E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414EAF75-73F5-0EF9-9394-31F05F3F0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45">
              <a:extLst>
                <a:ext uri="{FF2B5EF4-FFF2-40B4-BE49-F238E27FC236}">
                  <a16:creationId xmlns:a16="http://schemas.microsoft.com/office/drawing/2014/main" id="{1BE86A4E-6828-1BE8-2831-CA9416CCA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Oval 46">
              <a:extLst>
                <a:ext uri="{FF2B5EF4-FFF2-40B4-BE49-F238E27FC236}">
                  <a16:creationId xmlns:a16="http://schemas.microsoft.com/office/drawing/2014/main" id="{9A8C1138-951E-E43C-5FE1-0D2BBC719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75728B87-5FCF-DDC4-47F8-D6901CB3D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609B5738-46A9-F64E-5B6F-9C2180499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108113-F140-E366-AC3E-24142EC918D2}"/>
              </a:ext>
            </a:extLst>
          </p:cNvPr>
          <p:cNvGrpSpPr/>
          <p:nvPr/>
        </p:nvGrpSpPr>
        <p:grpSpPr>
          <a:xfrm>
            <a:off x="3484415" y="4417289"/>
            <a:ext cx="754063" cy="219075"/>
            <a:chOff x="5789613" y="3529806"/>
            <a:chExt cx="754063" cy="219075"/>
          </a:xfrm>
        </p:grpSpPr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92DC9FC9-0041-960E-5B5C-74343CA22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43">
              <a:extLst>
                <a:ext uri="{FF2B5EF4-FFF2-40B4-BE49-F238E27FC236}">
                  <a16:creationId xmlns:a16="http://schemas.microsoft.com/office/drawing/2014/main" id="{E461AD2E-3DCB-E985-9A08-08A9176F2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DF98A067-57E8-1223-BDA6-56168FD59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99B564BC-FDC2-D5F8-7585-922856CAA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Oval 46">
              <a:extLst>
                <a:ext uri="{FF2B5EF4-FFF2-40B4-BE49-F238E27FC236}">
                  <a16:creationId xmlns:a16="http://schemas.microsoft.com/office/drawing/2014/main" id="{E3DF6829-6DDD-77E0-74ED-5E248B5DD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EDED979D-9B4D-6BEF-2E69-6F8D53D95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BFC15D0D-E5C6-5874-E6B4-F2346EDF1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DB38E3-9439-C728-E2A7-B53CBDCEA6B7}"/>
              </a:ext>
            </a:extLst>
          </p:cNvPr>
          <p:cNvGrpSpPr/>
          <p:nvPr/>
        </p:nvGrpSpPr>
        <p:grpSpPr>
          <a:xfrm>
            <a:off x="4469524" y="4417288"/>
            <a:ext cx="754063" cy="219075"/>
            <a:chOff x="5789613" y="3529806"/>
            <a:chExt cx="754063" cy="219075"/>
          </a:xfrm>
        </p:grpSpPr>
        <p:sp>
          <p:nvSpPr>
            <p:cNvPr id="23" name="Freeform 42">
              <a:extLst>
                <a:ext uri="{FF2B5EF4-FFF2-40B4-BE49-F238E27FC236}">
                  <a16:creationId xmlns:a16="http://schemas.microsoft.com/office/drawing/2014/main" id="{0DEB1D81-8096-B30B-9E65-D994EEB08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6B04E75A-4878-AF5F-ACDC-421A1CF20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8BD2C9F8-EB74-4146-B288-D551F5098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5">
              <a:extLst>
                <a:ext uri="{FF2B5EF4-FFF2-40B4-BE49-F238E27FC236}">
                  <a16:creationId xmlns:a16="http://schemas.microsoft.com/office/drawing/2014/main" id="{9B7DF6CF-ACBC-3EC9-D18A-62E50B7F1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Oval 46">
              <a:extLst>
                <a:ext uri="{FF2B5EF4-FFF2-40B4-BE49-F238E27FC236}">
                  <a16:creationId xmlns:a16="http://schemas.microsoft.com/office/drawing/2014/main" id="{424E8B63-FA2C-8111-1456-5988A40EB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EFA20740-D786-359C-4E8D-51AC53860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8">
              <a:extLst>
                <a:ext uri="{FF2B5EF4-FFF2-40B4-BE49-F238E27FC236}">
                  <a16:creationId xmlns:a16="http://schemas.microsoft.com/office/drawing/2014/main" id="{DD7A30D0-EA15-679C-A433-6BFF26B93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86735C9-25D8-5E38-7653-CDE010E4EE37}"/>
              </a:ext>
            </a:extLst>
          </p:cNvPr>
          <p:cNvCxnSpPr>
            <a:cxnSpLocks/>
            <a:stCxn id="60" idx="0"/>
            <a:endCxn id="120" idx="2"/>
          </p:cNvCxnSpPr>
          <p:nvPr/>
        </p:nvCxnSpPr>
        <p:spPr>
          <a:xfrm rot="5400000" flipH="1" flipV="1">
            <a:off x="2265089" y="3515007"/>
            <a:ext cx="766443" cy="1044474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11A42A4-C81D-361E-BC68-ED87629A334C}"/>
              </a:ext>
            </a:extLst>
          </p:cNvPr>
          <p:cNvSpPr/>
          <p:nvPr/>
        </p:nvSpPr>
        <p:spPr>
          <a:xfrm>
            <a:off x="2077808" y="442046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FC9FB1-AD82-B0B7-D8C2-26F3A9843685}"/>
              </a:ext>
            </a:extLst>
          </p:cNvPr>
          <p:cNvSpPr/>
          <p:nvPr/>
        </p:nvSpPr>
        <p:spPr>
          <a:xfrm>
            <a:off x="3819684" y="442091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FB7A9-29C6-DB80-F096-C154703C0B66}"/>
              </a:ext>
            </a:extLst>
          </p:cNvPr>
          <p:cNvSpPr/>
          <p:nvPr/>
        </p:nvSpPr>
        <p:spPr>
          <a:xfrm>
            <a:off x="4810836" y="4421900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8059BA6-A674-43C9-2ED3-CBAFD9F70264}"/>
              </a:ext>
            </a:extLst>
          </p:cNvPr>
          <p:cNvCxnSpPr>
            <a:cxnSpLocks/>
            <a:stCxn id="61" idx="0"/>
            <a:endCxn id="121" idx="2"/>
          </p:cNvCxnSpPr>
          <p:nvPr/>
        </p:nvCxnSpPr>
        <p:spPr>
          <a:xfrm rot="16200000" flipV="1">
            <a:off x="3283376" y="3836338"/>
            <a:ext cx="761660" cy="40748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32FA35F0-05B5-840E-F1E8-BADB85DF2CB3}"/>
              </a:ext>
            </a:extLst>
          </p:cNvPr>
          <p:cNvCxnSpPr>
            <a:cxnSpLocks/>
            <a:stCxn id="62" idx="0"/>
            <a:endCxn id="122" idx="2"/>
          </p:cNvCxnSpPr>
          <p:nvPr/>
        </p:nvCxnSpPr>
        <p:spPr>
          <a:xfrm rot="16200000" flipV="1">
            <a:off x="3823814" y="3386612"/>
            <a:ext cx="767288" cy="1303287"/>
          </a:xfrm>
          <a:prstGeom prst="bentConnector3">
            <a:avLst>
              <a:gd name="adj1" fmla="val 61385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9B69921-9028-91CC-7B5B-DEC2ED576E71}"/>
              </a:ext>
            </a:extLst>
          </p:cNvPr>
          <p:cNvCxnSpPr>
            <a:cxnSpLocks/>
          </p:cNvCxnSpPr>
          <p:nvPr/>
        </p:nvCxnSpPr>
        <p:spPr>
          <a:xfrm>
            <a:off x="2722333" y="4501426"/>
            <a:ext cx="603330" cy="0"/>
          </a:xfrm>
          <a:prstGeom prst="line">
            <a:avLst/>
          </a:prstGeom>
          <a:ln w="1143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05D40C1-137F-445A-F8E4-7A816D71FD69}"/>
              </a:ext>
            </a:extLst>
          </p:cNvPr>
          <p:cNvCxnSpPr>
            <a:cxnSpLocks/>
            <a:stCxn id="96" idx="2"/>
            <a:endCxn id="91" idx="0"/>
          </p:cNvCxnSpPr>
          <p:nvPr/>
        </p:nvCxnSpPr>
        <p:spPr>
          <a:xfrm>
            <a:off x="3170547" y="2665972"/>
            <a:ext cx="0" cy="382943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C22C68CE-6146-F705-D9EB-13BCC9BD8BA4}"/>
              </a:ext>
            </a:extLst>
          </p:cNvPr>
          <p:cNvSpPr/>
          <p:nvPr/>
        </p:nvSpPr>
        <p:spPr>
          <a:xfrm>
            <a:off x="2230208" y="457286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1DA77D8-63FA-906F-66B3-C2BE48B70D93}"/>
              </a:ext>
            </a:extLst>
          </p:cNvPr>
          <p:cNvSpPr/>
          <p:nvPr/>
        </p:nvSpPr>
        <p:spPr>
          <a:xfrm>
            <a:off x="3122282" y="304891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849F34E-4108-5F6D-7CC4-B14B6838A04D}"/>
              </a:ext>
            </a:extLst>
          </p:cNvPr>
          <p:cNvSpPr/>
          <p:nvPr/>
        </p:nvSpPr>
        <p:spPr>
          <a:xfrm>
            <a:off x="3412197" y="305414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AEB90-5A14-C479-8EE7-053B13ECBD47}"/>
              </a:ext>
            </a:extLst>
          </p:cNvPr>
          <p:cNvSpPr/>
          <p:nvPr/>
        </p:nvSpPr>
        <p:spPr>
          <a:xfrm>
            <a:off x="3507549" y="304950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ACE1FAA-5C36-B68E-B9EC-81048E7B281E}"/>
              </a:ext>
            </a:extLst>
          </p:cNvPr>
          <p:cNvSpPr/>
          <p:nvPr/>
        </p:nvSpPr>
        <p:spPr>
          <a:xfrm>
            <a:off x="3556578" y="2566611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AB17C45-7490-F2B6-F55C-2DD8112FBB84}"/>
              </a:ext>
            </a:extLst>
          </p:cNvPr>
          <p:cNvSpPr/>
          <p:nvPr/>
        </p:nvSpPr>
        <p:spPr>
          <a:xfrm>
            <a:off x="3418516" y="257144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96E7377-A6AE-BE72-ABB4-5A03E6F5218F}"/>
              </a:ext>
            </a:extLst>
          </p:cNvPr>
          <p:cNvSpPr/>
          <p:nvPr/>
        </p:nvSpPr>
        <p:spPr>
          <a:xfrm>
            <a:off x="3122282" y="258146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6E85BE9-9C3C-A9DB-52AC-DB8CD520B84D}"/>
              </a:ext>
            </a:extLst>
          </p:cNvPr>
          <p:cNvSpPr/>
          <p:nvPr/>
        </p:nvSpPr>
        <p:spPr>
          <a:xfrm>
            <a:off x="3508313" y="2573428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DF7852-3E22-24FC-277C-0B134C0E6BAE}"/>
              </a:ext>
            </a:extLst>
          </p:cNvPr>
          <p:cNvCxnSpPr>
            <a:cxnSpLocks/>
            <a:stCxn id="98" idx="2"/>
            <a:endCxn id="93" idx="0"/>
          </p:cNvCxnSpPr>
          <p:nvPr/>
        </p:nvCxnSpPr>
        <p:spPr>
          <a:xfrm flipH="1">
            <a:off x="3555814" y="2657938"/>
            <a:ext cx="764" cy="391567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5BE1EBB-EA24-B8CD-066A-B1E298171D96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>
          <a:xfrm flipH="1">
            <a:off x="3460462" y="2655952"/>
            <a:ext cx="6319" cy="398193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6F7785A-5AF0-2252-8638-F13FDBCA7C58}"/>
              </a:ext>
            </a:extLst>
          </p:cNvPr>
          <p:cNvCxnSpPr>
            <a:cxnSpLocks/>
          </p:cNvCxnSpPr>
          <p:nvPr/>
        </p:nvCxnSpPr>
        <p:spPr>
          <a:xfrm>
            <a:off x="3229933" y="2853721"/>
            <a:ext cx="182264" cy="0"/>
          </a:xfrm>
          <a:prstGeom prst="line">
            <a:avLst/>
          </a:prstGeom>
          <a:ln w="34925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106F81B-2406-5D9F-562E-D9C94941D010}"/>
              </a:ext>
            </a:extLst>
          </p:cNvPr>
          <p:cNvSpPr/>
          <p:nvPr/>
        </p:nvSpPr>
        <p:spPr>
          <a:xfrm>
            <a:off x="3122282" y="356951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2D09677-98EA-506F-E674-98DC3C2E93D8}"/>
              </a:ext>
            </a:extLst>
          </p:cNvPr>
          <p:cNvSpPr/>
          <p:nvPr/>
        </p:nvSpPr>
        <p:spPr>
          <a:xfrm>
            <a:off x="3412197" y="357474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2D6F0B7-C714-8F16-8B02-BE256EE112AF}"/>
              </a:ext>
            </a:extLst>
          </p:cNvPr>
          <p:cNvSpPr/>
          <p:nvPr/>
        </p:nvSpPr>
        <p:spPr>
          <a:xfrm>
            <a:off x="3507549" y="357010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AE4B17-D0E3-381F-F98F-FC77804B51A6}"/>
              </a:ext>
            </a:extLst>
          </p:cNvPr>
          <p:cNvCxnSpPr>
            <a:cxnSpLocks/>
          </p:cNvCxnSpPr>
          <p:nvPr/>
        </p:nvCxnSpPr>
        <p:spPr>
          <a:xfrm>
            <a:off x="3234531" y="3844807"/>
            <a:ext cx="182264" cy="0"/>
          </a:xfrm>
          <a:prstGeom prst="line">
            <a:avLst/>
          </a:prstGeom>
          <a:ln w="34925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42">
            <a:extLst>
              <a:ext uri="{FF2B5EF4-FFF2-40B4-BE49-F238E27FC236}">
                <a16:creationId xmlns:a16="http://schemas.microsoft.com/office/drawing/2014/main" id="{4F14048A-13FA-15EA-8409-96CF86D8EFD3}"/>
              </a:ext>
            </a:extLst>
          </p:cNvPr>
          <p:cNvSpPr/>
          <p:nvPr/>
        </p:nvSpPr>
        <p:spPr>
          <a:xfrm>
            <a:off x="2898490" y="2050067"/>
            <a:ext cx="936281" cy="6159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Resource Facing Nano Service</a:t>
            </a:r>
          </a:p>
        </p:txBody>
      </p:sp>
      <p:sp>
        <p:nvSpPr>
          <p:cNvPr id="49" name="Rectangle: Rounded Corners 42">
            <a:extLst>
              <a:ext uri="{FF2B5EF4-FFF2-40B4-BE49-F238E27FC236}">
                <a16:creationId xmlns:a16="http://schemas.microsoft.com/office/drawing/2014/main" id="{9AE54252-33BD-5AA7-B89E-3763AAE342DE}"/>
              </a:ext>
            </a:extLst>
          </p:cNvPr>
          <p:cNvSpPr/>
          <p:nvPr/>
        </p:nvSpPr>
        <p:spPr>
          <a:xfrm>
            <a:off x="2880632" y="3048916"/>
            <a:ext cx="936281" cy="6159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Device Manager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C1113C-BDA1-2A47-CAC9-BF83C42A5546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3366631" y="1770014"/>
            <a:ext cx="206" cy="280053"/>
          </a:xfrm>
          <a:prstGeom prst="line">
            <a:avLst/>
          </a:prstGeom>
          <a:ln w="127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42">
            <a:extLst>
              <a:ext uri="{FF2B5EF4-FFF2-40B4-BE49-F238E27FC236}">
                <a16:creationId xmlns:a16="http://schemas.microsoft.com/office/drawing/2014/main" id="{8304D6AF-23DC-FA90-4BA2-0C8933998012}"/>
              </a:ext>
            </a:extLst>
          </p:cNvPr>
          <p:cNvSpPr/>
          <p:nvPr/>
        </p:nvSpPr>
        <p:spPr>
          <a:xfrm>
            <a:off x="1938207" y="1889496"/>
            <a:ext cx="2122465" cy="1870802"/>
          </a:xfrm>
          <a:prstGeom prst="roundRect">
            <a:avLst>
              <a:gd name="adj" fmla="val 1881"/>
            </a:avLst>
          </a:prstGeom>
          <a:noFill/>
          <a:ln w="6350">
            <a:solidFill>
              <a:srgbClr val="1E447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36281"/>
                      <a:gd name="connsiteY0" fmla="*/ 102653 h 615904"/>
                      <a:gd name="connsiteX1" fmla="*/ 102653 w 936281"/>
                      <a:gd name="connsiteY1" fmla="*/ 0 h 615904"/>
                      <a:gd name="connsiteX2" fmla="*/ 482760 w 936281"/>
                      <a:gd name="connsiteY2" fmla="*/ 0 h 615904"/>
                      <a:gd name="connsiteX3" fmla="*/ 833628 w 936281"/>
                      <a:gd name="connsiteY3" fmla="*/ 0 h 615904"/>
                      <a:gd name="connsiteX4" fmla="*/ 936281 w 936281"/>
                      <a:gd name="connsiteY4" fmla="*/ 102653 h 615904"/>
                      <a:gd name="connsiteX5" fmla="*/ 936281 w 936281"/>
                      <a:gd name="connsiteY5" fmla="*/ 513251 h 615904"/>
                      <a:gd name="connsiteX6" fmla="*/ 833628 w 936281"/>
                      <a:gd name="connsiteY6" fmla="*/ 615904 h 615904"/>
                      <a:gd name="connsiteX7" fmla="*/ 468141 w 936281"/>
                      <a:gd name="connsiteY7" fmla="*/ 615904 h 615904"/>
                      <a:gd name="connsiteX8" fmla="*/ 102653 w 936281"/>
                      <a:gd name="connsiteY8" fmla="*/ 615904 h 615904"/>
                      <a:gd name="connsiteX9" fmla="*/ 0 w 936281"/>
                      <a:gd name="connsiteY9" fmla="*/ 513251 h 615904"/>
                      <a:gd name="connsiteX10" fmla="*/ 0 w 936281"/>
                      <a:gd name="connsiteY10" fmla="*/ 102653 h 615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36281" h="615904" extrusionOk="0">
                        <a:moveTo>
                          <a:pt x="0" y="102653"/>
                        </a:moveTo>
                        <a:cubicBezTo>
                          <a:pt x="-8113" y="40955"/>
                          <a:pt x="37162" y="3302"/>
                          <a:pt x="102653" y="0"/>
                        </a:cubicBezTo>
                        <a:cubicBezTo>
                          <a:pt x="276040" y="-17504"/>
                          <a:pt x="338235" y="14522"/>
                          <a:pt x="482760" y="0"/>
                        </a:cubicBezTo>
                        <a:cubicBezTo>
                          <a:pt x="627285" y="-14522"/>
                          <a:pt x="727942" y="39478"/>
                          <a:pt x="833628" y="0"/>
                        </a:cubicBezTo>
                        <a:cubicBezTo>
                          <a:pt x="883420" y="-3776"/>
                          <a:pt x="951487" y="53224"/>
                          <a:pt x="936281" y="102653"/>
                        </a:cubicBezTo>
                        <a:cubicBezTo>
                          <a:pt x="961378" y="253319"/>
                          <a:pt x="887470" y="357757"/>
                          <a:pt x="936281" y="513251"/>
                        </a:cubicBezTo>
                        <a:cubicBezTo>
                          <a:pt x="944922" y="555883"/>
                          <a:pt x="883495" y="621904"/>
                          <a:pt x="833628" y="615904"/>
                        </a:cubicBezTo>
                        <a:cubicBezTo>
                          <a:pt x="713886" y="648125"/>
                          <a:pt x="563098" y="598400"/>
                          <a:pt x="468141" y="615904"/>
                        </a:cubicBezTo>
                        <a:cubicBezTo>
                          <a:pt x="373184" y="633408"/>
                          <a:pt x="252034" y="580204"/>
                          <a:pt x="102653" y="615904"/>
                        </a:cubicBezTo>
                        <a:cubicBezTo>
                          <a:pt x="41000" y="615620"/>
                          <a:pt x="1724" y="565218"/>
                          <a:pt x="0" y="513251"/>
                        </a:cubicBezTo>
                        <a:cubicBezTo>
                          <a:pt x="-14592" y="413330"/>
                          <a:pt x="37102" y="231638"/>
                          <a:pt x="0" y="10265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FEE3F3-DD92-5DD8-D39E-59FE63F5BC77}"/>
              </a:ext>
            </a:extLst>
          </p:cNvPr>
          <p:cNvSpPr txBox="1"/>
          <p:nvPr/>
        </p:nvSpPr>
        <p:spPr>
          <a:xfrm>
            <a:off x="1943320" y="188949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>
                <a:latin typeface="+mn-lt"/>
              </a:rPr>
              <a:t>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B6DC0E-6EF5-DEF6-189E-B6BA881FB418}"/>
              </a:ext>
            </a:extLst>
          </p:cNvPr>
          <p:cNvSpPr txBox="1"/>
          <p:nvPr/>
        </p:nvSpPr>
        <p:spPr>
          <a:xfrm>
            <a:off x="4005806" y="1951103"/>
            <a:ext cx="24102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t3 {</a:t>
            </a:r>
          </a:p>
          <a:p>
            <a:r>
              <a:rPr lang="en-GB" sz="600" dirty="0">
                <a:solidFill>
                  <a:srgbClr val="C586C0"/>
                </a:solidFill>
                <a:latin typeface="Menlo" panose="020B0609030804020204" pitchFamily="49" charset="0"/>
              </a:rPr>
              <a:t>  </a:t>
            </a:r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id;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uses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ncs:service-data;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ncs:servicepoint t3-servicepoint;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leaf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id {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description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"Maps to a device"</a:t>
            </a:r>
            <a:r>
              <a:rPr lang="en-GB" sz="600" b="0" dirty="0"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type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uint32;</a:t>
            </a:r>
          </a:p>
          <a:p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  ...</a:t>
            </a:r>
            <a:endParaRPr lang="en-GB" sz="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ncs:plan-outline ne-</a:t>
            </a:r>
            <a:r>
              <a:rPr lang="en-GB" sz="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cfg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-plan {...}</a:t>
            </a:r>
          </a:p>
          <a:p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ncs:service-behavior-tree t3-servicepoint {...}</a:t>
            </a:r>
          </a:p>
          <a:p>
            <a:endParaRPr lang="en-GB" sz="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3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7F672275-A416-C9C1-E813-8CC72442EAAD}"/>
              </a:ext>
            </a:extLst>
          </p:cNvPr>
          <p:cNvSpPr/>
          <p:nvPr/>
        </p:nvSpPr>
        <p:spPr>
          <a:xfrm>
            <a:off x="2154023" y="1436941"/>
            <a:ext cx="720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915AB4-A947-158B-25BC-C264C377016F}"/>
              </a:ext>
            </a:extLst>
          </p:cNvPr>
          <p:cNvSpPr/>
          <p:nvPr/>
        </p:nvSpPr>
        <p:spPr>
          <a:xfrm>
            <a:off x="4303710" y="1436047"/>
            <a:ext cx="3236023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14B1107-A2EC-A902-9C4F-2320F6E9E3F1}"/>
              </a:ext>
            </a:extLst>
          </p:cNvPr>
          <p:cNvSpPr/>
          <p:nvPr/>
        </p:nvSpPr>
        <p:spPr>
          <a:xfrm>
            <a:off x="2871249" y="1436941"/>
            <a:ext cx="720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A0394A8-F6F7-A0A9-029D-6AFC7B48BB42}"/>
              </a:ext>
            </a:extLst>
          </p:cNvPr>
          <p:cNvSpPr/>
          <p:nvPr/>
        </p:nvSpPr>
        <p:spPr>
          <a:xfrm>
            <a:off x="7539734" y="1436415"/>
            <a:ext cx="1028466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ACD728F-E4A7-DDF7-2469-3CCD0396EC99}"/>
              </a:ext>
            </a:extLst>
          </p:cNvPr>
          <p:cNvSpPr/>
          <p:nvPr/>
        </p:nvSpPr>
        <p:spPr>
          <a:xfrm>
            <a:off x="3591249" y="1436941"/>
            <a:ext cx="720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FAC60C-EDAA-C1E6-A704-15D1EA30796A}"/>
              </a:ext>
            </a:extLst>
          </p:cNvPr>
          <p:cNvSpPr/>
          <p:nvPr/>
        </p:nvSpPr>
        <p:spPr>
          <a:xfrm>
            <a:off x="2154023" y="2784654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942A8D-DF76-B83A-600E-9DDA2E6B9B1D}"/>
              </a:ext>
            </a:extLst>
          </p:cNvPr>
          <p:cNvSpPr/>
          <p:nvPr/>
        </p:nvSpPr>
        <p:spPr>
          <a:xfrm>
            <a:off x="2946023" y="2784654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A1BEE88-3485-CB52-9964-04C92CF7D704}"/>
              </a:ext>
            </a:extLst>
          </p:cNvPr>
          <p:cNvSpPr/>
          <p:nvPr/>
        </p:nvSpPr>
        <p:spPr>
          <a:xfrm>
            <a:off x="4206023" y="2784654"/>
            <a:ext cx="360000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170623-C161-DC71-79CC-D3DCD65DBE1B}"/>
              </a:ext>
            </a:extLst>
          </p:cNvPr>
          <p:cNvSpPr/>
          <p:nvPr/>
        </p:nvSpPr>
        <p:spPr>
          <a:xfrm>
            <a:off x="2154023" y="3142915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B7A2F-727E-23F5-0315-3FE5F5091F94}"/>
              </a:ext>
            </a:extLst>
          </p:cNvPr>
          <p:cNvSpPr/>
          <p:nvPr/>
        </p:nvSpPr>
        <p:spPr>
          <a:xfrm>
            <a:off x="2946023" y="3142915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A119AA-8A65-1E61-43FA-38D62582B841}"/>
              </a:ext>
            </a:extLst>
          </p:cNvPr>
          <p:cNvSpPr/>
          <p:nvPr/>
        </p:nvSpPr>
        <p:spPr>
          <a:xfrm>
            <a:off x="4206022" y="3142915"/>
            <a:ext cx="359999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29BB1A-0CE6-F58E-9E8E-719024A3F25E}"/>
              </a:ext>
            </a:extLst>
          </p:cNvPr>
          <p:cNvSpPr/>
          <p:nvPr/>
        </p:nvSpPr>
        <p:spPr>
          <a:xfrm>
            <a:off x="4566023" y="3142915"/>
            <a:ext cx="360000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206D39-B80A-B98F-650A-2C4ABADB5B57}"/>
              </a:ext>
            </a:extLst>
          </p:cNvPr>
          <p:cNvSpPr/>
          <p:nvPr/>
        </p:nvSpPr>
        <p:spPr>
          <a:xfrm>
            <a:off x="2154023" y="3501175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242AF9-E443-B2E6-ECB3-DDD9A3E1FC19}"/>
              </a:ext>
            </a:extLst>
          </p:cNvPr>
          <p:cNvSpPr/>
          <p:nvPr/>
        </p:nvSpPr>
        <p:spPr>
          <a:xfrm>
            <a:off x="2946023" y="3501175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04A2C0-45D6-82D3-0A86-4C28769E614A}"/>
              </a:ext>
            </a:extLst>
          </p:cNvPr>
          <p:cNvSpPr/>
          <p:nvPr/>
        </p:nvSpPr>
        <p:spPr>
          <a:xfrm>
            <a:off x="4206404" y="3501175"/>
            <a:ext cx="360000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F519A4-8EF6-1835-A85D-99C85595A2FF}"/>
              </a:ext>
            </a:extLst>
          </p:cNvPr>
          <p:cNvSpPr/>
          <p:nvPr/>
        </p:nvSpPr>
        <p:spPr>
          <a:xfrm>
            <a:off x="4566404" y="3501175"/>
            <a:ext cx="360000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DFA5E2-8BCE-8750-7E47-CC54D59CB5E5}"/>
              </a:ext>
            </a:extLst>
          </p:cNvPr>
          <p:cNvSpPr/>
          <p:nvPr/>
        </p:nvSpPr>
        <p:spPr>
          <a:xfrm>
            <a:off x="4922780" y="3501175"/>
            <a:ext cx="360000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A42D37-E25F-22EA-B1FE-50DCD10A212F}"/>
              </a:ext>
            </a:extLst>
          </p:cNvPr>
          <p:cNvCxnSpPr>
            <a:cxnSpLocks/>
          </p:cNvCxnSpPr>
          <p:nvPr/>
        </p:nvCxnSpPr>
        <p:spPr>
          <a:xfrm>
            <a:off x="2154023" y="4022825"/>
            <a:ext cx="6465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60EC61-8CE5-3B4B-3EDB-4ED3B2F9934E}"/>
              </a:ext>
            </a:extLst>
          </p:cNvPr>
          <p:cNvSpPr txBox="1"/>
          <p:nvPr/>
        </p:nvSpPr>
        <p:spPr>
          <a:xfrm>
            <a:off x="2065532" y="4011753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A5E292-CD31-AD2B-7603-9C374A3414A4}"/>
              </a:ext>
            </a:extLst>
          </p:cNvPr>
          <p:cNvGrpSpPr/>
          <p:nvPr/>
        </p:nvGrpSpPr>
        <p:grpSpPr>
          <a:xfrm>
            <a:off x="2434873" y="4377711"/>
            <a:ext cx="857726" cy="276999"/>
            <a:chOff x="484425" y="4102585"/>
            <a:chExt cx="857726" cy="2769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D23D17-E6A8-B21E-D9B5-95232739815F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0395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910EA4-CCFE-F834-4AD9-720C6EC3F235}"/>
                </a:ext>
              </a:extLst>
            </p:cNvPr>
            <p:cNvSpPr txBox="1"/>
            <p:nvPr/>
          </p:nvSpPr>
          <p:spPr>
            <a:xfrm>
              <a:off x="644524" y="4102585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Service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08CE22-6ACD-3D99-B3FB-A7747E0C02B0}"/>
              </a:ext>
            </a:extLst>
          </p:cNvPr>
          <p:cNvGrpSpPr/>
          <p:nvPr/>
        </p:nvGrpSpPr>
        <p:grpSpPr>
          <a:xfrm>
            <a:off x="3307348" y="4377711"/>
            <a:ext cx="993982" cy="276999"/>
            <a:chOff x="484425" y="4102585"/>
            <a:chExt cx="993982" cy="276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F436CC-458E-0821-AFB2-4C9B6BDD9EE6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9CBD4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63A204-0F0E-FAD9-A11F-A5BB6268DDAA}"/>
                </a:ext>
              </a:extLst>
            </p:cNvPr>
            <p:cNvSpPr txBox="1"/>
            <p:nvPr/>
          </p:nvSpPr>
          <p:spPr>
            <a:xfrm>
              <a:off x="644524" y="4102585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Validation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B5413C-08DC-0448-31D0-BB38B9D36658}"/>
              </a:ext>
            </a:extLst>
          </p:cNvPr>
          <p:cNvGrpSpPr/>
          <p:nvPr/>
        </p:nvGrpSpPr>
        <p:grpSpPr>
          <a:xfrm>
            <a:off x="4409174" y="4377711"/>
            <a:ext cx="1338627" cy="276999"/>
            <a:chOff x="484425" y="4102585"/>
            <a:chExt cx="1338627" cy="276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5EA7F6-31CE-87A5-7B45-3ED6AD476D68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EBA22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AF6C06-279A-6D30-B321-D7D91DA1882A}"/>
                </a:ext>
              </a:extLst>
            </p:cNvPr>
            <p:cNvSpPr txBox="1"/>
            <p:nvPr/>
          </p:nvSpPr>
          <p:spPr>
            <a:xfrm>
              <a:off x="644524" y="4102585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Critical section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F3F58E-C572-B9A3-56A9-CA0406E93C0A}"/>
              </a:ext>
            </a:extLst>
          </p:cNvPr>
          <p:cNvGrpSpPr/>
          <p:nvPr/>
        </p:nvGrpSpPr>
        <p:grpSpPr>
          <a:xfrm>
            <a:off x="5842688" y="4377711"/>
            <a:ext cx="1766629" cy="276999"/>
            <a:chOff x="484425" y="4102585"/>
            <a:chExt cx="1766629" cy="276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9DB472-0C00-F088-CD27-4F6E39E952BD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A99F02-4DFA-1332-2DC6-A417EA48DED4}"/>
                </a:ext>
              </a:extLst>
            </p:cNvPr>
            <p:cNvSpPr txBox="1"/>
            <p:nvPr/>
          </p:nvSpPr>
          <p:spPr>
            <a:xfrm>
              <a:off x="644524" y="4102585"/>
              <a:ext cx="1606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Transaction lock wait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39FC842-62B7-0B7C-AFD0-164A6EDF24C8}"/>
              </a:ext>
            </a:extLst>
          </p:cNvPr>
          <p:cNvSpPr txBox="1"/>
          <p:nvPr/>
        </p:nvSpPr>
        <p:spPr>
          <a:xfrm>
            <a:off x="2065531" y="1061881"/>
            <a:ext cx="532094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  <a:ea typeface="ＭＳ Ｐゴシック"/>
              </a:rPr>
              <a:t>One transaction to all devices (network elements)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99564-C254-BB94-205F-D36ADE4C7CC8}"/>
              </a:ext>
            </a:extLst>
          </p:cNvPr>
          <p:cNvSpPr txBox="1"/>
          <p:nvPr/>
        </p:nvSpPr>
        <p:spPr>
          <a:xfrm>
            <a:off x="2065531" y="2400573"/>
            <a:ext cx="299728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  <a:ea typeface="ＭＳ Ｐゴシック"/>
              </a:rPr>
              <a:t> One transaction per device 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C42911C5-3998-C315-1998-D6423BC852F0}"/>
              </a:ext>
            </a:extLst>
          </p:cNvPr>
          <p:cNvSpPr/>
          <p:nvPr/>
        </p:nvSpPr>
        <p:spPr>
          <a:xfrm>
            <a:off x="521198" y="2640150"/>
            <a:ext cx="1189781" cy="11855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2651256-DF32-D2AA-284F-CDCF882CF69B}"/>
              </a:ext>
            </a:extLst>
          </p:cNvPr>
          <p:cNvSpPr/>
          <p:nvPr/>
        </p:nvSpPr>
        <p:spPr>
          <a:xfrm>
            <a:off x="521197" y="1294176"/>
            <a:ext cx="1184335" cy="118010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B39A4F28-1B71-39BB-F9FE-65A1E1428686}"/>
              </a:ext>
            </a:extLst>
          </p:cNvPr>
          <p:cNvSpPr/>
          <p:nvPr/>
        </p:nvSpPr>
        <p:spPr>
          <a:xfrm>
            <a:off x="575142" y="4446253"/>
            <a:ext cx="180001" cy="19321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D273C4-ADBB-1611-74AC-E5813CB7ADE3}"/>
              </a:ext>
            </a:extLst>
          </p:cNvPr>
          <p:cNvSpPr txBox="1"/>
          <p:nvPr/>
        </p:nvSpPr>
        <p:spPr>
          <a:xfrm>
            <a:off x="1809869" y="1311715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AE19D85-41D8-9EB7-6F4F-086B394467A6}"/>
              </a:ext>
            </a:extLst>
          </p:cNvPr>
          <p:cNvSpPr txBox="1"/>
          <p:nvPr/>
        </p:nvSpPr>
        <p:spPr>
          <a:xfrm>
            <a:off x="1812294" y="2661734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6300363-A046-0894-D73D-DF725EFF99D0}"/>
              </a:ext>
            </a:extLst>
          </p:cNvPr>
          <p:cNvSpPr txBox="1"/>
          <p:nvPr/>
        </p:nvSpPr>
        <p:spPr>
          <a:xfrm>
            <a:off x="1810723" y="3042713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A90093-36CB-E876-C74A-FF8C57C3D082}"/>
              </a:ext>
            </a:extLst>
          </p:cNvPr>
          <p:cNvSpPr txBox="1"/>
          <p:nvPr/>
        </p:nvSpPr>
        <p:spPr>
          <a:xfrm>
            <a:off x="1812294" y="3404076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4698B23-B988-0819-8E86-61D4C9296699}"/>
              </a:ext>
            </a:extLst>
          </p:cNvPr>
          <p:cNvSpPr txBox="1"/>
          <p:nvPr/>
        </p:nvSpPr>
        <p:spPr>
          <a:xfrm>
            <a:off x="719170" y="4377711"/>
            <a:ext cx="1622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Multi-core processor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B8D120C-FD57-88F7-9815-48EA61FDDB22}"/>
              </a:ext>
            </a:extLst>
          </p:cNvPr>
          <p:cNvSpPr/>
          <p:nvPr/>
        </p:nvSpPr>
        <p:spPr>
          <a:xfrm>
            <a:off x="630783" y="1405657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80EECB6-DE55-E6F8-7511-1195C395655B}"/>
              </a:ext>
            </a:extLst>
          </p:cNvPr>
          <p:cNvSpPr/>
          <p:nvPr/>
        </p:nvSpPr>
        <p:spPr>
          <a:xfrm>
            <a:off x="1150925" y="1405657"/>
            <a:ext cx="449684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5D7D8E1-E642-C17B-34C7-2E4E079153E6}"/>
              </a:ext>
            </a:extLst>
          </p:cNvPr>
          <p:cNvSpPr/>
          <p:nvPr/>
        </p:nvSpPr>
        <p:spPr>
          <a:xfrm>
            <a:off x="630783" y="1916589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9CA925D-C683-40EB-5B49-38A46465FD6F}"/>
              </a:ext>
            </a:extLst>
          </p:cNvPr>
          <p:cNvSpPr/>
          <p:nvPr/>
        </p:nvSpPr>
        <p:spPr>
          <a:xfrm>
            <a:off x="1149941" y="1913467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DD15026-3777-27DB-D2B4-1CE627357D02}"/>
              </a:ext>
            </a:extLst>
          </p:cNvPr>
          <p:cNvSpPr/>
          <p:nvPr/>
        </p:nvSpPr>
        <p:spPr>
          <a:xfrm>
            <a:off x="630783" y="2752302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4CD150E-106F-6B0C-74C5-F20F01A7892E}"/>
              </a:ext>
            </a:extLst>
          </p:cNvPr>
          <p:cNvSpPr/>
          <p:nvPr/>
        </p:nvSpPr>
        <p:spPr>
          <a:xfrm>
            <a:off x="1150925" y="2752302"/>
            <a:ext cx="449684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7210F56-3A20-2FF9-46DB-9996CE9FAC27}"/>
              </a:ext>
            </a:extLst>
          </p:cNvPr>
          <p:cNvSpPr/>
          <p:nvPr/>
        </p:nvSpPr>
        <p:spPr>
          <a:xfrm>
            <a:off x="630783" y="3263234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0DD6017-7D5D-6B48-3E48-BE1F6EA17B6A}"/>
              </a:ext>
            </a:extLst>
          </p:cNvPr>
          <p:cNvSpPr/>
          <p:nvPr/>
        </p:nvSpPr>
        <p:spPr>
          <a:xfrm>
            <a:off x="1149941" y="3260112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423457C-8F53-A833-B26D-A847310B16CB}"/>
              </a:ext>
            </a:extLst>
          </p:cNvPr>
          <p:cNvSpPr txBox="1"/>
          <p:nvPr/>
        </p:nvSpPr>
        <p:spPr>
          <a:xfrm>
            <a:off x="4552937" y="2665521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693E3A2-3DD8-3C18-8C76-AC54CD252E34}"/>
              </a:ext>
            </a:extLst>
          </p:cNvPr>
          <p:cNvSpPr txBox="1"/>
          <p:nvPr/>
        </p:nvSpPr>
        <p:spPr>
          <a:xfrm>
            <a:off x="4937979" y="3028447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C5DD1F-ECBC-61E2-8ED0-50E3AB6779D1}"/>
              </a:ext>
            </a:extLst>
          </p:cNvPr>
          <p:cNvSpPr txBox="1"/>
          <p:nvPr/>
        </p:nvSpPr>
        <p:spPr>
          <a:xfrm>
            <a:off x="5282399" y="3382599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1F6C3AA-06BC-9692-DBED-218D74560C00}"/>
              </a:ext>
            </a:extLst>
          </p:cNvPr>
          <p:cNvSpPr txBox="1"/>
          <p:nvPr/>
        </p:nvSpPr>
        <p:spPr>
          <a:xfrm>
            <a:off x="8554971" y="1315241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1-3</a:t>
            </a:r>
            <a:endParaRPr lang="en-US" sz="1600" dirty="0">
              <a:latin typeface="+mn-lt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0BCEEC-47DE-D01B-D7C1-C57BB7CECF9A}"/>
              </a:ext>
            </a:extLst>
          </p:cNvPr>
          <p:cNvSpPr txBox="1"/>
          <p:nvPr/>
        </p:nvSpPr>
        <p:spPr>
          <a:xfrm>
            <a:off x="3024916" y="1675915"/>
            <a:ext cx="4361564" cy="584775"/>
          </a:xfrm>
          <a:prstGeom prst="rect">
            <a:avLst/>
          </a:prstGeom>
          <a:noFill/>
          <a:ln>
            <a:solidFill>
              <a:srgbClr val="9CBD42"/>
            </a:solidFill>
          </a:ln>
        </p:spPr>
        <p:txBody>
          <a:bodyPr wrap="square" rtlCol="0">
            <a:spAutoFit/>
          </a:bodyPr>
          <a:lstStyle/>
          <a:p>
            <a:r>
              <a:rPr lang="en-SE" sz="1600" dirty="0">
                <a:latin typeface="+mn-lt"/>
              </a:rPr>
              <a:t>Simple option if wall-clock performance and  transaction throughput is not a concern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C0FBC-36F1-7761-B696-3EAC8C828B40}"/>
              </a:ext>
            </a:extLst>
          </p:cNvPr>
          <p:cNvSpPr txBox="1"/>
          <p:nvPr/>
        </p:nvSpPr>
        <p:spPr>
          <a:xfrm>
            <a:off x="665812" y="1446200"/>
            <a:ext cx="46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C7984-B2A8-2003-3EEA-C14B0AB3A55C}"/>
              </a:ext>
            </a:extLst>
          </p:cNvPr>
          <p:cNvSpPr txBox="1"/>
          <p:nvPr/>
        </p:nvSpPr>
        <p:spPr>
          <a:xfrm>
            <a:off x="662061" y="2784654"/>
            <a:ext cx="46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6E48C-6D00-067A-1BCA-742321C62783}"/>
              </a:ext>
            </a:extLst>
          </p:cNvPr>
          <p:cNvSpPr txBox="1"/>
          <p:nvPr/>
        </p:nvSpPr>
        <p:spPr>
          <a:xfrm>
            <a:off x="1190762" y="2789335"/>
            <a:ext cx="46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C5A82-9253-7554-0E1F-B02659EC8604}"/>
              </a:ext>
            </a:extLst>
          </p:cNvPr>
          <p:cNvSpPr txBox="1"/>
          <p:nvPr/>
        </p:nvSpPr>
        <p:spPr>
          <a:xfrm>
            <a:off x="662061" y="3287960"/>
            <a:ext cx="46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168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7F672275-A416-C9C1-E813-8CC72442EAAD}"/>
              </a:ext>
            </a:extLst>
          </p:cNvPr>
          <p:cNvSpPr/>
          <p:nvPr/>
        </p:nvSpPr>
        <p:spPr>
          <a:xfrm>
            <a:off x="2154023" y="1436941"/>
            <a:ext cx="720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915AB4-A947-158B-25BC-C264C377016F}"/>
              </a:ext>
            </a:extLst>
          </p:cNvPr>
          <p:cNvSpPr/>
          <p:nvPr/>
        </p:nvSpPr>
        <p:spPr>
          <a:xfrm>
            <a:off x="2871689" y="1436941"/>
            <a:ext cx="108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F574939-CEE3-4E6B-C1F4-0AE9C26F0B8C}"/>
              </a:ext>
            </a:extLst>
          </p:cNvPr>
          <p:cNvSpPr/>
          <p:nvPr/>
        </p:nvSpPr>
        <p:spPr>
          <a:xfrm>
            <a:off x="3951689" y="1436941"/>
            <a:ext cx="360000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14B1107-A2EC-A902-9C4F-2320F6E9E3F1}"/>
              </a:ext>
            </a:extLst>
          </p:cNvPr>
          <p:cNvSpPr/>
          <p:nvPr/>
        </p:nvSpPr>
        <p:spPr>
          <a:xfrm>
            <a:off x="4311689" y="1796941"/>
            <a:ext cx="720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63516E-7A88-E9B3-E863-C070EF56CECA}"/>
              </a:ext>
            </a:extLst>
          </p:cNvPr>
          <p:cNvSpPr/>
          <p:nvPr/>
        </p:nvSpPr>
        <p:spPr>
          <a:xfrm>
            <a:off x="5029355" y="1796941"/>
            <a:ext cx="108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A0394A8-F6F7-A0A9-029D-6AFC7B48BB42}"/>
              </a:ext>
            </a:extLst>
          </p:cNvPr>
          <p:cNvSpPr/>
          <p:nvPr/>
        </p:nvSpPr>
        <p:spPr>
          <a:xfrm>
            <a:off x="6109355" y="1796941"/>
            <a:ext cx="360000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ACD728F-E4A7-DDF7-2469-3CCD0396EC99}"/>
              </a:ext>
            </a:extLst>
          </p:cNvPr>
          <p:cNvSpPr/>
          <p:nvPr/>
        </p:nvSpPr>
        <p:spPr>
          <a:xfrm>
            <a:off x="6461995" y="2153462"/>
            <a:ext cx="720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263F977-BFA0-18BA-8E12-C7581A29125B}"/>
              </a:ext>
            </a:extLst>
          </p:cNvPr>
          <p:cNvSpPr/>
          <p:nvPr/>
        </p:nvSpPr>
        <p:spPr>
          <a:xfrm>
            <a:off x="7179661" y="2153462"/>
            <a:ext cx="108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85587B6-C524-4068-7F34-11806B4B9528}"/>
              </a:ext>
            </a:extLst>
          </p:cNvPr>
          <p:cNvSpPr/>
          <p:nvPr/>
        </p:nvSpPr>
        <p:spPr>
          <a:xfrm>
            <a:off x="8259661" y="2153462"/>
            <a:ext cx="360000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FAC60C-EDAA-C1E6-A704-15D1EA30796A}"/>
              </a:ext>
            </a:extLst>
          </p:cNvPr>
          <p:cNvSpPr/>
          <p:nvPr/>
        </p:nvSpPr>
        <p:spPr>
          <a:xfrm>
            <a:off x="2154023" y="2784654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942A8D-DF76-B83A-600E-9DDA2E6B9B1D}"/>
              </a:ext>
            </a:extLst>
          </p:cNvPr>
          <p:cNvSpPr/>
          <p:nvPr/>
        </p:nvSpPr>
        <p:spPr>
          <a:xfrm>
            <a:off x="2946023" y="2784654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A1BEE88-3485-CB52-9964-04C92CF7D704}"/>
              </a:ext>
            </a:extLst>
          </p:cNvPr>
          <p:cNvSpPr/>
          <p:nvPr/>
        </p:nvSpPr>
        <p:spPr>
          <a:xfrm>
            <a:off x="4206023" y="2784654"/>
            <a:ext cx="360000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170623-C161-DC71-79CC-D3DCD65DBE1B}"/>
              </a:ext>
            </a:extLst>
          </p:cNvPr>
          <p:cNvSpPr/>
          <p:nvPr/>
        </p:nvSpPr>
        <p:spPr>
          <a:xfrm>
            <a:off x="2154023" y="3142915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B7A2F-727E-23F5-0315-3FE5F5091F94}"/>
              </a:ext>
            </a:extLst>
          </p:cNvPr>
          <p:cNvSpPr/>
          <p:nvPr/>
        </p:nvSpPr>
        <p:spPr>
          <a:xfrm>
            <a:off x="2946023" y="3142915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A119AA-8A65-1E61-43FA-38D62582B841}"/>
              </a:ext>
            </a:extLst>
          </p:cNvPr>
          <p:cNvSpPr/>
          <p:nvPr/>
        </p:nvSpPr>
        <p:spPr>
          <a:xfrm>
            <a:off x="4206022" y="3142915"/>
            <a:ext cx="359999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29BB1A-0CE6-F58E-9E8E-719024A3F25E}"/>
              </a:ext>
            </a:extLst>
          </p:cNvPr>
          <p:cNvSpPr/>
          <p:nvPr/>
        </p:nvSpPr>
        <p:spPr>
          <a:xfrm>
            <a:off x="4566023" y="3142915"/>
            <a:ext cx="360000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206D39-B80A-B98F-650A-2C4ABADB5B57}"/>
              </a:ext>
            </a:extLst>
          </p:cNvPr>
          <p:cNvSpPr/>
          <p:nvPr/>
        </p:nvSpPr>
        <p:spPr>
          <a:xfrm>
            <a:off x="2154023" y="3501175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242AF9-E443-B2E6-ECB3-DDD9A3E1FC19}"/>
              </a:ext>
            </a:extLst>
          </p:cNvPr>
          <p:cNvSpPr/>
          <p:nvPr/>
        </p:nvSpPr>
        <p:spPr>
          <a:xfrm>
            <a:off x="2946023" y="3501175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04A2C0-45D6-82D3-0A86-4C28769E614A}"/>
              </a:ext>
            </a:extLst>
          </p:cNvPr>
          <p:cNvSpPr/>
          <p:nvPr/>
        </p:nvSpPr>
        <p:spPr>
          <a:xfrm>
            <a:off x="4206404" y="3501175"/>
            <a:ext cx="360000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F519A4-8EF6-1835-A85D-99C85595A2FF}"/>
              </a:ext>
            </a:extLst>
          </p:cNvPr>
          <p:cNvSpPr/>
          <p:nvPr/>
        </p:nvSpPr>
        <p:spPr>
          <a:xfrm>
            <a:off x="4566404" y="3501175"/>
            <a:ext cx="360000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DFA5E2-8BCE-8750-7E47-CC54D59CB5E5}"/>
              </a:ext>
            </a:extLst>
          </p:cNvPr>
          <p:cNvSpPr/>
          <p:nvPr/>
        </p:nvSpPr>
        <p:spPr>
          <a:xfrm>
            <a:off x="4922780" y="3501175"/>
            <a:ext cx="360000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A42D37-E25F-22EA-B1FE-50DCD10A212F}"/>
              </a:ext>
            </a:extLst>
          </p:cNvPr>
          <p:cNvCxnSpPr>
            <a:cxnSpLocks/>
          </p:cNvCxnSpPr>
          <p:nvPr/>
        </p:nvCxnSpPr>
        <p:spPr>
          <a:xfrm>
            <a:off x="2154023" y="4022825"/>
            <a:ext cx="6465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60EC61-8CE5-3B4B-3EDB-4ED3B2F9934E}"/>
              </a:ext>
            </a:extLst>
          </p:cNvPr>
          <p:cNvSpPr txBox="1"/>
          <p:nvPr/>
        </p:nvSpPr>
        <p:spPr>
          <a:xfrm>
            <a:off x="2065532" y="4011753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A5E292-CD31-AD2B-7603-9C374A3414A4}"/>
              </a:ext>
            </a:extLst>
          </p:cNvPr>
          <p:cNvGrpSpPr/>
          <p:nvPr/>
        </p:nvGrpSpPr>
        <p:grpSpPr>
          <a:xfrm>
            <a:off x="2434873" y="4377711"/>
            <a:ext cx="857726" cy="276999"/>
            <a:chOff x="484425" y="4102585"/>
            <a:chExt cx="857726" cy="2769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D23D17-E6A8-B21E-D9B5-95232739815F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0395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910EA4-CCFE-F834-4AD9-720C6EC3F235}"/>
                </a:ext>
              </a:extLst>
            </p:cNvPr>
            <p:cNvSpPr txBox="1"/>
            <p:nvPr/>
          </p:nvSpPr>
          <p:spPr>
            <a:xfrm>
              <a:off x="644524" y="4102585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Service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08CE22-6ACD-3D99-B3FB-A7747E0C02B0}"/>
              </a:ext>
            </a:extLst>
          </p:cNvPr>
          <p:cNvGrpSpPr/>
          <p:nvPr/>
        </p:nvGrpSpPr>
        <p:grpSpPr>
          <a:xfrm>
            <a:off x="3307348" y="4377711"/>
            <a:ext cx="993982" cy="276999"/>
            <a:chOff x="484425" y="4102585"/>
            <a:chExt cx="993982" cy="276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F436CC-458E-0821-AFB2-4C9B6BDD9EE6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9CBD4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63A204-0F0E-FAD9-A11F-A5BB6268DDAA}"/>
                </a:ext>
              </a:extLst>
            </p:cNvPr>
            <p:cNvSpPr txBox="1"/>
            <p:nvPr/>
          </p:nvSpPr>
          <p:spPr>
            <a:xfrm>
              <a:off x="644524" y="4102585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Validation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B5413C-08DC-0448-31D0-BB38B9D36658}"/>
              </a:ext>
            </a:extLst>
          </p:cNvPr>
          <p:cNvGrpSpPr/>
          <p:nvPr/>
        </p:nvGrpSpPr>
        <p:grpSpPr>
          <a:xfrm>
            <a:off x="4409174" y="4377711"/>
            <a:ext cx="1338627" cy="276999"/>
            <a:chOff x="484425" y="4102585"/>
            <a:chExt cx="1338627" cy="276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5EA7F6-31CE-87A5-7B45-3ED6AD476D68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EBA22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AF6C06-279A-6D30-B321-D7D91DA1882A}"/>
                </a:ext>
              </a:extLst>
            </p:cNvPr>
            <p:cNvSpPr txBox="1"/>
            <p:nvPr/>
          </p:nvSpPr>
          <p:spPr>
            <a:xfrm>
              <a:off x="644524" y="4102585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Critical section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F3F58E-C572-B9A3-56A9-CA0406E93C0A}"/>
              </a:ext>
            </a:extLst>
          </p:cNvPr>
          <p:cNvGrpSpPr/>
          <p:nvPr/>
        </p:nvGrpSpPr>
        <p:grpSpPr>
          <a:xfrm>
            <a:off x="5842688" y="4377711"/>
            <a:ext cx="1766629" cy="276999"/>
            <a:chOff x="484425" y="4102585"/>
            <a:chExt cx="1766629" cy="276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9DB472-0C00-F088-CD27-4F6E39E952BD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A99F02-4DFA-1332-2DC6-A417EA48DED4}"/>
                </a:ext>
              </a:extLst>
            </p:cNvPr>
            <p:cNvSpPr txBox="1"/>
            <p:nvPr/>
          </p:nvSpPr>
          <p:spPr>
            <a:xfrm>
              <a:off x="644524" y="4102585"/>
              <a:ext cx="1606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Transaction lock wait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39FC842-62B7-0B7C-AFD0-164A6EDF24C8}"/>
              </a:ext>
            </a:extLst>
          </p:cNvPr>
          <p:cNvSpPr txBox="1"/>
          <p:nvPr/>
        </p:nvSpPr>
        <p:spPr>
          <a:xfrm>
            <a:off x="2065532" y="1061881"/>
            <a:ext cx="334820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  <a:ea typeface="ＭＳ Ｐゴシック"/>
              </a:rPr>
              <a:t>One CPU core for all transactions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99564-C254-BB94-205F-D36ADE4C7CC8}"/>
              </a:ext>
            </a:extLst>
          </p:cNvPr>
          <p:cNvSpPr txBox="1"/>
          <p:nvPr/>
        </p:nvSpPr>
        <p:spPr>
          <a:xfrm>
            <a:off x="2065531" y="2400573"/>
            <a:ext cx="368756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  <a:ea typeface="ＭＳ Ｐゴシック"/>
              </a:rPr>
              <a:t> One transaction per core and device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C42911C5-3998-C315-1998-D6423BC852F0}"/>
              </a:ext>
            </a:extLst>
          </p:cNvPr>
          <p:cNvSpPr/>
          <p:nvPr/>
        </p:nvSpPr>
        <p:spPr>
          <a:xfrm>
            <a:off x="521198" y="2640150"/>
            <a:ext cx="1189781" cy="11855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2651256-DF32-D2AA-284F-CDCF882CF69B}"/>
              </a:ext>
            </a:extLst>
          </p:cNvPr>
          <p:cNvSpPr/>
          <p:nvPr/>
        </p:nvSpPr>
        <p:spPr>
          <a:xfrm>
            <a:off x="521197" y="1294176"/>
            <a:ext cx="1184335" cy="118010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B39A4F28-1B71-39BB-F9FE-65A1E1428686}"/>
              </a:ext>
            </a:extLst>
          </p:cNvPr>
          <p:cNvSpPr/>
          <p:nvPr/>
        </p:nvSpPr>
        <p:spPr>
          <a:xfrm>
            <a:off x="575142" y="4446253"/>
            <a:ext cx="180001" cy="19321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C4D8DA-FB98-9203-CFDD-7CD99DDF90C7}"/>
              </a:ext>
            </a:extLst>
          </p:cNvPr>
          <p:cNvSpPr txBox="1"/>
          <p:nvPr/>
        </p:nvSpPr>
        <p:spPr>
          <a:xfrm>
            <a:off x="1812294" y="1311715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D273C4-ADBB-1611-74AC-E5813CB7ADE3}"/>
              </a:ext>
            </a:extLst>
          </p:cNvPr>
          <p:cNvSpPr txBox="1"/>
          <p:nvPr/>
        </p:nvSpPr>
        <p:spPr>
          <a:xfrm>
            <a:off x="3961610" y="1685795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D586B7-C7F4-D425-7F5E-40384864B0C5}"/>
              </a:ext>
            </a:extLst>
          </p:cNvPr>
          <p:cNvSpPr txBox="1"/>
          <p:nvPr/>
        </p:nvSpPr>
        <p:spPr>
          <a:xfrm>
            <a:off x="6118798" y="2063410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AE19D85-41D8-9EB7-6F4F-086B394467A6}"/>
              </a:ext>
            </a:extLst>
          </p:cNvPr>
          <p:cNvSpPr txBox="1"/>
          <p:nvPr/>
        </p:nvSpPr>
        <p:spPr>
          <a:xfrm>
            <a:off x="1812294" y="2661734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6300363-A046-0894-D73D-DF725EFF99D0}"/>
              </a:ext>
            </a:extLst>
          </p:cNvPr>
          <p:cNvSpPr txBox="1"/>
          <p:nvPr/>
        </p:nvSpPr>
        <p:spPr>
          <a:xfrm>
            <a:off x="1810723" y="3042713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A90093-36CB-E876-C74A-FF8C57C3D082}"/>
              </a:ext>
            </a:extLst>
          </p:cNvPr>
          <p:cNvSpPr txBox="1"/>
          <p:nvPr/>
        </p:nvSpPr>
        <p:spPr>
          <a:xfrm>
            <a:off x="1812294" y="3404076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4698B23-B988-0819-8E86-61D4C9296699}"/>
              </a:ext>
            </a:extLst>
          </p:cNvPr>
          <p:cNvSpPr txBox="1"/>
          <p:nvPr/>
        </p:nvSpPr>
        <p:spPr>
          <a:xfrm>
            <a:off x="719170" y="4377711"/>
            <a:ext cx="1622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Multi-core processor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B8D120C-FD57-88F7-9815-48EA61FDDB22}"/>
              </a:ext>
            </a:extLst>
          </p:cNvPr>
          <p:cNvSpPr/>
          <p:nvPr/>
        </p:nvSpPr>
        <p:spPr>
          <a:xfrm>
            <a:off x="630783" y="1405657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80EECB6-DE55-E6F8-7511-1195C395655B}"/>
              </a:ext>
            </a:extLst>
          </p:cNvPr>
          <p:cNvSpPr/>
          <p:nvPr/>
        </p:nvSpPr>
        <p:spPr>
          <a:xfrm>
            <a:off x="1150925" y="1405657"/>
            <a:ext cx="449684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5D7D8E1-E642-C17B-34C7-2E4E079153E6}"/>
              </a:ext>
            </a:extLst>
          </p:cNvPr>
          <p:cNvSpPr/>
          <p:nvPr/>
        </p:nvSpPr>
        <p:spPr>
          <a:xfrm>
            <a:off x="630783" y="1916589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9CA925D-C683-40EB-5B49-38A46465FD6F}"/>
              </a:ext>
            </a:extLst>
          </p:cNvPr>
          <p:cNvSpPr/>
          <p:nvPr/>
        </p:nvSpPr>
        <p:spPr>
          <a:xfrm>
            <a:off x="1149941" y="1913467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DD15026-3777-27DB-D2B4-1CE627357D02}"/>
              </a:ext>
            </a:extLst>
          </p:cNvPr>
          <p:cNvSpPr/>
          <p:nvPr/>
        </p:nvSpPr>
        <p:spPr>
          <a:xfrm>
            <a:off x="630783" y="2752302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4CD150E-106F-6B0C-74C5-F20F01A7892E}"/>
              </a:ext>
            </a:extLst>
          </p:cNvPr>
          <p:cNvSpPr/>
          <p:nvPr/>
        </p:nvSpPr>
        <p:spPr>
          <a:xfrm>
            <a:off x="1150925" y="2752302"/>
            <a:ext cx="449684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7210F56-3A20-2FF9-46DB-9996CE9FAC27}"/>
              </a:ext>
            </a:extLst>
          </p:cNvPr>
          <p:cNvSpPr/>
          <p:nvPr/>
        </p:nvSpPr>
        <p:spPr>
          <a:xfrm>
            <a:off x="630783" y="3263234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0DD6017-7D5D-6B48-3E48-BE1F6EA17B6A}"/>
              </a:ext>
            </a:extLst>
          </p:cNvPr>
          <p:cNvSpPr/>
          <p:nvPr/>
        </p:nvSpPr>
        <p:spPr>
          <a:xfrm>
            <a:off x="1149941" y="3260112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A677C-B9F0-2107-46F0-EED8F9034778}"/>
              </a:ext>
            </a:extLst>
          </p:cNvPr>
          <p:cNvSpPr txBox="1"/>
          <p:nvPr/>
        </p:nvSpPr>
        <p:spPr>
          <a:xfrm>
            <a:off x="4310189" y="1337609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FBB01-382A-F619-0943-525830F66438}"/>
              </a:ext>
            </a:extLst>
          </p:cNvPr>
          <p:cNvSpPr txBox="1"/>
          <p:nvPr/>
        </p:nvSpPr>
        <p:spPr>
          <a:xfrm>
            <a:off x="6469355" y="1688750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19951-5C48-8793-AA53-B895870F741E}"/>
              </a:ext>
            </a:extLst>
          </p:cNvPr>
          <p:cNvSpPr txBox="1"/>
          <p:nvPr/>
        </p:nvSpPr>
        <p:spPr>
          <a:xfrm>
            <a:off x="8619661" y="2053947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99C03-DD61-8461-A10E-143CACD98DAC}"/>
              </a:ext>
            </a:extLst>
          </p:cNvPr>
          <p:cNvSpPr txBox="1"/>
          <p:nvPr/>
        </p:nvSpPr>
        <p:spPr>
          <a:xfrm>
            <a:off x="4552937" y="2665521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B952C-E132-CE0E-A8F5-6258BC7FD8A8}"/>
              </a:ext>
            </a:extLst>
          </p:cNvPr>
          <p:cNvSpPr txBox="1"/>
          <p:nvPr/>
        </p:nvSpPr>
        <p:spPr>
          <a:xfrm>
            <a:off x="4937979" y="3028447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941F9-6978-7B53-674C-84A08A62EC42}"/>
              </a:ext>
            </a:extLst>
          </p:cNvPr>
          <p:cNvSpPr txBox="1"/>
          <p:nvPr/>
        </p:nvSpPr>
        <p:spPr>
          <a:xfrm>
            <a:off x="5282399" y="3382599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B2FAB-81EE-B993-BDAE-167431144BA0}"/>
              </a:ext>
            </a:extLst>
          </p:cNvPr>
          <p:cNvSpPr txBox="1"/>
          <p:nvPr/>
        </p:nvSpPr>
        <p:spPr>
          <a:xfrm>
            <a:off x="630783" y="1446200"/>
            <a:ext cx="498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1-3</a:t>
            </a:r>
            <a:endParaRPr lang="en-US" sz="16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7D8F7-172E-897C-CD02-271ACC139F55}"/>
              </a:ext>
            </a:extLst>
          </p:cNvPr>
          <p:cNvSpPr txBox="1"/>
          <p:nvPr/>
        </p:nvSpPr>
        <p:spPr>
          <a:xfrm>
            <a:off x="662061" y="2784654"/>
            <a:ext cx="46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C8542-2B23-7572-4958-11EDA4BF0A77}"/>
              </a:ext>
            </a:extLst>
          </p:cNvPr>
          <p:cNvSpPr txBox="1"/>
          <p:nvPr/>
        </p:nvSpPr>
        <p:spPr>
          <a:xfrm>
            <a:off x="1190762" y="2789335"/>
            <a:ext cx="46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B74639-8261-ABBE-9051-C811F82EFF89}"/>
              </a:ext>
            </a:extLst>
          </p:cNvPr>
          <p:cNvSpPr txBox="1"/>
          <p:nvPr/>
        </p:nvSpPr>
        <p:spPr>
          <a:xfrm>
            <a:off x="662061" y="3287960"/>
            <a:ext cx="46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004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0BFAC60C-EDAA-C1E6-A704-15D1EA30796A}"/>
              </a:ext>
            </a:extLst>
          </p:cNvPr>
          <p:cNvSpPr/>
          <p:nvPr/>
        </p:nvSpPr>
        <p:spPr>
          <a:xfrm>
            <a:off x="2154023" y="2784654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942A8D-DF76-B83A-600E-9DDA2E6B9B1D}"/>
              </a:ext>
            </a:extLst>
          </p:cNvPr>
          <p:cNvSpPr/>
          <p:nvPr/>
        </p:nvSpPr>
        <p:spPr>
          <a:xfrm>
            <a:off x="2946023" y="2784654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170623-C161-DC71-79CC-D3DCD65DBE1B}"/>
              </a:ext>
            </a:extLst>
          </p:cNvPr>
          <p:cNvSpPr/>
          <p:nvPr/>
        </p:nvSpPr>
        <p:spPr>
          <a:xfrm>
            <a:off x="2154023" y="3142915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B7A2F-727E-23F5-0315-3FE5F5091F94}"/>
              </a:ext>
            </a:extLst>
          </p:cNvPr>
          <p:cNvSpPr/>
          <p:nvPr/>
        </p:nvSpPr>
        <p:spPr>
          <a:xfrm>
            <a:off x="2946023" y="3142915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A119AA-8A65-1E61-43FA-38D62582B841}"/>
              </a:ext>
            </a:extLst>
          </p:cNvPr>
          <p:cNvSpPr/>
          <p:nvPr/>
        </p:nvSpPr>
        <p:spPr>
          <a:xfrm>
            <a:off x="4206022" y="3142915"/>
            <a:ext cx="403494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206D39-B80A-B98F-650A-2C4ABADB5B57}"/>
              </a:ext>
            </a:extLst>
          </p:cNvPr>
          <p:cNvSpPr/>
          <p:nvPr/>
        </p:nvSpPr>
        <p:spPr>
          <a:xfrm>
            <a:off x="2154023" y="3501175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242AF9-E443-B2E6-ECB3-DDD9A3E1FC19}"/>
              </a:ext>
            </a:extLst>
          </p:cNvPr>
          <p:cNvSpPr/>
          <p:nvPr/>
        </p:nvSpPr>
        <p:spPr>
          <a:xfrm>
            <a:off x="2946023" y="3501175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04A2C0-45D6-82D3-0A86-4C28769E614A}"/>
              </a:ext>
            </a:extLst>
          </p:cNvPr>
          <p:cNvSpPr/>
          <p:nvPr/>
        </p:nvSpPr>
        <p:spPr>
          <a:xfrm>
            <a:off x="4206345" y="3501175"/>
            <a:ext cx="800353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A42D37-E25F-22EA-B1FE-50DCD10A212F}"/>
              </a:ext>
            </a:extLst>
          </p:cNvPr>
          <p:cNvCxnSpPr>
            <a:cxnSpLocks/>
          </p:cNvCxnSpPr>
          <p:nvPr/>
        </p:nvCxnSpPr>
        <p:spPr>
          <a:xfrm>
            <a:off x="2154023" y="4022825"/>
            <a:ext cx="6465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60EC61-8CE5-3B4B-3EDB-4ED3B2F9934E}"/>
              </a:ext>
            </a:extLst>
          </p:cNvPr>
          <p:cNvSpPr txBox="1"/>
          <p:nvPr/>
        </p:nvSpPr>
        <p:spPr>
          <a:xfrm>
            <a:off x="2065532" y="4011753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99564-C254-BB94-205F-D36ADE4C7CC8}"/>
              </a:ext>
            </a:extLst>
          </p:cNvPr>
          <p:cNvSpPr txBox="1"/>
          <p:nvPr/>
        </p:nvSpPr>
        <p:spPr>
          <a:xfrm>
            <a:off x="2065532" y="2400573"/>
            <a:ext cx="195707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  <a:ea typeface="ＭＳ Ｐゴシック"/>
              </a:rPr>
              <a:t>Commit queues 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C42911C5-3998-C315-1998-D6423BC852F0}"/>
              </a:ext>
            </a:extLst>
          </p:cNvPr>
          <p:cNvSpPr/>
          <p:nvPr/>
        </p:nvSpPr>
        <p:spPr>
          <a:xfrm>
            <a:off x="521198" y="2640150"/>
            <a:ext cx="1189781" cy="11855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2651256-DF32-D2AA-284F-CDCF882CF69B}"/>
              </a:ext>
            </a:extLst>
          </p:cNvPr>
          <p:cNvSpPr/>
          <p:nvPr/>
        </p:nvSpPr>
        <p:spPr>
          <a:xfrm>
            <a:off x="521197" y="1294176"/>
            <a:ext cx="1184335" cy="118010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AE19D85-41D8-9EB7-6F4F-086B394467A6}"/>
              </a:ext>
            </a:extLst>
          </p:cNvPr>
          <p:cNvSpPr txBox="1"/>
          <p:nvPr/>
        </p:nvSpPr>
        <p:spPr>
          <a:xfrm>
            <a:off x="1812294" y="2661734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6300363-A046-0894-D73D-DF725EFF99D0}"/>
              </a:ext>
            </a:extLst>
          </p:cNvPr>
          <p:cNvSpPr txBox="1"/>
          <p:nvPr/>
        </p:nvSpPr>
        <p:spPr>
          <a:xfrm>
            <a:off x="1810723" y="3042713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A90093-36CB-E876-C74A-FF8C57C3D082}"/>
              </a:ext>
            </a:extLst>
          </p:cNvPr>
          <p:cNvSpPr txBox="1"/>
          <p:nvPr/>
        </p:nvSpPr>
        <p:spPr>
          <a:xfrm>
            <a:off x="1812294" y="3404076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B8D120C-FD57-88F7-9815-48EA61FDDB22}"/>
              </a:ext>
            </a:extLst>
          </p:cNvPr>
          <p:cNvSpPr/>
          <p:nvPr/>
        </p:nvSpPr>
        <p:spPr>
          <a:xfrm>
            <a:off x="630783" y="1405657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80EECB6-DE55-E6F8-7511-1195C395655B}"/>
              </a:ext>
            </a:extLst>
          </p:cNvPr>
          <p:cNvSpPr/>
          <p:nvPr/>
        </p:nvSpPr>
        <p:spPr>
          <a:xfrm>
            <a:off x="1150925" y="1405657"/>
            <a:ext cx="449684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5D7D8E1-E642-C17B-34C7-2E4E079153E6}"/>
              </a:ext>
            </a:extLst>
          </p:cNvPr>
          <p:cNvSpPr/>
          <p:nvPr/>
        </p:nvSpPr>
        <p:spPr>
          <a:xfrm>
            <a:off x="630783" y="1916589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9CA925D-C683-40EB-5B49-38A46465FD6F}"/>
              </a:ext>
            </a:extLst>
          </p:cNvPr>
          <p:cNvSpPr/>
          <p:nvPr/>
        </p:nvSpPr>
        <p:spPr>
          <a:xfrm>
            <a:off x="1149941" y="1913467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DD15026-3777-27DB-D2B4-1CE627357D02}"/>
              </a:ext>
            </a:extLst>
          </p:cNvPr>
          <p:cNvSpPr/>
          <p:nvPr/>
        </p:nvSpPr>
        <p:spPr>
          <a:xfrm>
            <a:off x="630783" y="2752302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4CD150E-106F-6B0C-74C5-F20F01A7892E}"/>
              </a:ext>
            </a:extLst>
          </p:cNvPr>
          <p:cNvSpPr/>
          <p:nvPr/>
        </p:nvSpPr>
        <p:spPr>
          <a:xfrm>
            <a:off x="1150925" y="2752302"/>
            <a:ext cx="449684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7210F56-3A20-2FF9-46DB-9996CE9FAC27}"/>
              </a:ext>
            </a:extLst>
          </p:cNvPr>
          <p:cNvSpPr/>
          <p:nvPr/>
        </p:nvSpPr>
        <p:spPr>
          <a:xfrm>
            <a:off x="630783" y="3263234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0DD6017-7D5D-6B48-3E48-BE1F6EA17B6A}"/>
              </a:ext>
            </a:extLst>
          </p:cNvPr>
          <p:cNvSpPr/>
          <p:nvPr/>
        </p:nvSpPr>
        <p:spPr>
          <a:xfrm>
            <a:off x="1149941" y="3260112"/>
            <a:ext cx="450668" cy="45066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CB2EA-5C8B-17F9-2013-215B138B7D03}"/>
              </a:ext>
            </a:extLst>
          </p:cNvPr>
          <p:cNvSpPr/>
          <p:nvPr/>
        </p:nvSpPr>
        <p:spPr>
          <a:xfrm>
            <a:off x="2158418" y="1422298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EBBE93-819B-D7FB-2821-D4A75B280706}"/>
              </a:ext>
            </a:extLst>
          </p:cNvPr>
          <p:cNvSpPr/>
          <p:nvPr/>
        </p:nvSpPr>
        <p:spPr>
          <a:xfrm>
            <a:off x="2950418" y="1422298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FEDEA-E457-A9CF-4EDA-29BB7C13E555}"/>
              </a:ext>
            </a:extLst>
          </p:cNvPr>
          <p:cNvSpPr/>
          <p:nvPr/>
        </p:nvSpPr>
        <p:spPr>
          <a:xfrm>
            <a:off x="4210417" y="1422298"/>
            <a:ext cx="1474704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4721E-42BA-D2EF-1B11-1B59CBC0264C}"/>
              </a:ext>
            </a:extLst>
          </p:cNvPr>
          <p:cNvSpPr/>
          <p:nvPr/>
        </p:nvSpPr>
        <p:spPr>
          <a:xfrm>
            <a:off x="2158418" y="1780559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3C154D-63A4-E839-F8AC-9C8C80E3D552}"/>
              </a:ext>
            </a:extLst>
          </p:cNvPr>
          <p:cNvSpPr/>
          <p:nvPr/>
        </p:nvSpPr>
        <p:spPr>
          <a:xfrm>
            <a:off x="2950418" y="1780559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CC5D7-9C52-1FAF-7333-9F7D81069C00}"/>
              </a:ext>
            </a:extLst>
          </p:cNvPr>
          <p:cNvSpPr/>
          <p:nvPr/>
        </p:nvSpPr>
        <p:spPr>
          <a:xfrm>
            <a:off x="4210417" y="1780559"/>
            <a:ext cx="1474704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6E74B3-9F61-C5CF-5020-45D8C5583F11}"/>
              </a:ext>
            </a:extLst>
          </p:cNvPr>
          <p:cNvSpPr/>
          <p:nvPr/>
        </p:nvSpPr>
        <p:spPr>
          <a:xfrm>
            <a:off x="2158418" y="2138819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461E86-8618-B1E6-701F-FE20CA921BBD}"/>
              </a:ext>
            </a:extLst>
          </p:cNvPr>
          <p:cNvSpPr/>
          <p:nvPr/>
        </p:nvSpPr>
        <p:spPr>
          <a:xfrm>
            <a:off x="2950418" y="2138819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CD521E-A54A-F20B-A9AA-E15B7895C83F}"/>
              </a:ext>
            </a:extLst>
          </p:cNvPr>
          <p:cNvSpPr txBox="1"/>
          <p:nvPr/>
        </p:nvSpPr>
        <p:spPr>
          <a:xfrm>
            <a:off x="2069926" y="1038217"/>
            <a:ext cx="233924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  <a:ea typeface="ＭＳ Ｐゴシック"/>
              </a:rPr>
              <a:t>No commit queues 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971406-144D-8375-FE6E-A47EABBC2EE4}"/>
              </a:ext>
            </a:extLst>
          </p:cNvPr>
          <p:cNvSpPr txBox="1"/>
          <p:nvPr/>
        </p:nvSpPr>
        <p:spPr>
          <a:xfrm>
            <a:off x="1816689" y="1299378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C8A3B9-5B9A-ED07-0A9B-3C5456C3185C}"/>
              </a:ext>
            </a:extLst>
          </p:cNvPr>
          <p:cNvSpPr txBox="1"/>
          <p:nvPr/>
        </p:nvSpPr>
        <p:spPr>
          <a:xfrm>
            <a:off x="1815118" y="1680357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F2BD85-60EE-F94D-FECE-09EF0BC965F6}"/>
              </a:ext>
            </a:extLst>
          </p:cNvPr>
          <p:cNvSpPr txBox="1"/>
          <p:nvPr/>
        </p:nvSpPr>
        <p:spPr>
          <a:xfrm>
            <a:off x="1816689" y="2041720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842DEA-808D-1875-ACF4-EA4CF581EDCF}"/>
              </a:ext>
            </a:extLst>
          </p:cNvPr>
          <p:cNvSpPr/>
          <p:nvPr/>
        </p:nvSpPr>
        <p:spPr>
          <a:xfrm>
            <a:off x="5685121" y="1781639"/>
            <a:ext cx="1474704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65DE80-7CBF-BFE7-C968-0148659A2238}"/>
              </a:ext>
            </a:extLst>
          </p:cNvPr>
          <p:cNvSpPr/>
          <p:nvPr/>
        </p:nvSpPr>
        <p:spPr>
          <a:xfrm>
            <a:off x="7159825" y="2137596"/>
            <a:ext cx="1472440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5398A8-C8DA-942B-15DA-23980CE76488}"/>
              </a:ext>
            </a:extLst>
          </p:cNvPr>
          <p:cNvSpPr/>
          <p:nvPr/>
        </p:nvSpPr>
        <p:spPr>
          <a:xfrm>
            <a:off x="4609516" y="1422298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F0A92C-197D-EBBF-1CD6-328D5C5970F6}"/>
              </a:ext>
            </a:extLst>
          </p:cNvPr>
          <p:cNvSpPr/>
          <p:nvPr/>
        </p:nvSpPr>
        <p:spPr>
          <a:xfrm>
            <a:off x="6084220" y="1779478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062CC0-2425-181C-D6F6-E7925AABD21C}"/>
              </a:ext>
            </a:extLst>
          </p:cNvPr>
          <p:cNvSpPr/>
          <p:nvPr/>
        </p:nvSpPr>
        <p:spPr>
          <a:xfrm>
            <a:off x="7556660" y="2136054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0B9B67-1CDC-87FB-0972-72A919BC4069}"/>
              </a:ext>
            </a:extLst>
          </p:cNvPr>
          <p:cNvSpPr/>
          <p:nvPr/>
        </p:nvSpPr>
        <p:spPr>
          <a:xfrm>
            <a:off x="4207116" y="2782442"/>
            <a:ext cx="1474704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CFABE0-0A7A-CDFC-1BFC-8238B9CAEED4}"/>
              </a:ext>
            </a:extLst>
          </p:cNvPr>
          <p:cNvSpPr/>
          <p:nvPr/>
        </p:nvSpPr>
        <p:spPr>
          <a:xfrm>
            <a:off x="4609516" y="2782442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22C34C-79EB-A5EC-85EE-07E2D0F305A8}"/>
              </a:ext>
            </a:extLst>
          </p:cNvPr>
          <p:cNvSpPr/>
          <p:nvPr/>
        </p:nvSpPr>
        <p:spPr>
          <a:xfrm>
            <a:off x="4607242" y="3144047"/>
            <a:ext cx="1474704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696061-54DB-33DE-A8AB-B14E7190B1AB}"/>
              </a:ext>
            </a:extLst>
          </p:cNvPr>
          <p:cNvSpPr/>
          <p:nvPr/>
        </p:nvSpPr>
        <p:spPr>
          <a:xfrm>
            <a:off x="5006341" y="3144047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41AA96-D5FE-3094-DD0C-162368636007}"/>
              </a:ext>
            </a:extLst>
          </p:cNvPr>
          <p:cNvSpPr/>
          <p:nvPr/>
        </p:nvSpPr>
        <p:spPr>
          <a:xfrm>
            <a:off x="5006091" y="3499006"/>
            <a:ext cx="1474704" cy="179923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645F9E-C933-1450-1FFF-A6DDD892EC56}"/>
              </a:ext>
            </a:extLst>
          </p:cNvPr>
          <p:cNvSpPr/>
          <p:nvPr/>
        </p:nvSpPr>
        <p:spPr>
          <a:xfrm>
            <a:off x="5405190" y="3499006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8E11BF-E00B-76D5-EA61-1A2762D71068}"/>
              </a:ext>
            </a:extLst>
          </p:cNvPr>
          <p:cNvSpPr/>
          <p:nvPr/>
        </p:nvSpPr>
        <p:spPr>
          <a:xfrm>
            <a:off x="4207115" y="2137441"/>
            <a:ext cx="2952709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B367C4-06CF-34C0-60A3-CF1E3E63EEE8}"/>
              </a:ext>
            </a:extLst>
          </p:cNvPr>
          <p:cNvSpPr txBox="1"/>
          <p:nvPr/>
        </p:nvSpPr>
        <p:spPr>
          <a:xfrm>
            <a:off x="665812" y="1446200"/>
            <a:ext cx="46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88EB4C7-211D-3DF5-1AC3-45CC13170C20}"/>
              </a:ext>
            </a:extLst>
          </p:cNvPr>
          <p:cNvSpPr txBox="1"/>
          <p:nvPr/>
        </p:nvSpPr>
        <p:spPr>
          <a:xfrm>
            <a:off x="1194513" y="1450881"/>
            <a:ext cx="46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AF4497-41D4-035C-7906-7A7B26AAD6C5}"/>
              </a:ext>
            </a:extLst>
          </p:cNvPr>
          <p:cNvSpPr txBox="1"/>
          <p:nvPr/>
        </p:nvSpPr>
        <p:spPr>
          <a:xfrm>
            <a:off x="665812" y="1949506"/>
            <a:ext cx="46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DA782F-2296-8A28-32A4-424C9EDE0185}"/>
              </a:ext>
            </a:extLst>
          </p:cNvPr>
          <p:cNvSpPr txBox="1"/>
          <p:nvPr/>
        </p:nvSpPr>
        <p:spPr>
          <a:xfrm>
            <a:off x="662061" y="2784654"/>
            <a:ext cx="46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2B2390-B877-1E36-7A0C-4518C679E721}"/>
              </a:ext>
            </a:extLst>
          </p:cNvPr>
          <p:cNvSpPr txBox="1"/>
          <p:nvPr/>
        </p:nvSpPr>
        <p:spPr>
          <a:xfrm>
            <a:off x="1190762" y="2789335"/>
            <a:ext cx="46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1A7E5A-5590-79F0-DF0F-97D853CE26B7}"/>
              </a:ext>
            </a:extLst>
          </p:cNvPr>
          <p:cNvSpPr txBox="1"/>
          <p:nvPr/>
        </p:nvSpPr>
        <p:spPr>
          <a:xfrm>
            <a:off x="662061" y="3287960"/>
            <a:ext cx="46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2F4991D-09D3-31F2-3515-9B08742343AD}"/>
              </a:ext>
            </a:extLst>
          </p:cNvPr>
          <p:cNvGrpSpPr/>
          <p:nvPr/>
        </p:nvGrpSpPr>
        <p:grpSpPr>
          <a:xfrm>
            <a:off x="7615828" y="4376466"/>
            <a:ext cx="1348245" cy="461665"/>
            <a:chOff x="484425" y="4102585"/>
            <a:chExt cx="1348245" cy="46166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34F77EB-587C-810C-8CDC-D5A3763F9A18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EBA22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96C4B82-BB5E-A4FB-1911-939045C12334}"/>
                </a:ext>
              </a:extLst>
            </p:cNvPr>
            <p:cNvSpPr txBox="1"/>
            <p:nvPr/>
          </p:nvSpPr>
          <p:spPr>
            <a:xfrm>
              <a:off x="644524" y="4102585"/>
              <a:ext cx="118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Device Config </a:t>
              </a:r>
            </a:p>
            <a:p>
              <a:r>
                <a:rPr lang="en-US" sz="1200" dirty="0">
                  <a:latin typeface="+mn-lt"/>
                </a:rPr>
                <a:t>Push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E47B330-E340-CAF3-2A86-FC8384B87C50}"/>
              </a:ext>
            </a:extLst>
          </p:cNvPr>
          <p:cNvGrpSpPr/>
          <p:nvPr/>
        </p:nvGrpSpPr>
        <p:grpSpPr>
          <a:xfrm>
            <a:off x="2434873" y="4377711"/>
            <a:ext cx="857726" cy="276999"/>
            <a:chOff x="484425" y="4102585"/>
            <a:chExt cx="857726" cy="27699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387D70D-29D3-69F0-F42A-BC4662F75517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0395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4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8464283-FC9A-DA2B-107A-EFCDCC4B8CE2}"/>
                </a:ext>
              </a:extLst>
            </p:cNvPr>
            <p:cNvSpPr txBox="1"/>
            <p:nvPr/>
          </p:nvSpPr>
          <p:spPr>
            <a:xfrm>
              <a:off x="644524" y="4102585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Service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38BB6BA-79FE-F660-F23E-0241A0CAEE0F}"/>
              </a:ext>
            </a:extLst>
          </p:cNvPr>
          <p:cNvGrpSpPr/>
          <p:nvPr/>
        </p:nvGrpSpPr>
        <p:grpSpPr>
          <a:xfrm>
            <a:off x="3307348" y="4377711"/>
            <a:ext cx="993982" cy="276999"/>
            <a:chOff x="484425" y="4102585"/>
            <a:chExt cx="993982" cy="27699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895DF60-DE1F-5139-BDA3-AA05F4A8B367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9CBD4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7EB265-262E-49DA-9348-C6AFC1C662C1}"/>
                </a:ext>
              </a:extLst>
            </p:cNvPr>
            <p:cNvSpPr txBox="1"/>
            <p:nvPr/>
          </p:nvSpPr>
          <p:spPr>
            <a:xfrm>
              <a:off x="644524" y="4102585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Validation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21B3741-5957-A4FB-2A08-E73BF75529C8}"/>
              </a:ext>
            </a:extLst>
          </p:cNvPr>
          <p:cNvGrpSpPr/>
          <p:nvPr/>
        </p:nvGrpSpPr>
        <p:grpSpPr>
          <a:xfrm>
            <a:off x="6258007" y="4376466"/>
            <a:ext cx="1338627" cy="276999"/>
            <a:chOff x="484425" y="4102585"/>
            <a:chExt cx="1338627" cy="276999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C4193D7-FFA2-100D-E7C4-90DDEF1C2029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EBA22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E7186F7-A4C2-463E-49C2-716F29FAF6E0}"/>
                </a:ext>
              </a:extLst>
            </p:cNvPr>
            <p:cNvSpPr txBox="1"/>
            <p:nvPr/>
          </p:nvSpPr>
          <p:spPr>
            <a:xfrm>
              <a:off x="644524" y="4102585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Critical section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7AA7F3C-70AF-AA4A-0D45-DF14ED84267D}"/>
              </a:ext>
            </a:extLst>
          </p:cNvPr>
          <p:cNvGrpSpPr/>
          <p:nvPr/>
        </p:nvGrpSpPr>
        <p:grpSpPr>
          <a:xfrm>
            <a:off x="4383143" y="4377711"/>
            <a:ext cx="1766629" cy="276999"/>
            <a:chOff x="484425" y="4102585"/>
            <a:chExt cx="1766629" cy="27699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5CD2AC9-6580-B2A5-85EF-B35313A607FA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823A71-5B46-0D0C-B770-9B7596A2113C}"/>
                </a:ext>
              </a:extLst>
            </p:cNvPr>
            <p:cNvSpPr txBox="1"/>
            <p:nvPr/>
          </p:nvSpPr>
          <p:spPr>
            <a:xfrm>
              <a:off x="644524" y="4102585"/>
              <a:ext cx="1606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Transaction lock wait</a:t>
              </a:r>
            </a:p>
          </p:txBody>
        </p:sp>
      </p:grp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E126095-94FC-D270-E08F-25A4292D3876}"/>
              </a:ext>
            </a:extLst>
          </p:cNvPr>
          <p:cNvSpPr/>
          <p:nvPr/>
        </p:nvSpPr>
        <p:spPr>
          <a:xfrm>
            <a:off x="575142" y="4446253"/>
            <a:ext cx="180001" cy="19321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B84EA2B-CD50-395F-0A63-BD12848E2E23}"/>
              </a:ext>
            </a:extLst>
          </p:cNvPr>
          <p:cNvSpPr txBox="1"/>
          <p:nvPr/>
        </p:nvSpPr>
        <p:spPr>
          <a:xfrm>
            <a:off x="719170" y="4377711"/>
            <a:ext cx="1622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Multi-core processor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B85E627-B1A5-E230-6394-467D607CE337}"/>
              </a:ext>
            </a:extLst>
          </p:cNvPr>
          <p:cNvSpPr/>
          <p:nvPr/>
        </p:nvSpPr>
        <p:spPr>
          <a:xfrm>
            <a:off x="7615828" y="4440354"/>
            <a:ext cx="180000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BF529A2-F443-11FA-DC2D-F6340BF1D124}"/>
              </a:ext>
            </a:extLst>
          </p:cNvPr>
          <p:cNvSpPr txBox="1"/>
          <p:nvPr/>
        </p:nvSpPr>
        <p:spPr>
          <a:xfrm>
            <a:off x="5693955" y="2653781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A9E4EAB-8753-8DFE-9569-2682982A5209}"/>
              </a:ext>
            </a:extLst>
          </p:cNvPr>
          <p:cNvSpPr txBox="1"/>
          <p:nvPr/>
        </p:nvSpPr>
        <p:spPr>
          <a:xfrm>
            <a:off x="6080823" y="3034440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D737C6-1AB1-9572-F172-D8F4BDE153BA}"/>
              </a:ext>
            </a:extLst>
          </p:cNvPr>
          <p:cNvSpPr txBox="1"/>
          <p:nvPr/>
        </p:nvSpPr>
        <p:spPr>
          <a:xfrm>
            <a:off x="6488899" y="3382599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3F3C0DC-8E66-24CC-9A67-062D566D2B1F}"/>
              </a:ext>
            </a:extLst>
          </p:cNvPr>
          <p:cNvSpPr txBox="1"/>
          <p:nvPr/>
        </p:nvSpPr>
        <p:spPr>
          <a:xfrm>
            <a:off x="5688139" y="1299509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1828B4-1A2B-A23D-34E6-02C810E3BC9A}"/>
              </a:ext>
            </a:extLst>
          </p:cNvPr>
          <p:cNvSpPr txBox="1"/>
          <p:nvPr/>
        </p:nvSpPr>
        <p:spPr>
          <a:xfrm>
            <a:off x="7161505" y="1650650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91777FB-57B7-5AF7-1318-F809C1A1D03E}"/>
              </a:ext>
            </a:extLst>
          </p:cNvPr>
          <p:cNvSpPr txBox="1"/>
          <p:nvPr/>
        </p:nvSpPr>
        <p:spPr>
          <a:xfrm>
            <a:off x="8645061" y="2015847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310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B59E2-FBA7-43BB-E9A7-7389F2832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5798D1A-B7CB-DD63-018E-5E055F8A042D}"/>
              </a:ext>
            </a:extLst>
          </p:cNvPr>
          <p:cNvGrpSpPr/>
          <p:nvPr/>
        </p:nvGrpSpPr>
        <p:grpSpPr>
          <a:xfrm>
            <a:off x="1742539" y="4417289"/>
            <a:ext cx="754063" cy="219075"/>
            <a:chOff x="5789613" y="3529806"/>
            <a:chExt cx="754063" cy="219075"/>
          </a:xfrm>
        </p:grpSpPr>
        <p:sp>
          <p:nvSpPr>
            <p:cNvPr id="7" name="Freeform 42">
              <a:extLst>
                <a:ext uri="{FF2B5EF4-FFF2-40B4-BE49-F238E27FC236}">
                  <a16:creationId xmlns:a16="http://schemas.microsoft.com/office/drawing/2014/main" id="{4673CA0B-3D00-7E23-1477-26CBAEADF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43">
              <a:extLst>
                <a:ext uri="{FF2B5EF4-FFF2-40B4-BE49-F238E27FC236}">
                  <a16:creationId xmlns:a16="http://schemas.microsoft.com/office/drawing/2014/main" id="{A4E8BE9D-928A-4F56-3785-B8580B4DE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DBC5B7CE-DF91-E18A-0FB9-8D6CAE44E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45">
              <a:extLst>
                <a:ext uri="{FF2B5EF4-FFF2-40B4-BE49-F238E27FC236}">
                  <a16:creationId xmlns:a16="http://schemas.microsoft.com/office/drawing/2014/main" id="{A081086F-0773-F438-4AC5-6004C17A6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Oval 46">
              <a:extLst>
                <a:ext uri="{FF2B5EF4-FFF2-40B4-BE49-F238E27FC236}">
                  <a16:creationId xmlns:a16="http://schemas.microsoft.com/office/drawing/2014/main" id="{3DFF546C-F5DA-1EB5-AE2A-7901ABCE6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6B38EF21-042A-E2DC-02A2-311E2479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EBF4A012-9108-DED8-81E1-144346D5B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5B1220-3B97-827F-2108-E05C245B577F}"/>
              </a:ext>
            </a:extLst>
          </p:cNvPr>
          <p:cNvGrpSpPr/>
          <p:nvPr/>
        </p:nvGrpSpPr>
        <p:grpSpPr>
          <a:xfrm>
            <a:off x="3484415" y="4417289"/>
            <a:ext cx="754063" cy="219075"/>
            <a:chOff x="5789613" y="3529806"/>
            <a:chExt cx="754063" cy="219075"/>
          </a:xfrm>
        </p:grpSpPr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D89272EC-0E94-67E5-A924-4A2918028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43">
              <a:extLst>
                <a:ext uri="{FF2B5EF4-FFF2-40B4-BE49-F238E27FC236}">
                  <a16:creationId xmlns:a16="http://schemas.microsoft.com/office/drawing/2014/main" id="{C9795A34-8D2C-D4AB-2A29-5B7AB82B2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495C7DE5-728B-735E-A51B-34317BED7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587A7421-AFAD-E09A-37C9-D21F222BA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Oval 46">
              <a:extLst>
                <a:ext uri="{FF2B5EF4-FFF2-40B4-BE49-F238E27FC236}">
                  <a16:creationId xmlns:a16="http://schemas.microsoft.com/office/drawing/2014/main" id="{81C143AB-A02E-7F02-F767-B6410BD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7662894A-E73F-6B43-5688-FB4C53383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9CA05804-4934-0F46-10B2-3705A96A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C0DC35-20AC-9769-3DC8-002360D641B7}"/>
              </a:ext>
            </a:extLst>
          </p:cNvPr>
          <p:cNvGrpSpPr/>
          <p:nvPr/>
        </p:nvGrpSpPr>
        <p:grpSpPr>
          <a:xfrm>
            <a:off x="4469524" y="4417288"/>
            <a:ext cx="754063" cy="219075"/>
            <a:chOff x="5789613" y="3529806"/>
            <a:chExt cx="754063" cy="219075"/>
          </a:xfrm>
        </p:grpSpPr>
        <p:sp>
          <p:nvSpPr>
            <p:cNvPr id="23" name="Freeform 42">
              <a:extLst>
                <a:ext uri="{FF2B5EF4-FFF2-40B4-BE49-F238E27FC236}">
                  <a16:creationId xmlns:a16="http://schemas.microsoft.com/office/drawing/2014/main" id="{A27712DE-B980-FD02-16D7-5C3F917E4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292C167C-3C2B-BEF0-0DC6-9691F51DD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4612936E-AF93-9A41-4630-CAC96F5F6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5">
              <a:extLst>
                <a:ext uri="{FF2B5EF4-FFF2-40B4-BE49-F238E27FC236}">
                  <a16:creationId xmlns:a16="http://schemas.microsoft.com/office/drawing/2014/main" id="{75BE7E5C-1254-8AC2-B869-B15BD768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Oval 46">
              <a:extLst>
                <a:ext uri="{FF2B5EF4-FFF2-40B4-BE49-F238E27FC236}">
                  <a16:creationId xmlns:a16="http://schemas.microsoft.com/office/drawing/2014/main" id="{5845C248-1183-5967-AE1B-035E0AA1B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D826B348-DCA5-5B07-CDD3-DB3CC3D47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8">
              <a:extLst>
                <a:ext uri="{FF2B5EF4-FFF2-40B4-BE49-F238E27FC236}">
                  <a16:creationId xmlns:a16="http://schemas.microsoft.com/office/drawing/2014/main" id="{B971B23C-72D3-6C4D-2FC7-572EC273A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4A7A1E44-706F-DB96-4C47-4541E1326A49}"/>
              </a:ext>
            </a:extLst>
          </p:cNvPr>
          <p:cNvCxnSpPr>
            <a:cxnSpLocks/>
            <a:stCxn id="60" idx="0"/>
            <a:endCxn id="120" idx="2"/>
          </p:cNvCxnSpPr>
          <p:nvPr/>
        </p:nvCxnSpPr>
        <p:spPr>
          <a:xfrm rot="5400000" flipH="1" flipV="1">
            <a:off x="2265089" y="3515007"/>
            <a:ext cx="766443" cy="1044474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0C9107F-21F0-54DE-0C8D-3BFDD8E714DB}"/>
              </a:ext>
            </a:extLst>
          </p:cNvPr>
          <p:cNvSpPr/>
          <p:nvPr/>
        </p:nvSpPr>
        <p:spPr>
          <a:xfrm>
            <a:off x="2077808" y="442046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089AC83-A774-A913-0201-BA047C949B4D}"/>
              </a:ext>
            </a:extLst>
          </p:cNvPr>
          <p:cNvSpPr/>
          <p:nvPr/>
        </p:nvSpPr>
        <p:spPr>
          <a:xfrm>
            <a:off x="3819684" y="442091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97C9E2-0998-DB45-539B-8C7C26BD74DA}"/>
              </a:ext>
            </a:extLst>
          </p:cNvPr>
          <p:cNvSpPr/>
          <p:nvPr/>
        </p:nvSpPr>
        <p:spPr>
          <a:xfrm>
            <a:off x="4810836" y="4421900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3408EE1-A756-04BC-7FCC-5ADD6E699B45}"/>
              </a:ext>
            </a:extLst>
          </p:cNvPr>
          <p:cNvCxnSpPr>
            <a:cxnSpLocks/>
            <a:stCxn id="61" idx="0"/>
            <a:endCxn id="121" idx="2"/>
          </p:cNvCxnSpPr>
          <p:nvPr/>
        </p:nvCxnSpPr>
        <p:spPr>
          <a:xfrm rot="16200000" flipV="1">
            <a:off x="3283376" y="3836338"/>
            <a:ext cx="761660" cy="40748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F4EC5059-DF4A-F2D8-BEDF-A26F45F34D4F}"/>
              </a:ext>
            </a:extLst>
          </p:cNvPr>
          <p:cNvCxnSpPr>
            <a:cxnSpLocks/>
            <a:stCxn id="62" idx="0"/>
            <a:endCxn id="122" idx="2"/>
          </p:cNvCxnSpPr>
          <p:nvPr/>
        </p:nvCxnSpPr>
        <p:spPr>
          <a:xfrm rot="16200000" flipV="1">
            <a:off x="3823814" y="3386612"/>
            <a:ext cx="767288" cy="1303287"/>
          </a:xfrm>
          <a:prstGeom prst="bentConnector3">
            <a:avLst>
              <a:gd name="adj1" fmla="val 61385"/>
            </a:avLst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A2328AE-5276-24D2-D5E6-4A73A6B7A692}"/>
              </a:ext>
            </a:extLst>
          </p:cNvPr>
          <p:cNvCxnSpPr>
            <a:cxnSpLocks/>
          </p:cNvCxnSpPr>
          <p:nvPr/>
        </p:nvCxnSpPr>
        <p:spPr>
          <a:xfrm>
            <a:off x="2722333" y="4501426"/>
            <a:ext cx="603330" cy="0"/>
          </a:xfrm>
          <a:prstGeom prst="line">
            <a:avLst/>
          </a:prstGeom>
          <a:ln w="1143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C14D35-E88E-390D-78D3-082B9FE6E3C1}"/>
              </a:ext>
            </a:extLst>
          </p:cNvPr>
          <p:cNvCxnSpPr>
            <a:cxnSpLocks/>
            <a:stCxn id="96" idx="2"/>
            <a:endCxn id="91" idx="0"/>
          </p:cNvCxnSpPr>
          <p:nvPr/>
        </p:nvCxnSpPr>
        <p:spPr>
          <a:xfrm>
            <a:off x="3170547" y="2665972"/>
            <a:ext cx="0" cy="382943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ADE3208-3335-4A21-EB98-7E492B9B0F52}"/>
              </a:ext>
            </a:extLst>
          </p:cNvPr>
          <p:cNvSpPr/>
          <p:nvPr/>
        </p:nvSpPr>
        <p:spPr>
          <a:xfrm>
            <a:off x="2230208" y="457286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451D2D-C403-4C41-86AE-BAFC63719D6A}"/>
              </a:ext>
            </a:extLst>
          </p:cNvPr>
          <p:cNvSpPr/>
          <p:nvPr/>
        </p:nvSpPr>
        <p:spPr>
          <a:xfrm>
            <a:off x="3122282" y="304891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08297F-37BB-9A24-EC7E-86B1B129FEE2}"/>
              </a:ext>
            </a:extLst>
          </p:cNvPr>
          <p:cNvSpPr/>
          <p:nvPr/>
        </p:nvSpPr>
        <p:spPr>
          <a:xfrm>
            <a:off x="3412197" y="305414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C4540FF-68E7-811B-B0DE-505B6EDEE180}"/>
              </a:ext>
            </a:extLst>
          </p:cNvPr>
          <p:cNvSpPr/>
          <p:nvPr/>
        </p:nvSpPr>
        <p:spPr>
          <a:xfrm>
            <a:off x="3507549" y="3049505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64DCBA2-1C51-FCE4-48DA-60D733919D93}"/>
              </a:ext>
            </a:extLst>
          </p:cNvPr>
          <p:cNvSpPr/>
          <p:nvPr/>
        </p:nvSpPr>
        <p:spPr>
          <a:xfrm>
            <a:off x="3556578" y="2566611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E24838-D1B2-ABBC-C66F-A63D6BDC8312}"/>
              </a:ext>
            </a:extLst>
          </p:cNvPr>
          <p:cNvSpPr/>
          <p:nvPr/>
        </p:nvSpPr>
        <p:spPr>
          <a:xfrm>
            <a:off x="3418516" y="257144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FE4CB6B-08DE-7738-711D-3D90C764D96F}"/>
              </a:ext>
            </a:extLst>
          </p:cNvPr>
          <p:cNvSpPr/>
          <p:nvPr/>
        </p:nvSpPr>
        <p:spPr>
          <a:xfrm>
            <a:off x="3122282" y="258146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0E8754-ACA7-9929-1EDC-9A6449A79B2F}"/>
              </a:ext>
            </a:extLst>
          </p:cNvPr>
          <p:cNvSpPr/>
          <p:nvPr/>
        </p:nvSpPr>
        <p:spPr>
          <a:xfrm>
            <a:off x="3508313" y="2573428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DA1070D-E184-3733-39E8-5A6CABA2CE07}"/>
              </a:ext>
            </a:extLst>
          </p:cNvPr>
          <p:cNvCxnSpPr>
            <a:cxnSpLocks/>
            <a:stCxn id="98" idx="2"/>
            <a:endCxn id="93" idx="0"/>
          </p:cNvCxnSpPr>
          <p:nvPr/>
        </p:nvCxnSpPr>
        <p:spPr>
          <a:xfrm flipH="1">
            <a:off x="3555814" y="2657938"/>
            <a:ext cx="764" cy="391567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615276B-1CDC-4D66-3E1D-E07354F1E365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>
          <a:xfrm flipH="1">
            <a:off x="3460462" y="2655952"/>
            <a:ext cx="6319" cy="398193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3AE56E-2FE5-65E8-BE72-64DB02E9E768}"/>
              </a:ext>
            </a:extLst>
          </p:cNvPr>
          <p:cNvCxnSpPr>
            <a:cxnSpLocks/>
          </p:cNvCxnSpPr>
          <p:nvPr/>
        </p:nvCxnSpPr>
        <p:spPr>
          <a:xfrm>
            <a:off x="3229933" y="2853721"/>
            <a:ext cx="182264" cy="0"/>
          </a:xfrm>
          <a:prstGeom prst="line">
            <a:avLst/>
          </a:prstGeom>
          <a:ln w="34925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3BEED11-C611-D84A-91CF-E6521F3926E0}"/>
              </a:ext>
            </a:extLst>
          </p:cNvPr>
          <p:cNvSpPr txBox="1"/>
          <p:nvPr/>
        </p:nvSpPr>
        <p:spPr>
          <a:xfrm>
            <a:off x="4005806" y="1951103"/>
            <a:ext cx="24102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t3 {</a:t>
            </a:r>
          </a:p>
          <a:p>
            <a:r>
              <a:rPr lang="en-GB" sz="600" dirty="0">
                <a:solidFill>
                  <a:srgbClr val="C586C0"/>
                </a:solidFill>
                <a:latin typeface="Menlo" panose="020B0609030804020204" pitchFamily="49" charset="0"/>
              </a:rPr>
              <a:t>  </a:t>
            </a:r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id;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uses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ncs:service-data;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ncs:servicepoint t3-servicepoint;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leaf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id {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description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"Maps to a device"</a:t>
            </a:r>
            <a:r>
              <a:rPr lang="en-GB" sz="600" b="0" dirty="0"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type</a:t>
            </a:r>
            <a:r>
              <a:rPr lang="en-GB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uint32;</a:t>
            </a:r>
          </a:p>
          <a:p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  ...</a:t>
            </a:r>
            <a:endParaRPr lang="en-GB" sz="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ncs:plan-outline ne-</a:t>
            </a:r>
            <a:r>
              <a:rPr lang="en-GB" sz="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cfg</a:t>
            </a:r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-plan {...}</a:t>
            </a:r>
          </a:p>
          <a:p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ncs:service-behavior-tree t3-servicepoint {...}</a:t>
            </a:r>
          </a:p>
          <a:p>
            <a:endParaRPr lang="en-GB" sz="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62DA316-98B0-F6BC-6EA8-C1FAE4AA6977}"/>
              </a:ext>
            </a:extLst>
          </p:cNvPr>
          <p:cNvSpPr/>
          <p:nvPr/>
        </p:nvSpPr>
        <p:spPr>
          <a:xfrm>
            <a:off x="3122282" y="356951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E3F2702-6D73-71D8-A65D-51B3DD16EB19}"/>
              </a:ext>
            </a:extLst>
          </p:cNvPr>
          <p:cNvSpPr/>
          <p:nvPr/>
        </p:nvSpPr>
        <p:spPr>
          <a:xfrm>
            <a:off x="3412197" y="357474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A745675-6E59-34F7-DC9F-A2C872EF654D}"/>
              </a:ext>
            </a:extLst>
          </p:cNvPr>
          <p:cNvSpPr/>
          <p:nvPr/>
        </p:nvSpPr>
        <p:spPr>
          <a:xfrm>
            <a:off x="3507549" y="3570102"/>
            <a:ext cx="96530" cy="845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9F347F-0B1D-EC9C-66B3-55C5200CA3DB}"/>
              </a:ext>
            </a:extLst>
          </p:cNvPr>
          <p:cNvCxnSpPr>
            <a:cxnSpLocks/>
          </p:cNvCxnSpPr>
          <p:nvPr/>
        </p:nvCxnSpPr>
        <p:spPr>
          <a:xfrm>
            <a:off x="3234531" y="3844807"/>
            <a:ext cx="182264" cy="0"/>
          </a:xfrm>
          <a:prstGeom prst="line">
            <a:avLst/>
          </a:prstGeom>
          <a:ln w="34925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42">
            <a:extLst>
              <a:ext uri="{FF2B5EF4-FFF2-40B4-BE49-F238E27FC236}">
                <a16:creationId xmlns:a16="http://schemas.microsoft.com/office/drawing/2014/main" id="{73A51A2F-79E3-6E10-2BF8-16BBD6FEDE4F}"/>
              </a:ext>
            </a:extLst>
          </p:cNvPr>
          <p:cNvSpPr/>
          <p:nvPr/>
        </p:nvSpPr>
        <p:spPr>
          <a:xfrm>
            <a:off x="2898490" y="2050067"/>
            <a:ext cx="936281" cy="6159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Resource Facing Nano Service</a:t>
            </a:r>
          </a:p>
        </p:txBody>
      </p:sp>
      <p:sp>
        <p:nvSpPr>
          <p:cNvPr id="49" name="Rectangle: Rounded Corners 42">
            <a:extLst>
              <a:ext uri="{FF2B5EF4-FFF2-40B4-BE49-F238E27FC236}">
                <a16:creationId xmlns:a16="http://schemas.microsoft.com/office/drawing/2014/main" id="{E9F65475-80B4-A5EA-C66F-0E2F5F3A9BBD}"/>
              </a:ext>
            </a:extLst>
          </p:cNvPr>
          <p:cNvSpPr/>
          <p:nvPr/>
        </p:nvSpPr>
        <p:spPr>
          <a:xfrm>
            <a:off x="2880632" y="3048916"/>
            <a:ext cx="936281" cy="6159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Device Manager</a:t>
            </a:r>
          </a:p>
        </p:txBody>
      </p:sp>
      <p:sp>
        <p:nvSpPr>
          <p:cNvPr id="2" name="Rectangle: Rounded Corners 42">
            <a:extLst>
              <a:ext uri="{FF2B5EF4-FFF2-40B4-BE49-F238E27FC236}">
                <a16:creationId xmlns:a16="http://schemas.microsoft.com/office/drawing/2014/main" id="{83268081-0DC1-F0AD-9E78-293274181DE5}"/>
              </a:ext>
            </a:extLst>
          </p:cNvPr>
          <p:cNvSpPr/>
          <p:nvPr/>
        </p:nvSpPr>
        <p:spPr>
          <a:xfrm>
            <a:off x="2898696" y="1154110"/>
            <a:ext cx="936281" cy="6159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Customer Facing Service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1B4E0D-F982-2C4E-2D9B-19B83DCCAD31}"/>
              </a:ext>
            </a:extLst>
          </p:cNvPr>
          <p:cNvCxnSpPr>
            <a:cxnSpLocks/>
            <a:stCxn id="2" idx="2"/>
            <a:endCxn id="85" idx="0"/>
          </p:cNvCxnSpPr>
          <p:nvPr/>
        </p:nvCxnSpPr>
        <p:spPr>
          <a:xfrm flipH="1">
            <a:off x="3366631" y="1770014"/>
            <a:ext cx="206" cy="280053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A4B673D-F94C-EDAA-63A2-6C000E9F335C}"/>
              </a:ext>
            </a:extLst>
          </p:cNvPr>
          <p:cNvSpPr txBox="1"/>
          <p:nvPr/>
        </p:nvSpPr>
        <p:spPr>
          <a:xfrm>
            <a:off x="4005807" y="1152079"/>
            <a:ext cx="25589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container </a:t>
            </a:r>
            <a:r>
              <a:rPr lang="en-GB" sz="600" b="0" dirty="0">
                <a:effectLst/>
                <a:latin typeface="Menlo" panose="020B0609030804020204" pitchFamily="49" charset="0"/>
              </a:rPr>
              <a:t>t3-settings</a:t>
            </a:r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presence </a:t>
            </a:r>
            <a:r>
              <a:rPr lang="en-GB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600" b="0" dirty="0"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uses </a:t>
            </a:r>
            <a:r>
              <a:rPr lang="en-GB" sz="600" b="0" dirty="0">
                <a:effectLst/>
                <a:latin typeface="Menlo" panose="020B0609030804020204" pitchFamily="49" charset="0"/>
              </a:rPr>
              <a:t>ncs:service-data;</a:t>
            </a: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600" b="0" dirty="0">
                <a:effectLst/>
                <a:latin typeface="Menlo" panose="020B0609030804020204" pitchFamily="49" charset="0"/>
              </a:rPr>
              <a:t>ncs:servicepoint cfs-t3-servicepoint;</a:t>
            </a:r>
          </a:p>
          <a:p>
            <a:r>
              <a:rPr lang="en-GB" sz="600" dirty="0">
                <a:latin typeface="Menlo" panose="020B0609030804020204" pitchFamily="49" charset="0"/>
              </a:rPr>
              <a:t>  description </a:t>
            </a:r>
            <a:r>
              <a:rPr lang="en-GB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”Maps to t3 RFS instances"</a:t>
            </a:r>
            <a:r>
              <a:rPr lang="en-GB" sz="600" b="0" dirty="0"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  ...</a:t>
            </a:r>
            <a:endParaRPr lang="en-GB" sz="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ectangle: Rounded Corners 42">
            <a:extLst>
              <a:ext uri="{FF2B5EF4-FFF2-40B4-BE49-F238E27FC236}">
                <a16:creationId xmlns:a16="http://schemas.microsoft.com/office/drawing/2014/main" id="{3194D3FA-F179-A8A7-EE31-EE694E02166E}"/>
              </a:ext>
            </a:extLst>
          </p:cNvPr>
          <p:cNvSpPr/>
          <p:nvPr/>
        </p:nvSpPr>
        <p:spPr>
          <a:xfrm>
            <a:off x="1866809" y="945704"/>
            <a:ext cx="4488264" cy="2814594"/>
          </a:xfrm>
          <a:prstGeom prst="roundRect">
            <a:avLst>
              <a:gd name="adj" fmla="val 1881"/>
            </a:avLst>
          </a:prstGeom>
          <a:noFill/>
          <a:ln w="6350">
            <a:solidFill>
              <a:srgbClr val="1E447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36281"/>
                      <a:gd name="connsiteY0" fmla="*/ 102653 h 615904"/>
                      <a:gd name="connsiteX1" fmla="*/ 102653 w 936281"/>
                      <a:gd name="connsiteY1" fmla="*/ 0 h 615904"/>
                      <a:gd name="connsiteX2" fmla="*/ 482760 w 936281"/>
                      <a:gd name="connsiteY2" fmla="*/ 0 h 615904"/>
                      <a:gd name="connsiteX3" fmla="*/ 833628 w 936281"/>
                      <a:gd name="connsiteY3" fmla="*/ 0 h 615904"/>
                      <a:gd name="connsiteX4" fmla="*/ 936281 w 936281"/>
                      <a:gd name="connsiteY4" fmla="*/ 102653 h 615904"/>
                      <a:gd name="connsiteX5" fmla="*/ 936281 w 936281"/>
                      <a:gd name="connsiteY5" fmla="*/ 513251 h 615904"/>
                      <a:gd name="connsiteX6" fmla="*/ 833628 w 936281"/>
                      <a:gd name="connsiteY6" fmla="*/ 615904 h 615904"/>
                      <a:gd name="connsiteX7" fmla="*/ 468141 w 936281"/>
                      <a:gd name="connsiteY7" fmla="*/ 615904 h 615904"/>
                      <a:gd name="connsiteX8" fmla="*/ 102653 w 936281"/>
                      <a:gd name="connsiteY8" fmla="*/ 615904 h 615904"/>
                      <a:gd name="connsiteX9" fmla="*/ 0 w 936281"/>
                      <a:gd name="connsiteY9" fmla="*/ 513251 h 615904"/>
                      <a:gd name="connsiteX10" fmla="*/ 0 w 936281"/>
                      <a:gd name="connsiteY10" fmla="*/ 102653 h 615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36281" h="615904" extrusionOk="0">
                        <a:moveTo>
                          <a:pt x="0" y="102653"/>
                        </a:moveTo>
                        <a:cubicBezTo>
                          <a:pt x="-8113" y="40955"/>
                          <a:pt x="37162" y="3302"/>
                          <a:pt x="102653" y="0"/>
                        </a:cubicBezTo>
                        <a:cubicBezTo>
                          <a:pt x="276040" y="-17504"/>
                          <a:pt x="338235" y="14522"/>
                          <a:pt x="482760" y="0"/>
                        </a:cubicBezTo>
                        <a:cubicBezTo>
                          <a:pt x="627285" y="-14522"/>
                          <a:pt x="727942" y="39478"/>
                          <a:pt x="833628" y="0"/>
                        </a:cubicBezTo>
                        <a:cubicBezTo>
                          <a:pt x="883420" y="-3776"/>
                          <a:pt x="951487" y="53224"/>
                          <a:pt x="936281" y="102653"/>
                        </a:cubicBezTo>
                        <a:cubicBezTo>
                          <a:pt x="961378" y="253319"/>
                          <a:pt x="887470" y="357757"/>
                          <a:pt x="936281" y="513251"/>
                        </a:cubicBezTo>
                        <a:cubicBezTo>
                          <a:pt x="944922" y="555883"/>
                          <a:pt x="883495" y="621904"/>
                          <a:pt x="833628" y="615904"/>
                        </a:cubicBezTo>
                        <a:cubicBezTo>
                          <a:pt x="713886" y="648125"/>
                          <a:pt x="563098" y="598400"/>
                          <a:pt x="468141" y="615904"/>
                        </a:cubicBezTo>
                        <a:cubicBezTo>
                          <a:pt x="373184" y="633408"/>
                          <a:pt x="252034" y="580204"/>
                          <a:pt x="102653" y="615904"/>
                        </a:cubicBezTo>
                        <a:cubicBezTo>
                          <a:pt x="41000" y="615620"/>
                          <a:pt x="1724" y="565218"/>
                          <a:pt x="0" y="513251"/>
                        </a:cubicBezTo>
                        <a:cubicBezTo>
                          <a:pt x="-14592" y="413330"/>
                          <a:pt x="37102" y="231638"/>
                          <a:pt x="0" y="10265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BA19C9-9744-40E9-EBF0-2A7E5D3966E3}"/>
              </a:ext>
            </a:extLst>
          </p:cNvPr>
          <p:cNvSpPr txBox="1"/>
          <p:nvPr/>
        </p:nvSpPr>
        <p:spPr>
          <a:xfrm>
            <a:off x="1866809" y="97491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>
                <a:latin typeface="+mn-lt"/>
              </a:rPr>
              <a:t>Node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639DC4-15F6-EFAD-5236-1F92ABDADA19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366837" y="861195"/>
            <a:ext cx="0" cy="292915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73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>
            <a:extLst>
              <a:ext uri="{FF2B5EF4-FFF2-40B4-BE49-F238E27FC236}">
                <a16:creationId xmlns:a16="http://schemas.microsoft.com/office/drawing/2014/main" id="{9A585EA5-B121-ACF3-43BB-B466EEE76576}"/>
              </a:ext>
            </a:extLst>
          </p:cNvPr>
          <p:cNvSpPr/>
          <p:nvPr/>
        </p:nvSpPr>
        <p:spPr>
          <a:xfrm>
            <a:off x="1561673" y="751749"/>
            <a:ext cx="3461134" cy="122378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523A170-5A1E-BC47-B373-7F5C73CDC739}"/>
              </a:ext>
            </a:extLst>
          </p:cNvPr>
          <p:cNvSpPr/>
          <p:nvPr/>
        </p:nvSpPr>
        <p:spPr>
          <a:xfrm>
            <a:off x="1455310" y="836622"/>
            <a:ext cx="3461134" cy="126638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9D3D7D5-ADDF-D30C-43A1-2222C820B647}"/>
              </a:ext>
            </a:extLst>
          </p:cNvPr>
          <p:cNvSpPr/>
          <p:nvPr/>
        </p:nvSpPr>
        <p:spPr>
          <a:xfrm>
            <a:off x="1352163" y="916828"/>
            <a:ext cx="3461134" cy="130254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174" name="Rectangle: Single Corner Snipped 7">
            <a:extLst>
              <a:ext uri="{FF2B5EF4-FFF2-40B4-BE49-F238E27FC236}">
                <a16:creationId xmlns:a16="http://schemas.microsoft.com/office/drawing/2014/main" id="{C8F29A17-9E0A-D451-E180-F9D0EE5B47C4}"/>
              </a:ext>
            </a:extLst>
          </p:cNvPr>
          <p:cNvSpPr/>
          <p:nvPr/>
        </p:nvSpPr>
        <p:spPr>
          <a:xfrm flipV="1">
            <a:off x="1356476" y="916824"/>
            <a:ext cx="1105580" cy="253408"/>
          </a:xfrm>
          <a:prstGeom prst="snip1Rect">
            <a:avLst>
              <a:gd name="adj" fmla="val 36389"/>
            </a:avLst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864EFB9-B94C-35D2-BD01-9F9F5A4146F9}"/>
              </a:ext>
            </a:extLst>
          </p:cNvPr>
          <p:cNvSpPr txBox="1"/>
          <p:nvPr/>
        </p:nvSpPr>
        <p:spPr>
          <a:xfrm>
            <a:off x="1323360" y="920947"/>
            <a:ext cx="110989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iscoSansTT Thin" panose="020F0302020204030204" pitchFamily="34" charset="0"/>
                <a:cs typeface="CiscoSansTT Thin" panose="020F0302020204030204" pitchFamily="34" charset="0"/>
              </a:rPr>
              <a:t>dk</a:t>
            </a:r>
            <a:r>
              <a:rPr lang="en-US" sz="90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iscoSansTT Thin" panose="020F0302020204030204" pitchFamily="34" charset="0"/>
                <a:cs typeface="CiscoSansTT Thin" panose="020F0302020204030204" pitchFamily="34" charset="0"/>
              </a:rPr>
              <a:t>:ne</a:t>
            </a:r>
            <a:r>
              <a:rPr lang="en-US" sz="9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iscoSansTT Thin" panose="020F0302020204030204" pitchFamily="34" charset="0"/>
                <a:cs typeface="CiscoSansTT Thin" panose="020F0302020204030204" pitchFamily="34" charset="0"/>
              </a:rPr>
              <a:t> component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245B3E-3D61-EC47-106C-93FCBAF63347}"/>
              </a:ext>
            </a:extLst>
          </p:cNvPr>
          <p:cNvSpPr/>
          <p:nvPr/>
        </p:nvSpPr>
        <p:spPr>
          <a:xfrm>
            <a:off x="4917582" y="2577955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DC1F5-A1B4-DFE0-4A54-8D540B528E18}"/>
              </a:ext>
            </a:extLst>
          </p:cNvPr>
          <p:cNvSpPr/>
          <p:nvPr/>
        </p:nvSpPr>
        <p:spPr>
          <a:xfrm>
            <a:off x="3656220" y="2575666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0133B-4059-CA9D-D9E9-6BA3BAF2B361}"/>
              </a:ext>
            </a:extLst>
          </p:cNvPr>
          <p:cNvSpPr/>
          <p:nvPr/>
        </p:nvSpPr>
        <p:spPr>
          <a:xfrm>
            <a:off x="4912548" y="2939732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6FB0E1-89E0-A9D3-ECED-8F26448E2F4C}"/>
              </a:ext>
            </a:extLst>
          </p:cNvPr>
          <p:cNvSpPr/>
          <p:nvPr/>
        </p:nvSpPr>
        <p:spPr>
          <a:xfrm>
            <a:off x="3652548" y="2939069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7B1562-6164-65BC-8036-914AD068068C}"/>
              </a:ext>
            </a:extLst>
          </p:cNvPr>
          <p:cNvSpPr/>
          <p:nvPr/>
        </p:nvSpPr>
        <p:spPr>
          <a:xfrm>
            <a:off x="5704622" y="2939069"/>
            <a:ext cx="403494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278B-30FD-3A83-C1B9-CDBAC5CA7452}"/>
              </a:ext>
            </a:extLst>
          </p:cNvPr>
          <p:cNvSpPr/>
          <p:nvPr/>
        </p:nvSpPr>
        <p:spPr>
          <a:xfrm>
            <a:off x="4917582" y="3298725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FF0A71-E9BA-7A35-5E34-C3A162247AE9}"/>
              </a:ext>
            </a:extLst>
          </p:cNvPr>
          <p:cNvSpPr/>
          <p:nvPr/>
        </p:nvSpPr>
        <p:spPr>
          <a:xfrm>
            <a:off x="3658973" y="3301117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F14FDC-F873-441A-6EFE-B4F9E5F6BDF7}"/>
              </a:ext>
            </a:extLst>
          </p:cNvPr>
          <p:cNvSpPr/>
          <p:nvPr/>
        </p:nvSpPr>
        <p:spPr>
          <a:xfrm>
            <a:off x="5704945" y="3301504"/>
            <a:ext cx="800353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223A43-C3B2-B644-E3C0-2C3E8579CF57}"/>
              </a:ext>
            </a:extLst>
          </p:cNvPr>
          <p:cNvCxnSpPr>
            <a:cxnSpLocks/>
          </p:cNvCxnSpPr>
          <p:nvPr/>
        </p:nvCxnSpPr>
        <p:spPr>
          <a:xfrm>
            <a:off x="3656220" y="3818979"/>
            <a:ext cx="4963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21E435-3DE8-2771-CDCF-B695E920F123}"/>
              </a:ext>
            </a:extLst>
          </p:cNvPr>
          <p:cNvSpPr txBox="1"/>
          <p:nvPr/>
        </p:nvSpPr>
        <p:spPr>
          <a:xfrm>
            <a:off x="3574076" y="380258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256BA-37C7-CAC5-B31A-9EE037F80C84}"/>
              </a:ext>
            </a:extLst>
          </p:cNvPr>
          <p:cNvSpPr txBox="1"/>
          <p:nvPr/>
        </p:nvSpPr>
        <p:spPr>
          <a:xfrm>
            <a:off x="2800761" y="2208604"/>
            <a:ext cx="316797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  <a:ea typeface="ＭＳ Ｐゴシック"/>
              </a:rPr>
              <a:t>Resource Facing Nano Service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AAF1D-8C05-5995-C613-8963E5AACDEC}"/>
              </a:ext>
            </a:extLst>
          </p:cNvPr>
          <p:cNvSpPr txBox="1"/>
          <p:nvPr/>
        </p:nvSpPr>
        <p:spPr>
          <a:xfrm>
            <a:off x="3310894" y="2457888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989E4E-8CD7-C3DE-7690-CC72664DB03C}"/>
              </a:ext>
            </a:extLst>
          </p:cNvPr>
          <p:cNvSpPr txBox="1"/>
          <p:nvPr/>
        </p:nvSpPr>
        <p:spPr>
          <a:xfrm>
            <a:off x="3309323" y="2850063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A6444E-CF0C-4792-E959-0F70C0B0F875}"/>
              </a:ext>
            </a:extLst>
          </p:cNvPr>
          <p:cNvSpPr txBox="1"/>
          <p:nvPr/>
        </p:nvSpPr>
        <p:spPr>
          <a:xfrm>
            <a:off x="3310894" y="3200230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11FFEC-9075-DD41-631C-5A45F3C7B032}"/>
              </a:ext>
            </a:extLst>
          </p:cNvPr>
          <p:cNvSpPr/>
          <p:nvPr/>
        </p:nvSpPr>
        <p:spPr>
          <a:xfrm>
            <a:off x="5705716" y="2578596"/>
            <a:ext cx="1474704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C8DF25-942D-422D-5719-50693BAD212E}"/>
              </a:ext>
            </a:extLst>
          </p:cNvPr>
          <p:cNvSpPr/>
          <p:nvPr/>
        </p:nvSpPr>
        <p:spPr>
          <a:xfrm>
            <a:off x="6108116" y="2578596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11534D-D0D8-7D5C-5C68-E5EF2A1DA8A0}"/>
              </a:ext>
            </a:extLst>
          </p:cNvPr>
          <p:cNvSpPr/>
          <p:nvPr/>
        </p:nvSpPr>
        <p:spPr>
          <a:xfrm>
            <a:off x="6105842" y="2940201"/>
            <a:ext cx="1474704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8C14A2-5733-61BF-839C-93EEA05B3513}"/>
              </a:ext>
            </a:extLst>
          </p:cNvPr>
          <p:cNvSpPr/>
          <p:nvPr/>
        </p:nvSpPr>
        <p:spPr>
          <a:xfrm>
            <a:off x="6504941" y="2940201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E62554-4AE4-4D92-926D-C5E2C2944312}"/>
              </a:ext>
            </a:extLst>
          </p:cNvPr>
          <p:cNvSpPr/>
          <p:nvPr/>
        </p:nvSpPr>
        <p:spPr>
          <a:xfrm>
            <a:off x="6504691" y="3299334"/>
            <a:ext cx="1474704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BF4C74-D51E-07BB-A948-D7C1BBF8F5C7}"/>
              </a:ext>
            </a:extLst>
          </p:cNvPr>
          <p:cNvSpPr/>
          <p:nvPr/>
        </p:nvSpPr>
        <p:spPr>
          <a:xfrm>
            <a:off x="6903790" y="3299335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5251FE-6359-BB56-0412-02BD85B5EEF8}"/>
              </a:ext>
            </a:extLst>
          </p:cNvPr>
          <p:cNvGrpSpPr/>
          <p:nvPr/>
        </p:nvGrpSpPr>
        <p:grpSpPr>
          <a:xfrm>
            <a:off x="7434208" y="4172620"/>
            <a:ext cx="1348245" cy="461665"/>
            <a:chOff x="484425" y="4102585"/>
            <a:chExt cx="1348245" cy="46166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E75600B-E8D9-63C0-00AF-52EEE44CBFDE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EBA22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EA1A2A-E67A-5002-6714-4B0211D54E6D}"/>
                </a:ext>
              </a:extLst>
            </p:cNvPr>
            <p:cNvSpPr txBox="1"/>
            <p:nvPr/>
          </p:nvSpPr>
          <p:spPr>
            <a:xfrm>
              <a:off x="644524" y="4102585"/>
              <a:ext cx="118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Device Config </a:t>
              </a:r>
            </a:p>
            <a:p>
              <a:r>
                <a:rPr lang="en-US" sz="1200" dirty="0">
                  <a:latin typeface="+mn-lt"/>
                </a:rPr>
                <a:t>Push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E884DE1-DFDC-1EBB-788A-BC7889853A9A}"/>
              </a:ext>
            </a:extLst>
          </p:cNvPr>
          <p:cNvGrpSpPr/>
          <p:nvPr/>
        </p:nvGrpSpPr>
        <p:grpSpPr>
          <a:xfrm>
            <a:off x="2253253" y="4173865"/>
            <a:ext cx="857726" cy="276999"/>
            <a:chOff x="484425" y="4102585"/>
            <a:chExt cx="857726" cy="27699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C6719B-8AAF-831C-7F8F-08D5CB98BEE7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0395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4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E4D6AB1-2EB5-A2C9-A569-F3BA59BB5C17}"/>
                </a:ext>
              </a:extLst>
            </p:cNvPr>
            <p:cNvSpPr txBox="1"/>
            <p:nvPr/>
          </p:nvSpPr>
          <p:spPr>
            <a:xfrm>
              <a:off x="644524" y="4102585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Service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645B6A3-0482-0A86-8B3C-EB43E2B0C0AB}"/>
              </a:ext>
            </a:extLst>
          </p:cNvPr>
          <p:cNvGrpSpPr/>
          <p:nvPr/>
        </p:nvGrpSpPr>
        <p:grpSpPr>
          <a:xfrm>
            <a:off x="3125728" y="4173865"/>
            <a:ext cx="993982" cy="276999"/>
            <a:chOff x="484425" y="4102585"/>
            <a:chExt cx="993982" cy="27699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2A3FC8C-BDBF-BB92-6971-2933F2BDC142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9CBD4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90D04EF-7CE2-1761-F87F-11CD0C53F7B0}"/>
                </a:ext>
              </a:extLst>
            </p:cNvPr>
            <p:cNvSpPr txBox="1"/>
            <p:nvPr/>
          </p:nvSpPr>
          <p:spPr>
            <a:xfrm>
              <a:off x="644524" y="4102585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Validation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7AA9736-AECA-E7CB-E917-5ACB130EFDCE}"/>
              </a:ext>
            </a:extLst>
          </p:cNvPr>
          <p:cNvGrpSpPr/>
          <p:nvPr/>
        </p:nvGrpSpPr>
        <p:grpSpPr>
          <a:xfrm>
            <a:off x="6076387" y="4172620"/>
            <a:ext cx="1338627" cy="276999"/>
            <a:chOff x="484425" y="4102585"/>
            <a:chExt cx="1338627" cy="27699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0D968B6-9415-AE1F-A933-77B59B013C34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EBA22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E04D604-B713-6C26-8D72-5B0CF7FEB83E}"/>
                </a:ext>
              </a:extLst>
            </p:cNvPr>
            <p:cNvSpPr txBox="1"/>
            <p:nvPr/>
          </p:nvSpPr>
          <p:spPr>
            <a:xfrm>
              <a:off x="644524" y="4102585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Critical section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A0817AC-E7C7-EFBE-6EBD-67F51EF37899}"/>
              </a:ext>
            </a:extLst>
          </p:cNvPr>
          <p:cNvGrpSpPr/>
          <p:nvPr/>
        </p:nvGrpSpPr>
        <p:grpSpPr>
          <a:xfrm>
            <a:off x="4201523" y="4173865"/>
            <a:ext cx="1766629" cy="276999"/>
            <a:chOff x="484425" y="4102585"/>
            <a:chExt cx="1766629" cy="27699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4060E3B-BD5A-5613-73D5-73B5634871DB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1836EB6-4B64-57DC-31F0-E4B2FCFE5D79}"/>
                </a:ext>
              </a:extLst>
            </p:cNvPr>
            <p:cNvSpPr txBox="1"/>
            <p:nvPr/>
          </p:nvSpPr>
          <p:spPr>
            <a:xfrm>
              <a:off x="644524" y="4102585"/>
              <a:ext cx="1606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Transaction lock wait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7CEAFED8-DE8C-EA64-C308-5E84D8E7325B}"/>
              </a:ext>
            </a:extLst>
          </p:cNvPr>
          <p:cNvSpPr txBox="1"/>
          <p:nvPr/>
        </p:nvSpPr>
        <p:spPr>
          <a:xfrm>
            <a:off x="769182" y="4091315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Nano service</a:t>
            </a:r>
          </a:p>
          <a:p>
            <a:r>
              <a:rPr lang="en-US" sz="1200" dirty="0">
                <a:latin typeface="+mn-lt"/>
              </a:rPr>
              <a:t>re-deploy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8C21398-D6D0-3828-57F9-5A8233FE01DD}"/>
              </a:ext>
            </a:extLst>
          </p:cNvPr>
          <p:cNvSpPr/>
          <p:nvPr/>
        </p:nvSpPr>
        <p:spPr>
          <a:xfrm>
            <a:off x="7434208" y="4236508"/>
            <a:ext cx="180000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414C0F-CD74-ADB7-AB90-15BF55DC9DDA}"/>
              </a:ext>
            </a:extLst>
          </p:cNvPr>
          <p:cNvSpPr txBox="1"/>
          <p:nvPr/>
        </p:nvSpPr>
        <p:spPr>
          <a:xfrm>
            <a:off x="7192555" y="244993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D7CFC5F-7F77-9E28-03A3-DFAEB9D95BF9}"/>
              </a:ext>
            </a:extLst>
          </p:cNvPr>
          <p:cNvSpPr txBox="1"/>
          <p:nvPr/>
        </p:nvSpPr>
        <p:spPr>
          <a:xfrm>
            <a:off x="7579423" y="2830594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B8109B-9A31-4172-DB13-988230AAFD20}"/>
              </a:ext>
            </a:extLst>
          </p:cNvPr>
          <p:cNvSpPr txBox="1"/>
          <p:nvPr/>
        </p:nvSpPr>
        <p:spPr>
          <a:xfrm>
            <a:off x="7987499" y="3178753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DC7FA6F-4C8E-9E82-EE86-923C9EFB1943}"/>
              </a:ext>
            </a:extLst>
          </p:cNvPr>
          <p:cNvSpPr txBox="1"/>
          <p:nvPr/>
        </p:nvSpPr>
        <p:spPr>
          <a:xfrm>
            <a:off x="2036560" y="2819267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0</a:t>
            </a:r>
            <a:endParaRPr lang="en-US" sz="1600" dirty="0">
              <a:latin typeface="+mn-lt"/>
            </a:endParaRPr>
          </a:p>
        </p:txBody>
      </p:sp>
      <p:sp>
        <p:nvSpPr>
          <p:cNvPr id="125" name="Diamond 124">
            <a:extLst>
              <a:ext uri="{FF2B5EF4-FFF2-40B4-BE49-F238E27FC236}">
                <a16:creationId xmlns:a16="http://schemas.microsoft.com/office/drawing/2014/main" id="{D35F816C-B739-71D4-FDFC-04C3798231BF}"/>
              </a:ext>
            </a:extLst>
          </p:cNvPr>
          <p:cNvSpPr/>
          <p:nvPr/>
        </p:nvSpPr>
        <p:spPr>
          <a:xfrm>
            <a:off x="2778064" y="2904276"/>
            <a:ext cx="224879" cy="238514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7F9EAF55-8C21-C9B6-CBC3-D6829EFF7454}"/>
              </a:ext>
            </a:extLst>
          </p:cNvPr>
          <p:cNvCxnSpPr>
            <a:cxnSpLocks/>
            <a:stCxn id="24" idx="1"/>
            <a:endCxn id="125" idx="0"/>
          </p:cNvCxnSpPr>
          <p:nvPr/>
        </p:nvCxnSpPr>
        <p:spPr>
          <a:xfrm rot="10800000" flipV="1">
            <a:off x="2890504" y="2627164"/>
            <a:ext cx="420390" cy="277111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188E8232-CBBB-4019-2B80-952BC1902C36}"/>
              </a:ext>
            </a:extLst>
          </p:cNvPr>
          <p:cNvCxnSpPr>
            <a:cxnSpLocks/>
            <a:stCxn id="26" idx="1"/>
            <a:endCxn id="125" idx="2"/>
          </p:cNvCxnSpPr>
          <p:nvPr/>
        </p:nvCxnSpPr>
        <p:spPr>
          <a:xfrm rot="10800000">
            <a:off x="2890504" y="3142791"/>
            <a:ext cx="420390" cy="226717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32EBE7D-682C-B0A8-0D8A-5A54C6D5589F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2356945" y="3023313"/>
            <a:ext cx="421119" cy="22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392D76C-9BC7-5B30-0457-62122866EB81}"/>
              </a:ext>
            </a:extLst>
          </p:cNvPr>
          <p:cNvCxnSpPr>
            <a:cxnSpLocks/>
            <a:stCxn id="125" idx="3"/>
            <a:endCxn id="25" idx="1"/>
          </p:cNvCxnSpPr>
          <p:nvPr/>
        </p:nvCxnSpPr>
        <p:spPr>
          <a:xfrm flipV="1">
            <a:off x="3002943" y="3019340"/>
            <a:ext cx="306380" cy="4193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Diamond 145">
            <a:extLst>
              <a:ext uri="{FF2B5EF4-FFF2-40B4-BE49-F238E27FC236}">
                <a16:creationId xmlns:a16="http://schemas.microsoft.com/office/drawing/2014/main" id="{9D9D3439-5DF8-5CD6-73F9-30110DFD3CE1}"/>
              </a:ext>
            </a:extLst>
          </p:cNvPr>
          <p:cNvSpPr/>
          <p:nvPr/>
        </p:nvSpPr>
        <p:spPr>
          <a:xfrm>
            <a:off x="570557" y="4207251"/>
            <a:ext cx="224879" cy="238514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E61E47D-2399-D3B5-3BD9-B233E4534CF7}"/>
              </a:ext>
            </a:extLst>
          </p:cNvPr>
          <p:cNvSpPr/>
          <p:nvPr/>
        </p:nvSpPr>
        <p:spPr>
          <a:xfrm>
            <a:off x="1671531" y="1235189"/>
            <a:ext cx="346362" cy="346362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9763DCB-4622-087F-8AB6-6DDA6FE1B75F}"/>
              </a:ext>
            </a:extLst>
          </p:cNvPr>
          <p:cNvSpPr/>
          <p:nvPr/>
        </p:nvSpPr>
        <p:spPr>
          <a:xfrm>
            <a:off x="2496844" y="1235189"/>
            <a:ext cx="346362" cy="346362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F73B498-DC23-54FA-9860-896E2D1CF62A}"/>
              </a:ext>
            </a:extLst>
          </p:cNvPr>
          <p:cNvSpPr/>
          <p:nvPr/>
        </p:nvSpPr>
        <p:spPr>
          <a:xfrm>
            <a:off x="3322157" y="1235189"/>
            <a:ext cx="346362" cy="346362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8983A21B-F98B-FD4D-0DC2-7608D4528113}"/>
              </a:ext>
            </a:extLst>
          </p:cNvPr>
          <p:cNvSpPr/>
          <p:nvPr/>
        </p:nvSpPr>
        <p:spPr>
          <a:xfrm>
            <a:off x="4147470" y="1235189"/>
            <a:ext cx="346362" cy="346362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8EF9DF6-5692-BDF3-BBED-DA87305C0208}"/>
              </a:ext>
            </a:extLst>
          </p:cNvPr>
          <p:cNvCxnSpPr>
            <a:cxnSpLocks/>
            <a:stCxn id="147" idx="6"/>
            <a:endCxn id="148" idx="2"/>
          </p:cNvCxnSpPr>
          <p:nvPr/>
        </p:nvCxnSpPr>
        <p:spPr>
          <a:xfrm>
            <a:off x="2017893" y="1408370"/>
            <a:ext cx="478951" cy="0"/>
          </a:xfrm>
          <a:prstGeom prst="straightConnector1">
            <a:avLst/>
          </a:prstGeom>
          <a:ln w="19050">
            <a:solidFill>
              <a:srgbClr val="0000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8C4955F-DEE9-BF05-8D78-A1E9B7BBE05A}"/>
              </a:ext>
            </a:extLst>
          </p:cNvPr>
          <p:cNvCxnSpPr>
            <a:cxnSpLocks/>
            <a:stCxn id="149" idx="6"/>
            <a:endCxn id="150" idx="2"/>
          </p:cNvCxnSpPr>
          <p:nvPr/>
        </p:nvCxnSpPr>
        <p:spPr>
          <a:xfrm>
            <a:off x="3668519" y="1408370"/>
            <a:ext cx="478951" cy="0"/>
          </a:xfrm>
          <a:prstGeom prst="straightConnector1">
            <a:avLst/>
          </a:prstGeom>
          <a:ln w="19050">
            <a:solidFill>
              <a:srgbClr val="0000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326991C-A899-D1A5-B27B-B54D8ABC0BDC}"/>
              </a:ext>
            </a:extLst>
          </p:cNvPr>
          <p:cNvSpPr txBox="1"/>
          <p:nvPr/>
        </p:nvSpPr>
        <p:spPr>
          <a:xfrm>
            <a:off x="1459897" y="1577283"/>
            <a:ext cx="784241" cy="237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ncs:init</a:t>
            </a:r>
            <a:endParaRPr lang="sl-SI" dirty="0">
              <a:latin typeface="+mn-lt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85E4BA3-3BDC-2288-090B-6B186B970CCF}"/>
              </a:ext>
            </a:extLst>
          </p:cNvPr>
          <p:cNvSpPr txBox="1"/>
          <p:nvPr/>
        </p:nvSpPr>
        <p:spPr>
          <a:xfrm>
            <a:off x="2131363" y="1581595"/>
            <a:ext cx="1065765" cy="237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t3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:validated</a:t>
            </a:r>
            <a:endParaRPr lang="sl-SI" dirty="0">
              <a:latin typeface="+mn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97E2B83-D3A1-A3EA-E220-C1F4BCA082D3}"/>
              </a:ext>
            </a:extLst>
          </p:cNvPr>
          <p:cNvSpPr txBox="1"/>
          <p:nvPr/>
        </p:nvSpPr>
        <p:spPr>
          <a:xfrm>
            <a:off x="3008685" y="1579384"/>
            <a:ext cx="1118147" cy="23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t3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:configured</a:t>
            </a:r>
            <a:endParaRPr lang="sl-SI" dirty="0">
              <a:latin typeface="+mn-lt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142E189-5341-FACC-88FB-7F5F21C5EA5F}"/>
              </a:ext>
            </a:extLst>
          </p:cNvPr>
          <p:cNvSpPr txBox="1"/>
          <p:nvPr/>
        </p:nvSpPr>
        <p:spPr>
          <a:xfrm>
            <a:off x="3967596" y="1568186"/>
            <a:ext cx="858225" cy="237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ncs:ready</a:t>
            </a:r>
            <a:endParaRPr lang="sl-SI" sz="900" dirty="0">
              <a:latin typeface="+mn-lt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128F673-EBCF-CD62-5F39-A45684248A06}"/>
              </a:ext>
            </a:extLst>
          </p:cNvPr>
          <p:cNvCxnSpPr>
            <a:cxnSpLocks/>
            <a:stCxn id="148" idx="6"/>
            <a:endCxn id="149" idx="2"/>
          </p:cNvCxnSpPr>
          <p:nvPr/>
        </p:nvCxnSpPr>
        <p:spPr>
          <a:xfrm>
            <a:off x="2843206" y="1408370"/>
            <a:ext cx="478951" cy="0"/>
          </a:xfrm>
          <a:prstGeom prst="straightConnector1">
            <a:avLst/>
          </a:prstGeom>
          <a:ln w="19050">
            <a:solidFill>
              <a:srgbClr val="0000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C3074672-5C83-893D-B6AB-6BB2AC979A2F}"/>
              </a:ext>
            </a:extLst>
          </p:cNvPr>
          <p:cNvSpPr txBox="1"/>
          <p:nvPr/>
        </p:nvSpPr>
        <p:spPr>
          <a:xfrm>
            <a:off x="2174217" y="1723091"/>
            <a:ext cx="10314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iscoSansTT" panose="020F0502020204030204" pitchFamily="34" charset="0"/>
                <a:cs typeface="CiscoSansTT" panose="020F0502020204030204" pitchFamily="34" charset="0"/>
              </a:rPr>
              <a:t>create post-</a:t>
            </a:r>
          </a:p>
          <a:p>
            <a:r>
              <a:rPr lang="en-US" sz="700" dirty="0">
                <a:latin typeface="CiscoSansTT" panose="020F0502020204030204" pitchFamily="34" charset="0"/>
                <a:cs typeface="CiscoSansTT" panose="020F0502020204030204" pitchFamily="34" charset="0"/>
              </a:rPr>
              <a:t>action (synced)</a:t>
            </a:r>
          </a:p>
          <a:p>
            <a:r>
              <a:rPr lang="en-US" sz="700" dirty="0">
                <a:latin typeface="CiscoSansTT" panose="020F0502020204030204" pitchFamily="34" charset="0"/>
                <a:cs typeface="CiscoSansTT" panose="020F0502020204030204" pitchFamily="34" charset="0"/>
              </a:rPr>
              <a:t>RFS validation code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EF5F5BA-198F-40E2-7D71-192F2B3375A1}"/>
              </a:ext>
            </a:extLst>
          </p:cNvPr>
          <p:cNvSpPr txBox="1"/>
          <p:nvPr/>
        </p:nvSpPr>
        <p:spPr>
          <a:xfrm>
            <a:off x="3150525" y="1709850"/>
            <a:ext cx="1230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iscoSansTT" panose="020F0502020204030204" pitchFamily="34" charset="0"/>
                <a:cs typeface="CiscoSansTT" panose="020F0502020204030204" pitchFamily="34" charset="0"/>
              </a:rPr>
              <a:t>create nano-</a:t>
            </a:r>
          </a:p>
          <a:p>
            <a:r>
              <a:rPr lang="en-US" sz="700" dirty="0">
                <a:latin typeface="CiscoSansTT" panose="020F0502020204030204" pitchFamily="34" charset="0"/>
                <a:cs typeface="CiscoSansTT" panose="020F0502020204030204" pitchFamily="34" charset="0"/>
              </a:rPr>
              <a:t>callback</a:t>
            </a:r>
          </a:p>
          <a:p>
            <a:r>
              <a:rPr lang="en-US" sz="700" dirty="0">
                <a:latin typeface="CiscoSansTT" panose="020F0502020204030204" pitchFamily="34" charset="0"/>
                <a:cs typeface="CiscoSansTT" panose="020F0502020204030204" pitchFamily="34" charset="0"/>
              </a:rPr>
              <a:t>RFS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5E532-9FEE-DF4B-2051-9D8C8601695A}"/>
              </a:ext>
            </a:extLst>
          </p:cNvPr>
          <p:cNvSpPr/>
          <p:nvPr/>
        </p:nvSpPr>
        <p:spPr>
          <a:xfrm>
            <a:off x="570557" y="709296"/>
            <a:ext cx="4545921" cy="1556464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8" name="Rectangle: Single Corner Snipped 13">
            <a:extLst>
              <a:ext uri="{FF2B5EF4-FFF2-40B4-BE49-F238E27FC236}">
                <a16:creationId xmlns:a16="http://schemas.microsoft.com/office/drawing/2014/main" id="{D4BB7B31-6DC4-A0E9-F876-CAE9A057BC47}"/>
              </a:ext>
            </a:extLst>
          </p:cNvPr>
          <p:cNvSpPr/>
          <p:nvPr/>
        </p:nvSpPr>
        <p:spPr>
          <a:xfrm flipV="1">
            <a:off x="570557" y="709296"/>
            <a:ext cx="677313" cy="177002"/>
          </a:xfrm>
          <a:prstGeom prst="snip1Rect">
            <a:avLst>
              <a:gd name="adj" fmla="val 36389"/>
            </a:avLst>
          </a:prstGeom>
          <a:noFill/>
          <a:ln w="127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ADF24-EBC8-A6F5-91BA-1EF7A48F0D91}"/>
              </a:ext>
            </a:extLst>
          </p:cNvPr>
          <p:cNvSpPr txBox="1"/>
          <p:nvPr/>
        </p:nvSpPr>
        <p:spPr>
          <a:xfrm>
            <a:off x="518276" y="658205"/>
            <a:ext cx="94972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iscoSansTT Thin" panose="020F0302020204030204" pitchFamily="34" charset="0"/>
                <a:cs typeface="CiscoSansTT Thin" panose="020F0302020204030204" pitchFamily="34" charset="0"/>
              </a:rPr>
              <a:t>nano-plan</a:t>
            </a:r>
            <a:endParaRPr lang="en-SI" sz="1000" dirty="0">
              <a:latin typeface="CiscoSansTT Thin" panose="020F0302020204030204" pitchFamily="34" charset="0"/>
              <a:cs typeface="CiscoSansTT Thin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1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245B3E-3D61-EC47-106C-93FCBAF63347}"/>
              </a:ext>
            </a:extLst>
          </p:cNvPr>
          <p:cNvSpPr/>
          <p:nvPr/>
        </p:nvSpPr>
        <p:spPr>
          <a:xfrm>
            <a:off x="4917582" y="2478943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DC1F5-A1B4-DFE0-4A54-8D540B528E18}"/>
              </a:ext>
            </a:extLst>
          </p:cNvPr>
          <p:cNvSpPr/>
          <p:nvPr/>
        </p:nvSpPr>
        <p:spPr>
          <a:xfrm>
            <a:off x="3656220" y="2480829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0133B-4059-CA9D-D9E9-6BA3BAF2B361}"/>
              </a:ext>
            </a:extLst>
          </p:cNvPr>
          <p:cNvSpPr/>
          <p:nvPr/>
        </p:nvSpPr>
        <p:spPr>
          <a:xfrm>
            <a:off x="4912548" y="2837091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6FB0E1-89E0-A9D3-ECED-8F26448E2F4C}"/>
              </a:ext>
            </a:extLst>
          </p:cNvPr>
          <p:cNvSpPr/>
          <p:nvPr/>
        </p:nvSpPr>
        <p:spPr>
          <a:xfrm>
            <a:off x="3652548" y="2840056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7B1562-6164-65BC-8036-914AD068068C}"/>
              </a:ext>
            </a:extLst>
          </p:cNvPr>
          <p:cNvSpPr/>
          <p:nvPr/>
        </p:nvSpPr>
        <p:spPr>
          <a:xfrm>
            <a:off x="5704622" y="2838450"/>
            <a:ext cx="403494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278B-30FD-3A83-C1B9-CDBAC5CA7452}"/>
              </a:ext>
            </a:extLst>
          </p:cNvPr>
          <p:cNvSpPr/>
          <p:nvPr/>
        </p:nvSpPr>
        <p:spPr>
          <a:xfrm>
            <a:off x="4917582" y="3199712"/>
            <a:ext cx="792000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FF0A71-E9BA-7A35-5E34-C3A162247AE9}"/>
              </a:ext>
            </a:extLst>
          </p:cNvPr>
          <p:cNvSpPr/>
          <p:nvPr/>
        </p:nvSpPr>
        <p:spPr>
          <a:xfrm>
            <a:off x="3658973" y="3202105"/>
            <a:ext cx="1260000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F14FDC-F873-441A-6EFE-B4F9E5F6BDF7}"/>
              </a:ext>
            </a:extLst>
          </p:cNvPr>
          <p:cNvSpPr/>
          <p:nvPr/>
        </p:nvSpPr>
        <p:spPr>
          <a:xfrm>
            <a:off x="5704945" y="3200400"/>
            <a:ext cx="800353" cy="18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223A43-C3B2-B644-E3C0-2C3E8579CF57}"/>
              </a:ext>
            </a:extLst>
          </p:cNvPr>
          <p:cNvCxnSpPr>
            <a:cxnSpLocks/>
          </p:cNvCxnSpPr>
          <p:nvPr/>
        </p:nvCxnSpPr>
        <p:spPr>
          <a:xfrm>
            <a:off x="1722824" y="3719967"/>
            <a:ext cx="689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21E435-3DE8-2771-CDCF-B695E920F123}"/>
              </a:ext>
            </a:extLst>
          </p:cNvPr>
          <p:cNvSpPr txBox="1"/>
          <p:nvPr/>
        </p:nvSpPr>
        <p:spPr>
          <a:xfrm>
            <a:off x="1649001" y="371054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256BA-37C7-CAC5-B31A-9EE037F80C84}"/>
              </a:ext>
            </a:extLst>
          </p:cNvPr>
          <p:cNvSpPr txBox="1"/>
          <p:nvPr/>
        </p:nvSpPr>
        <p:spPr>
          <a:xfrm>
            <a:off x="2800761" y="2109592"/>
            <a:ext cx="195707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  <a:ea typeface="ＭＳ Ｐゴシック"/>
              </a:rPr>
              <a:t>RFS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AAF1D-8C05-5995-C613-8963E5AACDEC}"/>
              </a:ext>
            </a:extLst>
          </p:cNvPr>
          <p:cNvSpPr txBox="1"/>
          <p:nvPr/>
        </p:nvSpPr>
        <p:spPr>
          <a:xfrm>
            <a:off x="3310894" y="2358876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989E4E-8CD7-C3DE-7690-CC72664DB03C}"/>
              </a:ext>
            </a:extLst>
          </p:cNvPr>
          <p:cNvSpPr txBox="1"/>
          <p:nvPr/>
        </p:nvSpPr>
        <p:spPr>
          <a:xfrm>
            <a:off x="3309323" y="2754783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A6444E-CF0C-4792-E959-0F70C0B0F875}"/>
              </a:ext>
            </a:extLst>
          </p:cNvPr>
          <p:cNvSpPr txBox="1"/>
          <p:nvPr/>
        </p:nvSpPr>
        <p:spPr>
          <a:xfrm>
            <a:off x="3310894" y="3101218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11FFEC-9075-DD41-631C-5A45F3C7B032}"/>
              </a:ext>
            </a:extLst>
          </p:cNvPr>
          <p:cNvSpPr/>
          <p:nvPr/>
        </p:nvSpPr>
        <p:spPr>
          <a:xfrm>
            <a:off x="5705716" y="2479584"/>
            <a:ext cx="1474704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C8DF25-942D-422D-5719-50693BAD212E}"/>
              </a:ext>
            </a:extLst>
          </p:cNvPr>
          <p:cNvSpPr/>
          <p:nvPr/>
        </p:nvSpPr>
        <p:spPr>
          <a:xfrm>
            <a:off x="6108116" y="2479584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11534D-D0D8-7D5C-5C68-E5EF2A1DA8A0}"/>
              </a:ext>
            </a:extLst>
          </p:cNvPr>
          <p:cNvSpPr/>
          <p:nvPr/>
        </p:nvSpPr>
        <p:spPr>
          <a:xfrm>
            <a:off x="6105842" y="2838451"/>
            <a:ext cx="1474704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8C14A2-5733-61BF-839C-93EEA05B3513}"/>
              </a:ext>
            </a:extLst>
          </p:cNvPr>
          <p:cNvSpPr/>
          <p:nvPr/>
        </p:nvSpPr>
        <p:spPr>
          <a:xfrm>
            <a:off x="6504941" y="2841188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E62554-4AE4-4D92-926D-C5E2C2944312}"/>
              </a:ext>
            </a:extLst>
          </p:cNvPr>
          <p:cNvSpPr/>
          <p:nvPr/>
        </p:nvSpPr>
        <p:spPr>
          <a:xfrm>
            <a:off x="6504691" y="3200592"/>
            <a:ext cx="1474704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BF4C74-D51E-07BB-A948-D7C1BBF8F5C7}"/>
              </a:ext>
            </a:extLst>
          </p:cNvPr>
          <p:cNvSpPr/>
          <p:nvPr/>
        </p:nvSpPr>
        <p:spPr>
          <a:xfrm>
            <a:off x="6903790" y="3203767"/>
            <a:ext cx="1075605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5251FE-6359-BB56-0412-02BD85B5EEF8}"/>
              </a:ext>
            </a:extLst>
          </p:cNvPr>
          <p:cNvGrpSpPr/>
          <p:nvPr/>
        </p:nvGrpSpPr>
        <p:grpSpPr>
          <a:xfrm>
            <a:off x="7434208" y="4073608"/>
            <a:ext cx="1348245" cy="461665"/>
            <a:chOff x="484425" y="4102585"/>
            <a:chExt cx="1348245" cy="46166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E75600B-E8D9-63C0-00AF-52EEE44CBFDE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EBA22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EA1A2A-E67A-5002-6714-4B0211D54E6D}"/>
                </a:ext>
              </a:extLst>
            </p:cNvPr>
            <p:cNvSpPr txBox="1"/>
            <p:nvPr/>
          </p:nvSpPr>
          <p:spPr>
            <a:xfrm>
              <a:off x="644524" y="4102585"/>
              <a:ext cx="118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Device Config </a:t>
              </a:r>
            </a:p>
            <a:p>
              <a:r>
                <a:rPr lang="en-US" sz="1200" dirty="0">
                  <a:latin typeface="+mn-lt"/>
                </a:rPr>
                <a:t>Push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E884DE1-DFDC-1EBB-788A-BC7889853A9A}"/>
              </a:ext>
            </a:extLst>
          </p:cNvPr>
          <p:cNvGrpSpPr/>
          <p:nvPr/>
        </p:nvGrpSpPr>
        <p:grpSpPr>
          <a:xfrm>
            <a:off x="2253253" y="4074853"/>
            <a:ext cx="857726" cy="276999"/>
            <a:chOff x="484425" y="4102585"/>
            <a:chExt cx="857726" cy="27699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C6719B-8AAF-831C-7F8F-08D5CB98BEE7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0395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4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E4D6AB1-2EB5-A2C9-A569-F3BA59BB5C17}"/>
                </a:ext>
              </a:extLst>
            </p:cNvPr>
            <p:cNvSpPr txBox="1"/>
            <p:nvPr/>
          </p:nvSpPr>
          <p:spPr>
            <a:xfrm>
              <a:off x="644524" y="4102585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Service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645B6A3-0482-0A86-8B3C-EB43E2B0C0AB}"/>
              </a:ext>
            </a:extLst>
          </p:cNvPr>
          <p:cNvGrpSpPr/>
          <p:nvPr/>
        </p:nvGrpSpPr>
        <p:grpSpPr>
          <a:xfrm>
            <a:off x="3125728" y="4074853"/>
            <a:ext cx="993982" cy="276999"/>
            <a:chOff x="484425" y="4102585"/>
            <a:chExt cx="993982" cy="27699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2A3FC8C-BDBF-BB92-6971-2933F2BDC142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9CBD4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90D04EF-7CE2-1761-F87F-11CD0C53F7B0}"/>
                </a:ext>
              </a:extLst>
            </p:cNvPr>
            <p:cNvSpPr txBox="1"/>
            <p:nvPr/>
          </p:nvSpPr>
          <p:spPr>
            <a:xfrm>
              <a:off x="644524" y="4102585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Validation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7AA9736-AECA-E7CB-E917-5ACB130EFDCE}"/>
              </a:ext>
            </a:extLst>
          </p:cNvPr>
          <p:cNvGrpSpPr/>
          <p:nvPr/>
        </p:nvGrpSpPr>
        <p:grpSpPr>
          <a:xfrm>
            <a:off x="6076387" y="4073608"/>
            <a:ext cx="1338627" cy="276999"/>
            <a:chOff x="484425" y="4102585"/>
            <a:chExt cx="1338627" cy="27699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0D968B6-9415-AE1F-A933-77B59B013C34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rgbClr val="EBA22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E04D604-B713-6C26-8D72-5B0CF7FEB83E}"/>
                </a:ext>
              </a:extLst>
            </p:cNvPr>
            <p:cNvSpPr txBox="1"/>
            <p:nvPr/>
          </p:nvSpPr>
          <p:spPr>
            <a:xfrm>
              <a:off x="644524" y="4102585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Critical section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A0817AC-E7C7-EFBE-6EBD-67F51EF37899}"/>
              </a:ext>
            </a:extLst>
          </p:cNvPr>
          <p:cNvGrpSpPr/>
          <p:nvPr/>
        </p:nvGrpSpPr>
        <p:grpSpPr>
          <a:xfrm>
            <a:off x="4201523" y="4074853"/>
            <a:ext cx="1766629" cy="276999"/>
            <a:chOff x="484425" y="4102585"/>
            <a:chExt cx="1766629" cy="27699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4060E3B-BD5A-5613-73D5-73B5634871DB}"/>
                </a:ext>
              </a:extLst>
            </p:cNvPr>
            <p:cNvSpPr/>
            <p:nvPr/>
          </p:nvSpPr>
          <p:spPr>
            <a:xfrm>
              <a:off x="484425" y="4171127"/>
              <a:ext cx="1800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1836EB6-4B64-57DC-31F0-E4B2FCFE5D79}"/>
                </a:ext>
              </a:extLst>
            </p:cNvPr>
            <p:cNvSpPr txBox="1"/>
            <p:nvPr/>
          </p:nvSpPr>
          <p:spPr>
            <a:xfrm>
              <a:off x="644524" y="4102585"/>
              <a:ext cx="1606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Transaction lock wait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7CEAFED8-DE8C-EA64-C308-5E84D8E7325B}"/>
              </a:ext>
            </a:extLst>
          </p:cNvPr>
          <p:cNvSpPr txBox="1"/>
          <p:nvPr/>
        </p:nvSpPr>
        <p:spPr>
          <a:xfrm>
            <a:off x="769182" y="3992303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Nano service</a:t>
            </a:r>
          </a:p>
          <a:p>
            <a:r>
              <a:rPr lang="en-US" sz="1200" dirty="0">
                <a:latin typeface="+mn-lt"/>
              </a:rPr>
              <a:t>re-deploy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8C21398-D6D0-3828-57F9-5A8233FE01DD}"/>
              </a:ext>
            </a:extLst>
          </p:cNvPr>
          <p:cNvSpPr/>
          <p:nvPr/>
        </p:nvSpPr>
        <p:spPr>
          <a:xfrm>
            <a:off x="7434208" y="4137496"/>
            <a:ext cx="180000" cy="180000"/>
          </a:xfrm>
          <a:prstGeom prst="rect">
            <a:avLst/>
          </a:prstGeom>
          <a:solidFill>
            <a:srgbClr val="282828">
              <a:alpha val="31373"/>
            </a:srgbClr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414C0F-CD74-ADB7-AB90-15BF55DC9DDA}"/>
              </a:ext>
            </a:extLst>
          </p:cNvPr>
          <p:cNvSpPr txBox="1"/>
          <p:nvPr/>
        </p:nvSpPr>
        <p:spPr>
          <a:xfrm>
            <a:off x="7192555" y="2350923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D7CFC5F-7F77-9E28-03A3-DFAEB9D95BF9}"/>
              </a:ext>
            </a:extLst>
          </p:cNvPr>
          <p:cNvSpPr txBox="1"/>
          <p:nvPr/>
        </p:nvSpPr>
        <p:spPr>
          <a:xfrm>
            <a:off x="7579423" y="2731582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B8109B-9A31-4172-DB13-988230AAFD20}"/>
              </a:ext>
            </a:extLst>
          </p:cNvPr>
          <p:cNvSpPr txBox="1"/>
          <p:nvPr/>
        </p:nvSpPr>
        <p:spPr>
          <a:xfrm>
            <a:off x="7987499" y="3079741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</a:t>
            </a:r>
            <a:r>
              <a:rPr lang="en-US" sz="1600" baseline="-25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DC7FA6F-4C8E-9E82-EE86-923C9EFB1943}"/>
              </a:ext>
            </a:extLst>
          </p:cNvPr>
          <p:cNvSpPr txBox="1"/>
          <p:nvPr/>
        </p:nvSpPr>
        <p:spPr>
          <a:xfrm>
            <a:off x="1377134" y="2726605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</a:t>
            </a:r>
            <a:r>
              <a:rPr lang="en-US" sz="1600" baseline="-25000" dirty="0">
                <a:latin typeface="+mn-lt"/>
              </a:rPr>
              <a:t>0</a:t>
            </a:r>
            <a:endParaRPr lang="en-US" sz="1600" dirty="0">
              <a:latin typeface="+mn-lt"/>
            </a:endParaRPr>
          </a:p>
        </p:txBody>
      </p:sp>
      <p:sp>
        <p:nvSpPr>
          <p:cNvPr id="125" name="Diamond 124">
            <a:extLst>
              <a:ext uri="{FF2B5EF4-FFF2-40B4-BE49-F238E27FC236}">
                <a16:creationId xmlns:a16="http://schemas.microsoft.com/office/drawing/2014/main" id="{D35F816C-B739-71D4-FDFC-04C3798231BF}"/>
              </a:ext>
            </a:extLst>
          </p:cNvPr>
          <p:cNvSpPr/>
          <p:nvPr/>
        </p:nvSpPr>
        <p:spPr>
          <a:xfrm>
            <a:off x="2778064" y="2805264"/>
            <a:ext cx="224879" cy="238514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7F9EAF55-8C21-C9B6-CBC3-D6829EFF7454}"/>
              </a:ext>
            </a:extLst>
          </p:cNvPr>
          <p:cNvCxnSpPr>
            <a:cxnSpLocks/>
            <a:stCxn id="24" idx="1"/>
            <a:endCxn id="125" idx="0"/>
          </p:cNvCxnSpPr>
          <p:nvPr/>
        </p:nvCxnSpPr>
        <p:spPr>
          <a:xfrm rot="10800000" flipV="1">
            <a:off x="2890504" y="2528152"/>
            <a:ext cx="420390" cy="277111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188E8232-CBBB-4019-2B80-952BC1902C36}"/>
              </a:ext>
            </a:extLst>
          </p:cNvPr>
          <p:cNvCxnSpPr>
            <a:cxnSpLocks/>
            <a:stCxn id="26" idx="1"/>
            <a:endCxn id="125" idx="2"/>
          </p:cNvCxnSpPr>
          <p:nvPr/>
        </p:nvCxnSpPr>
        <p:spPr>
          <a:xfrm rot="10800000">
            <a:off x="2890504" y="3043779"/>
            <a:ext cx="420390" cy="226717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32EBE7D-682C-B0A8-0D8A-5A54C6D5589F}"/>
              </a:ext>
            </a:extLst>
          </p:cNvPr>
          <p:cNvCxnSpPr>
            <a:cxnSpLocks/>
            <a:endCxn id="125" idx="1"/>
          </p:cNvCxnSpPr>
          <p:nvPr/>
        </p:nvCxnSpPr>
        <p:spPr>
          <a:xfrm flipV="1">
            <a:off x="2223892" y="2924521"/>
            <a:ext cx="554172" cy="5866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392D76C-9BC7-5B30-0457-62122866EB81}"/>
              </a:ext>
            </a:extLst>
          </p:cNvPr>
          <p:cNvCxnSpPr>
            <a:cxnSpLocks/>
            <a:stCxn id="125" idx="3"/>
            <a:endCxn id="25" idx="1"/>
          </p:cNvCxnSpPr>
          <p:nvPr/>
        </p:nvCxnSpPr>
        <p:spPr>
          <a:xfrm flipV="1">
            <a:off x="3002943" y="2924060"/>
            <a:ext cx="306380" cy="461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Diamond 145">
            <a:extLst>
              <a:ext uri="{FF2B5EF4-FFF2-40B4-BE49-F238E27FC236}">
                <a16:creationId xmlns:a16="http://schemas.microsoft.com/office/drawing/2014/main" id="{9D9D3439-5DF8-5CD6-73F9-30110DFD3CE1}"/>
              </a:ext>
            </a:extLst>
          </p:cNvPr>
          <p:cNvSpPr/>
          <p:nvPr/>
        </p:nvSpPr>
        <p:spPr>
          <a:xfrm>
            <a:off x="570557" y="4108239"/>
            <a:ext cx="224879" cy="238514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9481016-A194-6EA0-6A49-6E9BDEB655F5}"/>
              </a:ext>
            </a:extLst>
          </p:cNvPr>
          <p:cNvSpPr txBox="1"/>
          <p:nvPr/>
        </p:nvSpPr>
        <p:spPr>
          <a:xfrm>
            <a:off x="1350800" y="2396177"/>
            <a:ext cx="62810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  <a:ea typeface="ＭＳ Ｐゴシック"/>
              </a:rPr>
              <a:t>CFS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E3390B3-6FB5-FD35-D82E-3AA96DF4A613}"/>
              </a:ext>
            </a:extLst>
          </p:cNvPr>
          <p:cNvSpPr/>
          <p:nvPr/>
        </p:nvSpPr>
        <p:spPr>
          <a:xfrm>
            <a:off x="1712008" y="2841085"/>
            <a:ext cx="223926" cy="180000"/>
          </a:xfrm>
          <a:prstGeom prst="rect">
            <a:avLst/>
          </a:prstGeom>
          <a:solidFill>
            <a:srgbClr val="0395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FED71DC-16D0-4781-493A-FF6FCC03FE98}"/>
              </a:ext>
            </a:extLst>
          </p:cNvPr>
          <p:cNvSpPr/>
          <p:nvPr/>
        </p:nvSpPr>
        <p:spPr>
          <a:xfrm>
            <a:off x="1936887" y="2842948"/>
            <a:ext cx="116232" cy="180000"/>
          </a:xfrm>
          <a:prstGeom prst="rect">
            <a:avLst/>
          </a:prstGeom>
          <a:solidFill>
            <a:srgbClr val="9CBD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3D017F4-1ACD-D255-9698-E1103A78F835}"/>
              </a:ext>
            </a:extLst>
          </p:cNvPr>
          <p:cNvSpPr/>
          <p:nvPr/>
        </p:nvSpPr>
        <p:spPr>
          <a:xfrm>
            <a:off x="2044364" y="2841995"/>
            <a:ext cx="179528" cy="180000"/>
          </a:xfrm>
          <a:prstGeom prst="rect">
            <a:avLst/>
          </a:prstGeom>
          <a:solidFill>
            <a:srgbClr val="EBA2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3B2A2DC-342B-DA59-58B7-557CB9ACE70D}"/>
              </a:ext>
            </a:extLst>
          </p:cNvPr>
          <p:cNvSpPr txBox="1"/>
          <p:nvPr/>
        </p:nvSpPr>
        <p:spPr>
          <a:xfrm>
            <a:off x="1334959" y="1688751"/>
            <a:ext cx="244433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  <a:ea typeface="ＭＳ Ｐゴシック"/>
              </a:rPr>
              <a:t>NSO node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10448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2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tomationDevDays" id="{6FD69EEA-1B5B-3B48-A6A2-86677827435F}" vid="{B30F6CC9-CEC3-F348-BCDB-AE1A18729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5f05d07-6fee-4161-83b8-f1742c6aaaf0">
      <UserInfo>
        <DisplayName>John Clowers (joclower)</DisplayName>
        <AccountId>232</AccountId>
        <AccountType/>
      </UserInfo>
      <UserInfo>
        <DisplayName>Stuart Clark (stuaclar)</DisplayName>
        <AccountId>235</AccountId>
        <AccountType/>
      </UserInfo>
      <UserInfo>
        <DisplayName>Tim Thomas (tithomas)</DisplayName>
        <AccountId>279</AccountId>
        <AccountType/>
      </UserInfo>
    </SharedWithUsers>
    <lcf76f155ced4ddcb4097134ff3c332f xmlns="1670ba50-1fb0-4f3d-bec6-98473632e348">
      <Terms xmlns="http://schemas.microsoft.com/office/infopath/2007/PartnerControls"/>
    </lcf76f155ced4ddcb4097134ff3c332f>
    <TaxCatchAll xmlns="c5f05d07-6fee-4161-83b8-f1742c6aaaf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BE38FF2C51BF4A80DA7AB7F2FCE25F" ma:contentTypeVersion="16" ma:contentTypeDescription="Create a new document." ma:contentTypeScope="" ma:versionID="587bb0ae4ebd1a768089a6a869b46c13">
  <xsd:schema xmlns:xsd="http://www.w3.org/2001/XMLSchema" xmlns:xs="http://www.w3.org/2001/XMLSchema" xmlns:p="http://schemas.microsoft.com/office/2006/metadata/properties" xmlns:ns2="1670ba50-1fb0-4f3d-bec6-98473632e348" xmlns:ns3="c5f05d07-6fee-4161-83b8-f1742c6aaaf0" targetNamespace="http://schemas.microsoft.com/office/2006/metadata/properties" ma:root="true" ma:fieldsID="52b6b3a164461464ad8500ae125103ae" ns2:_="" ns3:_="">
    <xsd:import namespace="1670ba50-1fb0-4f3d-bec6-98473632e348"/>
    <xsd:import namespace="c5f05d07-6fee-4161-83b8-f1742c6aaa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70ba50-1fb0-4f3d-bec6-98473632e3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f05d07-6fee-4161-83b8-f1742c6aaaf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67879f8-e48d-4ace-8404-0b687fa4d7b1}" ma:internalName="TaxCatchAll" ma:showField="CatchAllData" ma:web="c5f05d07-6fee-4161-83b8-f1742c6aaa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4AC6BB-3FAF-483B-9B4C-7BDD14F355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31495-E137-4D39-9338-ACBFC5D74A5D}">
  <ds:schemaRefs>
    <ds:schemaRef ds:uri="http://schemas.microsoft.com/office/2006/metadata/properties"/>
    <ds:schemaRef ds:uri="http://schemas.microsoft.com/office/infopath/2007/PartnerControls"/>
    <ds:schemaRef ds:uri="931f4908-e531-4869-b5da-407de0fb2327"/>
    <ds:schemaRef ds:uri="c5f05d07-6fee-4161-83b8-f1742c6aaaf0"/>
    <ds:schemaRef ds:uri="1670ba50-1fb0-4f3d-bec6-98473632e348"/>
  </ds:schemaRefs>
</ds:datastoreItem>
</file>

<file path=customXml/itemProps3.xml><?xml version="1.0" encoding="utf-8"?>
<ds:datastoreItem xmlns:ds="http://schemas.openxmlformats.org/officeDocument/2006/customXml" ds:itemID="{0363F844-E092-463E-B32D-F7876BA62C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70ba50-1fb0-4f3d-bec6-98473632e348"/>
    <ds:schemaRef ds:uri="c5f05d07-6fee-4161-83b8-f1742c6aaa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theme 2015 16x9</Template>
  <TotalTime>32409</TotalTime>
  <Words>651</Words>
  <Application>Microsoft Macintosh PowerPoint</Application>
  <PresentationFormat>On-screen Show (16:9)</PresentationFormat>
  <Paragraphs>269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Apple SD Gothic Neo Regular</vt:lpstr>
      <vt:lpstr>Arial</vt:lpstr>
      <vt:lpstr>Calibri</vt:lpstr>
      <vt:lpstr>CiscoSansTT</vt:lpstr>
      <vt:lpstr>CiscoSansTT ExtraLight</vt:lpstr>
      <vt:lpstr>CiscoSansTT Thin</vt:lpstr>
      <vt:lpstr>Courier New</vt:lpstr>
      <vt:lpstr>Menlo</vt:lpstr>
      <vt:lpstr>Blue theme 2015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Nicklas Wagerth (nwagerth)</dc:creator>
  <cp:lastModifiedBy>Conny Ohult Andersen (cohult)</cp:lastModifiedBy>
  <cp:revision>31</cp:revision>
  <cp:lastPrinted>2016-04-29T20:31:14Z</cp:lastPrinted>
  <dcterms:created xsi:type="dcterms:W3CDTF">2023-04-07T11:19:03Z</dcterms:created>
  <dcterms:modified xsi:type="dcterms:W3CDTF">2024-02-06T13:31:00Z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0x01010048BE38FF2C51BF4A80DA7AB7F2FCE25F</vt:lpwstr>
  </property>
</Properties>
</file>