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13"/>
  </p:notesMasterIdLst>
  <p:handoutMasterIdLst>
    <p:handoutMasterId r:id="rId14"/>
  </p:handoutMasterIdLst>
  <p:sldIdLst>
    <p:sldId id="5332" r:id="rId5"/>
    <p:sldId id="5334" r:id="rId6"/>
    <p:sldId id="5333" r:id="rId7"/>
    <p:sldId id="5335" r:id="rId8"/>
    <p:sldId id="5340" r:id="rId9"/>
    <p:sldId id="5336" r:id="rId10"/>
    <p:sldId id="5338" r:id="rId11"/>
    <p:sldId id="5339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1" autoAdjust="0"/>
    <p:restoredTop sz="96197" autoAdjust="0"/>
  </p:normalViewPr>
  <p:slideViewPr>
    <p:cSldViewPr snapToGrid="0" snapToObjects="1" showGuides="1">
      <p:cViewPr varScale="1">
        <p:scale>
          <a:sx n="141" d="100"/>
          <a:sy n="141" d="100"/>
        </p:scale>
        <p:origin x="184" y="45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</a:t>
            </a:r>
            <a:r>
              <a:rPr lang="en-GB" dirty="0" err="1"/>
              <a:t>intro.png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9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</a:t>
            </a:r>
            <a:r>
              <a:rPr lang="en-GB" dirty="0" err="1"/>
              <a:t>mapping.png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1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</a:t>
            </a:r>
            <a:r>
              <a:rPr lang="en-GB" dirty="0" err="1"/>
              <a:t>template.png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4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services-extract-</a:t>
            </a:r>
            <a:r>
              <a:rPr lang="en-GB" dirty="0" err="1"/>
              <a:t>model.png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98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services-extract-model2.png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60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services-code-</a:t>
            </a:r>
            <a:r>
              <a:rPr lang="en-GB" dirty="0" err="1"/>
              <a:t>template.png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3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</a:t>
            </a:r>
            <a:r>
              <a:rPr lang="en-GB" dirty="0" err="1"/>
              <a:t>multidevice.png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1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services-multidevice2.png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8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5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67C2CB31-0F24-B00D-95FC-972EDBBBE33D}"/>
              </a:ext>
            </a:extLst>
          </p:cNvPr>
          <p:cNvGrpSpPr/>
          <p:nvPr/>
        </p:nvGrpSpPr>
        <p:grpSpPr>
          <a:xfrm>
            <a:off x="2856369" y="2178746"/>
            <a:ext cx="2896611" cy="1101177"/>
            <a:chOff x="2856371" y="1891153"/>
            <a:chExt cx="2896611" cy="110117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EE77119-C601-A731-B3BC-CB76F79B5D7A}"/>
                </a:ext>
              </a:extLst>
            </p:cNvPr>
            <p:cNvSpPr/>
            <p:nvPr/>
          </p:nvSpPr>
          <p:spPr>
            <a:xfrm>
              <a:off x="2856371" y="1891153"/>
              <a:ext cx="2896611" cy="110117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19ABA2B5-E05A-5A40-2523-8B24FCC62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666" y="2048731"/>
              <a:ext cx="786020" cy="78602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5D65DF-6EA6-7E84-5899-3BB3CDE610EE}"/>
              </a:ext>
            </a:extLst>
          </p:cNvPr>
          <p:cNvGrpSpPr>
            <a:grpSpLocks noChangeAspect="1"/>
          </p:cNvGrpSpPr>
          <p:nvPr/>
        </p:nvGrpSpPr>
        <p:grpSpPr>
          <a:xfrm>
            <a:off x="4905696" y="858995"/>
            <a:ext cx="442518" cy="423270"/>
            <a:chOff x="6493421" y="-20381"/>
            <a:chExt cx="1290462" cy="1234331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46E0521F-6BC9-FCFF-0D43-1CA818D6A1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93421" y="299644"/>
              <a:ext cx="412156" cy="883191"/>
              <a:chOff x="598" y="1936"/>
              <a:chExt cx="287" cy="615"/>
            </a:xfrm>
            <a:solidFill>
              <a:schemeClr val="accent2"/>
            </a:solidFill>
          </p:grpSpPr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A320DBD7-DBB3-6FC9-F940-2B49D546CF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2158"/>
                <a:ext cx="287" cy="393"/>
              </a:xfrm>
              <a:custGeom>
                <a:avLst/>
                <a:gdLst>
                  <a:gd name="T0" fmla="*/ 145 w 572"/>
                  <a:gd name="T1" fmla="*/ 788 h 788"/>
                  <a:gd name="T2" fmla="*/ 130 w 572"/>
                  <a:gd name="T3" fmla="*/ 786 h 788"/>
                  <a:gd name="T4" fmla="*/ 102 w 572"/>
                  <a:gd name="T5" fmla="*/ 780 h 788"/>
                  <a:gd name="T6" fmla="*/ 76 w 572"/>
                  <a:gd name="T7" fmla="*/ 769 h 788"/>
                  <a:gd name="T8" fmla="*/ 52 w 572"/>
                  <a:gd name="T9" fmla="*/ 754 h 788"/>
                  <a:gd name="T10" fmla="*/ 33 w 572"/>
                  <a:gd name="T11" fmla="*/ 734 h 788"/>
                  <a:gd name="T12" fmla="*/ 17 w 572"/>
                  <a:gd name="T13" fmla="*/ 711 h 788"/>
                  <a:gd name="T14" fmla="*/ 6 w 572"/>
                  <a:gd name="T15" fmla="*/ 684 h 788"/>
                  <a:gd name="T16" fmla="*/ 0 w 572"/>
                  <a:gd name="T17" fmla="*/ 655 h 788"/>
                  <a:gd name="T18" fmla="*/ 0 w 572"/>
                  <a:gd name="T19" fmla="*/ 145 h 788"/>
                  <a:gd name="T20" fmla="*/ 0 w 572"/>
                  <a:gd name="T21" fmla="*/ 131 h 788"/>
                  <a:gd name="T22" fmla="*/ 6 w 572"/>
                  <a:gd name="T23" fmla="*/ 102 h 788"/>
                  <a:gd name="T24" fmla="*/ 17 w 572"/>
                  <a:gd name="T25" fmla="*/ 77 h 788"/>
                  <a:gd name="T26" fmla="*/ 33 w 572"/>
                  <a:gd name="T27" fmla="*/ 53 h 788"/>
                  <a:gd name="T28" fmla="*/ 52 w 572"/>
                  <a:gd name="T29" fmla="*/ 34 h 788"/>
                  <a:gd name="T30" fmla="*/ 76 w 572"/>
                  <a:gd name="T31" fmla="*/ 18 h 788"/>
                  <a:gd name="T32" fmla="*/ 102 w 572"/>
                  <a:gd name="T33" fmla="*/ 6 h 788"/>
                  <a:gd name="T34" fmla="*/ 130 w 572"/>
                  <a:gd name="T35" fmla="*/ 2 h 788"/>
                  <a:gd name="T36" fmla="*/ 425 w 572"/>
                  <a:gd name="T37" fmla="*/ 0 h 788"/>
                  <a:gd name="T38" fmla="*/ 441 w 572"/>
                  <a:gd name="T39" fmla="*/ 2 h 788"/>
                  <a:gd name="T40" fmla="*/ 468 w 572"/>
                  <a:gd name="T41" fmla="*/ 6 h 788"/>
                  <a:gd name="T42" fmla="*/ 495 w 572"/>
                  <a:gd name="T43" fmla="*/ 18 h 788"/>
                  <a:gd name="T44" fmla="*/ 518 w 572"/>
                  <a:gd name="T45" fmla="*/ 34 h 788"/>
                  <a:gd name="T46" fmla="*/ 539 w 572"/>
                  <a:gd name="T47" fmla="*/ 53 h 788"/>
                  <a:gd name="T48" fmla="*/ 553 w 572"/>
                  <a:gd name="T49" fmla="*/ 77 h 788"/>
                  <a:gd name="T50" fmla="*/ 564 w 572"/>
                  <a:gd name="T51" fmla="*/ 102 h 788"/>
                  <a:gd name="T52" fmla="*/ 570 w 572"/>
                  <a:gd name="T53" fmla="*/ 131 h 788"/>
                  <a:gd name="T54" fmla="*/ 572 w 572"/>
                  <a:gd name="T55" fmla="*/ 641 h 788"/>
                  <a:gd name="T56" fmla="*/ 570 w 572"/>
                  <a:gd name="T57" fmla="*/ 655 h 788"/>
                  <a:gd name="T58" fmla="*/ 564 w 572"/>
                  <a:gd name="T59" fmla="*/ 684 h 788"/>
                  <a:gd name="T60" fmla="*/ 553 w 572"/>
                  <a:gd name="T61" fmla="*/ 711 h 788"/>
                  <a:gd name="T62" fmla="*/ 539 w 572"/>
                  <a:gd name="T63" fmla="*/ 734 h 788"/>
                  <a:gd name="T64" fmla="*/ 518 w 572"/>
                  <a:gd name="T65" fmla="*/ 754 h 788"/>
                  <a:gd name="T66" fmla="*/ 495 w 572"/>
                  <a:gd name="T67" fmla="*/ 769 h 788"/>
                  <a:gd name="T68" fmla="*/ 468 w 572"/>
                  <a:gd name="T69" fmla="*/ 780 h 788"/>
                  <a:gd name="T70" fmla="*/ 441 w 572"/>
                  <a:gd name="T71" fmla="*/ 786 h 788"/>
                  <a:gd name="T72" fmla="*/ 425 w 572"/>
                  <a:gd name="T7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2" h="788">
                    <a:moveTo>
                      <a:pt x="425" y="788"/>
                    </a:moveTo>
                    <a:lnTo>
                      <a:pt x="145" y="788"/>
                    </a:lnTo>
                    <a:lnTo>
                      <a:pt x="145" y="788"/>
                    </a:lnTo>
                    <a:lnTo>
                      <a:pt x="130" y="786"/>
                    </a:lnTo>
                    <a:lnTo>
                      <a:pt x="116" y="785"/>
                    </a:lnTo>
                    <a:lnTo>
                      <a:pt x="102" y="780"/>
                    </a:lnTo>
                    <a:lnTo>
                      <a:pt x="89" y="775"/>
                    </a:lnTo>
                    <a:lnTo>
                      <a:pt x="76" y="769"/>
                    </a:lnTo>
                    <a:lnTo>
                      <a:pt x="63" y="762"/>
                    </a:lnTo>
                    <a:lnTo>
                      <a:pt x="52" y="754"/>
                    </a:lnTo>
                    <a:lnTo>
                      <a:pt x="43" y="745"/>
                    </a:lnTo>
                    <a:lnTo>
                      <a:pt x="33" y="734"/>
                    </a:lnTo>
                    <a:lnTo>
                      <a:pt x="24" y="722"/>
                    </a:lnTo>
                    <a:lnTo>
                      <a:pt x="17" y="711"/>
                    </a:lnTo>
                    <a:lnTo>
                      <a:pt x="11" y="698"/>
                    </a:lnTo>
                    <a:lnTo>
                      <a:pt x="6" y="684"/>
                    </a:lnTo>
                    <a:lnTo>
                      <a:pt x="3" y="671"/>
                    </a:lnTo>
                    <a:lnTo>
                      <a:pt x="0" y="655"/>
                    </a:lnTo>
                    <a:lnTo>
                      <a:pt x="0" y="64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0" y="131"/>
                    </a:lnTo>
                    <a:lnTo>
                      <a:pt x="3" y="116"/>
                    </a:lnTo>
                    <a:lnTo>
                      <a:pt x="6" y="102"/>
                    </a:lnTo>
                    <a:lnTo>
                      <a:pt x="11" y="89"/>
                    </a:lnTo>
                    <a:lnTo>
                      <a:pt x="17" y="77"/>
                    </a:lnTo>
                    <a:lnTo>
                      <a:pt x="24" y="64"/>
                    </a:lnTo>
                    <a:lnTo>
                      <a:pt x="33" y="53"/>
                    </a:lnTo>
                    <a:lnTo>
                      <a:pt x="43" y="43"/>
                    </a:lnTo>
                    <a:lnTo>
                      <a:pt x="52" y="34"/>
                    </a:lnTo>
                    <a:lnTo>
                      <a:pt x="63" y="26"/>
                    </a:lnTo>
                    <a:lnTo>
                      <a:pt x="76" y="18"/>
                    </a:lnTo>
                    <a:lnTo>
                      <a:pt x="89" y="11"/>
                    </a:lnTo>
                    <a:lnTo>
                      <a:pt x="102" y="6"/>
                    </a:lnTo>
                    <a:lnTo>
                      <a:pt x="116" y="3"/>
                    </a:lnTo>
                    <a:lnTo>
                      <a:pt x="130" y="2"/>
                    </a:lnTo>
                    <a:lnTo>
                      <a:pt x="145" y="0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41" y="2"/>
                    </a:lnTo>
                    <a:lnTo>
                      <a:pt x="456" y="3"/>
                    </a:lnTo>
                    <a:lnTo>
                      <a:pt x="468" y="6"/>
                    </a:lnTo>
                    <a:lnTo>
                      <a:pt x="483" y="11"/>
                    </a:lnTo>
                    <a:lnTo>
                      <a:pt x="495" y="18"/>
                    </a:lnTo>
                    <a:lnTo>
                      <a:pt x="507" y="26"/>
                    </a:lnTo>
                    <a:lnTo>
                      <a:pt x="518" y="34"/>
                    </a:lnTo>
                    <a:lnTo>
                      <a:pt x="529" y="43"/>
                    </a:lnTo>
                    <a:lnTo>
                      <a:pt x="539" y="53"/>
                    </a:lnTo>
                    <a:lnTo>
                      <a:pt x="546" y="64"/>
                    </a:lnTo>
                    <a:lnTo>
                      <a:pt x="553" y="77"/>
                    </a:lnTo>
                    <a:lnTo>
                      <a:pt x="559" y="89"/>
                    </a:lnTo>
                    <a:lnTo>
                      <a:pt x="564" y="102"/>
                    </a:lnTo>
                    <a:lnTo>
                      <a:pt x="569" y="116"/>
                    </a:lnTo>
                    <a:lnTo>
                      <a:pt x="570" y="131"/>
                    </a:lnTo>
                    <a:lnTo>
                      <a:pt x="572" y="145"/>
                    </a:lnTo>
                    <a:lnTo>
                      <a:pt x="572" y="641"/>
                    </a:lnTo>
                    <a:lnTo>
                      <a:pt x="572" y="641"/>
                    </a:lnTo>
                    <a:lnTo>
                      <a:pt x="570" y="655"/>
                    </a:lnTo>
                    <a:lnTo>
                      <a:pt x="569" y="671"/>
                    </a:lnTo>
                    <a:lnTo>
                      <a:pt x="564" y="684"/>
                    </a:lnTo>
                    <a:lnTo>
                      <a:pt x="559" y="698"/>
                    </a:lnTo>
                    <a:lnTo>
                      <a:pt x="553" y="711"/>
                    </a:lnTo>
                    <a:lnTo>
                      <a:pt x="546" y="722"/>
                    </a:lnTo>
                    <a:lnTo>
                      <a:pt x="539" y="734"/>
                    </a:lnTo>
                    <a:lnTo>
                      <a:pt x="529" y="745"/>
                    </a:lnTo>
                    <a:lnTo>
                      <a:pt x="518" y="754"/>
                    </a:lnTo>
                    <a:lnTo>
                      <a:pt x="507" y="762"/>
                    </a:lnTo>
                    <a:lnTo>
                      <a:pt x="495" y="769"/>
                    </a:lnTo>
                    <a:lnTo>
                      <a:pt x="483" y="775"/>
                    </a:lnTo>
                    <a:lnTo>
                      <a:pt x="468" y="780"/>
                    </a:lnTo>
                    <a:lnTo>
                      <a:pt x="456" y="785"/>
                    </a:lnTo>
                    <a:lnTo>
                      <a:pt x="441" y="786"/>
                    </a:lnTo>
                    <a:lnTo>
                      <a:pt x="425" y="788"/>
                    </a:lnTo>
                    <a:lnTo>
                      <a:pt x="425" y="7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175375B2-9E03-B1BA-15FD-F40AAE315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" y="1936"/>
                <a:ext cx="172" cy="172"/>
              </a:xfrm>
              <a:custGeom>
                <a:avLst/>
                <a:gdLst>
                  <a:gd name="T0" fmla="*/ 0 w 344"/>
                  <a:gd name="T1" fmla="*/ 172 h 344"/>
                  <a:gd name="T2" fmla="*/ 3 w 344"/>
                  <a:gd name="T3" fmla="*/ 138 h 344"/>
                  <a:gd name="T4" fmla="*/ 14 w 344"/>
                  <a:gd name="T5" fmla="*/ 105 h 344"/>
                  <a:gd name="T6" fmla="*/ 30 w 344"/>
                  <a:gd name="T7" fmla="*/ 76 h 344"/>
                  <a:gd name="T8" fmla="*/ 51 w 344"/>
                  <a:gd name="T9" fmla="*/ 51 h 344"/>
                  <a:gd name="T10" fmla="*/ 76 w 344"/>
                  <a:gd name="T11" fmla="*/ 30 h 344"/>
                  <a:gd name="T12" fmla="*/ 105 w 344"/>
                  <a:gd name="T13" fmla="*/ 14 h 344"/>
                  <a:gd name="T14" fmla="*/ 137 w 344"/>
                  <a:gd name="T15" fmla="*/ 5 h 344"/>
                  <a:gd name="T16" fmla="*/ 172 w 344"/>
                  <a:gd name="T17" fmla="*/ 0 h 344"/>
                  <a:gd name="T18" fmla="*/ 190 w 344"/>
                  <a:gd name="T19" fmla="*/ 1 h 344"/>
                  <a:gd name="T20" fmla="*/ 223 w 344"/>
                  <a:gd name="T21" fmla="*/ 8 h 344"/>
                  <a:gd name="T22" fmla="*/ 255 w 344"/>
                  <a:gd name="T23" fmla="*/ 21 h 344"/>
                  <a:gd name="T24" fmla="*/ 282 w 344"/>
                  <a:gd name="T25" fmla="*/ 40 h 344"/>
                  <a:gd name="T26" fmla="*/ 304 w 344"/>
                  <a:gd name="T27" fmla="*/ 64 h 344"/>
                  <a:gd name="T28" fmla="*/ 323 w 344"/>
                  <a:gd name="T29" fmla="*/ 91 h 344"/>
                  <a:gd name="T30" fmla="*/ 336 w 344"/>
                  <a:gd name="T31" fmla="*/ 121 h 344"/>
                  <a:gd name="T32" fmla="*/ 344 w 344"/>
                  <a:gd name="T33" fmla="*/ 154 h 344"/>
                  <a:gd name="T34" fmla="*/ 344 w 344"/>
                  <a:gd name="T35" fmla="*/ 172 h 344"/>
                  <a:gd name="T36" fmla="*/ 341 w 344"/>
                  <a:gd name="T37" fmla="*/ 207 h 344"/>
                  <a:gd name="T38" fmla="*/ 331 w 344"/>
                  <a:gd name="T39" fmla="*/ 239 h 344"/>
                  <a:gd name="T40" fmla="*/ 316 w 344"/>
                  <a:gd name="T41" fmla="*/ 269 h 344"/>
                  <a:gd name="T42" fmla="*/ 295 w 344"/>
                  <a:gd name="T43" fmla="*/ 295 h 344"/>
                  <a:gd name="T44" fmla="*/ 269 w 344"/>
                  <a:gd name="T45" fmla="*/ 315 h 344"/>
                  <a:gd name="T46" fmla="*/ 239 w 344"/>
                  <a:gd name="T47" fmla="*/ 331 h 344"/>
                  <a:gd name="T48" fmla="*/ 207 w 344"/>
                  <a:gd name="T49" fmla="*/ 341 h 344"/>
                  <a:gd name="T50" fmla="*/ 172 w 344"/>
                  <a:gd name="T51" fmla="*/ 344 h 344"/>
                  <a:gd name="T52" fmla="*/ 154 w 344"/>
                  <a:gd name="T53" fmla="*/ 344 h 344"/>
                  <a:gd name="T54" fmla="*/ 121 w 344"/>
                  <a:gd name="T55" fmla="*/ 338 h 344"/>
                  <a:gd name="T56" fmla="*/ 91 w 344"/>
                  <a:gd name="T57" fmla="*/ 323 h 344"/>
                  <a:gd name="T58" fmla="*/ 64 w 344"/>
                  <a:gd name="T59" fmla="*/ 306 h 344"/>
                  <a:gd name="T60" fmla="*/ 40 w 344"/>
                  <a:gd name="T61" fmla="*/ 282 h 344"/>
                  <a:gd name="T62" fmla="*/ 21 w 344"/>
                  <a:gd name="T63" fmla="*/ 255 h 344"/>
                  <a:gd name="T64" fmla="*/ 8 w 344"/>
                  <a:gd name="T65" fmla="*/ 225 h 344"/>
                  <a:gd name="T66" fmla="*/ 1 w 344"/>
                  <a:gd name="T67" fmla="*/ 190 h 344"/>
                  <a:gd name="T68" fmla="*/ 0 w 344"/>
                  <a:gd name="T69" fmla="*/ 17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4" h="344">
                    <a:moveTo>
                      <a:pt x="0" y="172"/>
                    </a:moveTo>
                    <a:lnTo>
                      <a:pt x="0" y="172"/>
                    </a:lnTo>
                    <a:lnTo>
                      <a:pt x="1" y="154"/>
                    </a:lnTo>
                    <a:lnTo>
                      <a:pt x="3" y="138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1"/>
                    </a:lnTo>
                    <a:lnTo>
                      <a:pt x="30" y="76"/>
                    </a:lnTo>
                    <a:lnTo>
                      <a:pt x="40" y="64"/>
                    </a:lnTo>
                    <a:lnTo>
                      <a:pt x="51" y="51"/>
                    </a:lnTo>
                    <a:lnTo>
                      <a:pt x="64" y="40"/>
                    </a:lnTo>
                    <a:lnTo>
                      <a:pt x="76" y="30"/>
                    </a:lnTo>
                    <a:lnTo>
                      <a:pt x="91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7" y="5"/>
                    </a:lnTo>
                    <a:lnTo>
                      <a:pt x="154" y="1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90" y="1"/>
                    </a:lnTo>
                    <a:lnTo>
                      <a:pt x="207" y="5"/>
                    </a:lnTo>
                    <a:lnTo>
                      <a:pt x="223" y="8"/>
                    </a:lnTo>
                    <a:lnTo>
                      <a:pt x="239" y="14"/>
                    </a:lnTo>
                    <a:lnTo>
                      <a:pt x="255" y="21"/>
                    </a:lnTo>
                    <a:lnTo>
                      <a:pt x="269" y="30"/>
                    </a:lnTo>
                    <a:lnTo>
                      <a:pt x="282" y="40"/>
                    </a:lnTo>
                    <a:lnTo>
                      <a:pt x="295" y="51"/>
                    </a:lnTo>
                    <a:lnTo>
                      <a:pt x="304" y="64"/>
                    </a:lnTo>
                    <a:lnTo>
                      <a:pt x="316" y="76"/>
                    </a:lnTo>
                    <a:lnTo>
                      <a:pt x="323" y="91"/>
                    </a:lnTo>
                    <a:lnTo>
                      <a:pt x="331" y="105"/>
                    </a:lnTo>
                    <a:lnTo>
                      <a:pt x="336" y="121"/>
                    </a:lnTo>
                    <a:lnTo>
                      <a:pt x="341" y="138"/>
                    </a:lnTo>
                    <a:lnTo>
                      <a:pt x="344" y="154"/>
                    </a:lnTo>
                    <a:lnTo>
                      <a:pt x="344" y="172"/>
                    </a:lnTo>
                    <a:lnTo>
                      <a:pt x="344" y="172"/>
                    </a:lnTo>
                    <a:lnTo>
                      <a:pt x="344" y="190"/>
                    </a:lnTo>
                    <a:lnTo>
                      <a:pt x="341" y="207"/>
                    </a:lnTo>
                    <a:lnTo>
                      <a:pt x="336" y="225"/>
                    </a:lnTo>
                    <a:lnTo>
                      <a:pt x="331" y="239"/>
                    </a:lnTo>
                    <a:lnTo>
                      <a:pt x="323" y="255"/>
                    </a:lnTo>
                    <a:lnTo>
                      <a:pt x="316" y="269"/>
                    </a:lnTo>
                    <a:lnTo>
                      <a:pt x="304" y="282"/>
                    </a:lnTo>
                    <a:lnTo>
                      <a:pt x="295" y="295"/>
                    </a:lnTo>
                    <a:lnTo>
                      <a:pt x="282" y="306"/>
                    </a:lnTo>
                    <a:lnTo>
                      <a:pt x="269" y="315"/>
                    </a:lnTo>
                    <a:lnTo>
                      <a:pt x="255" y="323"/>
                    </a:lnTo>
                    <a:lnTo>
                      <a:pt x="239" y="331"/>
                    </a:lnTo>
                    <a:lnTo>
                      <a:pt x="223" y="338"/>
                    </a:lnTo>
                    <a:lnTo>
                      <a:pt x="207" y="341"/>
                    </a:lnTo>
                    <a:lnTo>
                      <a:pt x="190" y="344"/>
                    </a:lnTo>
                    <a:lnTo>
                      <a:pt x="172" y="344"/>
                    </a:lnTo>
                    <a:lnTo>
                      <a:pt x="172" y="344"/>
                    </a:lnTo>
                    <a:lnTo>
                      <a:pt x="154" y="344"/>
                    </a:lnTo>
                    <a:lnTo>
                      <a:pt x="137" y="341"/>
                    </a:lnTo>
                    <a:lnTo>
                      <a:pt x="121" y="338"/>
                    </a:lnTo>
                    <a:lnTo>
                      <a:pt x="105" y="331"/>
                    </a:lnTo>
                    <a:lnTo>
                      <a:pt x="91" y="323"/>
                    </a:lnTo>
                    <a:lnTo>
                      <a:pt x="76" y="315"/>
                    </a:lnTo>
                    <a:lnTo>
                      <a:pt x="64" y="306"/>
                    </a:lnTo>
                    <a:lnTo>
                      <a:pt x="51" y="295"/>
                    </a:lnTo>
                    <a:lnTo>
                      <a:pt x="40" y="282"/>
                    </a:lnTo>
                    <a:lnTo>
                      <a:pt x="30" y="269"/>
                    </a:lnTo>
                    <a:lnTo>
                      <a:pt x="21" y="255"/>
                    </a:lnTo>
                    <a:lnTo>
                      <a:pt x="14" y="239"/>
                    </a:lnTo>
                    <a:lnTo>
                      <a:pt x="8" y="225"/>
                    </a:lnTo>
                    <a:lnTo>
                      <a:pt x="3" y="207"/>
                    </a:lnTo>
                    <a:lnTo>
                      <a:pt x="1" y="190"/>
                    </a:lnTo>
                    <a:lnTo>
                      <a:pt x="0" y="172"/>
                    </a:lnTo>
                    <a:lnTo>
                      <a:pt x="0" y="1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2DBAA0D2-1B94-753C-EAED-03DE7804700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371727" y="299644"/>
              <a:ext cx="412156" cy="883191"/>
              <a:chOff x="598" y="1936"/>
              <a:chExt cx="287" cy="615"/>
            </a:xfrm>
            <a:solidFill>
              <a:schemeClr val="accent1"/>
            </a:solidFill>
          </p:grpSpPr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6E90213C-07C2-C761-F433-61D3B6EB4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2158"/>
                <a:ext cx="287" cy="393"/>
              </a:xfrm>
              <a:custGeom>
                <a:avLst/>
                <a:gdLst>
                  <a:gd name="T0" fmla="*/ 145 w 572"/>
                  <a:gd name="T1" fmla="*/ 788 h 788"/>
                  <a:gd name="T2" fmla="*/ 130 w 572"/>
                  <a:gd name="T3" fmla="*/ 786 h 788"/>
                  <a:gd name="T4" fmla="*/ 102 w 572"/>
                  <a:gd name="T5" fmla="*/ 780 h 788"/>
                  <a:gd name="T6" fmla="*/ 76 w 572"/>
                  <a:gd name="T7" fmla="*/ 769 h 788"/>
                  <a:gd name="T8" fmla="*/ 52 w 572"/>
                  <a:gd name="T9" fmla="*/ 754 h 788"/>
                  <a:gd name="T10" fmla="*/ 33 w 572"/>
                  <a:gd name="T11" fmla="*/ 734 h 788"/>
                  <a:gd name="T12" fmla="*/ 17 w 572"/>
                  <a:gd name="T13" fmla="*/ 711 h 788"/>
                  <a:gd name="T14" fmla="*/ 6 w 572"/>
                  <a:gd name="T15" fmla="*/ 684 h 788"/>
                  <a:gd name="T16" fmla="*/ 0 w 572"/>
                  <a:gd name="T17" fmla="*/ 655 h 788"/>
                  <a:gd name="T18" fmla="*/ 0 w 572"/>
                  <a:gd name="T19" fmla="*/ 145 h 788"/>
                  <a:gd name="T20" fmla="*/ 0 w 572"/>
                  <a:gd name="T21" fmla="*/ 131 h 788"/>
                  <a:gd name="T22" fmla="*/ 6 w 572"/>
                  <a:gd name="T23" fmla="*/ 102 h 788"/>
                  <a:gd name="T24" fmla="*/ 17 w 572"/>
                  <a:gd name="T25" fmla="*/ 77 h 788"/>
                  <a:gd name="T26" fmla="*/ 33 w 572"/>
                  <a:gd name="T27" fmla="*/ 53 h 788"/>
                  <a:gd name="T28" fmla="*/ 52 w 572"/>
                  <a:gd name="T29" fmla="*/ 34 h 788"/>
                  <a:gd name="T30" fmla="*/ 76 w 572"/>
                  <a:gd name="T31" fmla="*/ 18 h 788"/>
                  <a:gd name="T32" fmla="*/ 102 w 572"/>
                  <a:gd name="T33" fmla="*/ 6 h 788"/>
                  <a:gd name="T34" fmla="*/ 130 w 572"/>
                  <a:gd name="T35" fmla="*/ 2 h 788"/>
                  <a:gd name="T36" fmla="*/ 425 w 572"/>
                  <a:gd name="T37" fmla="*/ 0 h 788"/>
                  <a:gd name="T38" fmla="*/ 441 w 572"/>
                  <a:gd name="T39" fmla="*/ 2 h 788"/>
                  <a:gd name="T40" fmla="*/ 468 w 572"/>
                  <a:gd name="T41" fmla="*/ 6 h 788"/>
                  <a:gd name="T42" fmla="*/ 495 w 572"/>
                  <a:gd name="T43" fmla="*/ 18 h 788"/>
                  <a:gd name="T44" fmla="*/ 518 w 572"/>
                  <a:gd name="T45" fmla="*/ 34 h 788"/>
                  <a:gd name="T46" fmla="*/ 539 w 572"/>
                  <a:gd name="T47" fmla="*/ 53 h 788"/>
                  <a:gd name="T48" fmla="*/ 553 w 572"/>
                  <a:gd name="T49" fmla="*/ 77 h 788"/>
                  <a:gd name="T50" fmla="*/ 564 w 572"/>
                  <a:gd name="T51" fmla="*/ 102 h 788"/>
                  <a:gd name="T52" fmla="*/ 570 w 572"/>
                  <a:gd name="T53" fmla="*/ 131 h 788"/>
                  <a:gd name="T54" fmla="*/ 572 w 572"/>
                  <a:gd name="T55" fmla="*/ 641 h 788"/>
                  <a:gd name="T56" fmla="*/ 570 w 572"/>
                  <a:gd name="T57" fmla="*/ 655 h 788"/>
                  <a:gd name="T58" fmla="*/ 564 w 572"/>
                  <a:gd name="T59" fmla="*/ 684 h 788"/>
                  <a:gd name="T60" fmla="*/ 553 w 572"/>
                  <a:gd name="T61" fmla="*/ 711 h 788"/>
                  <a:gd name="T62" fmla="*/ 539 w 572"/>
                  <a:gd name="T63" fmla="*/ 734 h 788"/>
                  <a:gd name="T64" fmla="*/ 518 w 572"/>
                  <a:gd name="T65" fmla="*/ 754 h 788"/>
                  <a:gd name="T66" fmla="*/ 495 w 572"/>
                  <a:gd name="T67" fmla="*/ 769 h 788"/>
                  <a:gd name="T68" fmla="*/ 468 w 572"/>
                  <a:gd name="T69" fmla="*/ 780 h 788"/>
                  <a:gd name="T70" fmla="*/ 441 w 572"/>
                  <a:gd name="T71" fmla="*/ 786 h 788"/>
                  <a:gd name="T72" fmla="*/ 425 w 572"/>
                  <a:gd name="T7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2" h="788">
                    <a:moveTo>
                      <a:pt x="425" y="788"/>
                    </a:moveTo>
                    <a:lnTo>
                      <a:pt x="145" y="788"/>
                    </a:lnTo>
                    <a:lnTo>
                      <a:pt x="145" y="788"/>
                    </a:lnTo>
                    <a:lnTo>
                      <a:pt x="130" y="786"/>
                    </a:lnTo>
                    <a:lnTo>
                      <a:pt x="116" y="785"/>
                    </a:lnTo>
                    <a:lnTo>
                      <a:pt x="102" y="780"/>
                    </a:lnTo>
                    <a:lnTo>
                      <a:pt x="89" y="775"/>
                    </a:lnTo>
                    <a:lnTo>
                      <a:pt x="76" y="769"/>
                    </a:lnTo>
                    <a:lnTo>
                      <a:pt x="63" y="762"/>
                    </a:lnTo>
                    <a:lnTo>
                      <a:pt x="52" y="754"/>
                    </a:lnTo>
                    <a:lnTo>
                      <a:pt x="43" y="745"/>
                    </a:lnTo>
                    <a:lnTo>
                      <a:pt x="33" y="734"/>
                    </a:lnTo>
                    <a:lnTo>
                      <a:pt x="24" y="722"/>
                    </a:lnTo>
                    <a:lnTo>
                      <a:pt x="17" y="711"/>
                    </a:lnTo>
                    <a:lnTo>
                      <a:pt x="11" y="698"/>
                    </a:lnTo>
                    <a:lnTo>
                      <a:pt x="6" y="684"/>
                    </a:lnTo>
                    <a:lnTo>
                      <a:pt x="3" y="671"/>
                    </a:lnTo>
                    <a:lnTo>
                      <a:pt x="0" y="655"/>
                    </a:lnTo>
                    <a:lnTo>
                      <a:pt x="0" y="64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0" y="131"/>
                    </a:lnTo>
                    <a:lnTo>
                      <a:pt x="3" y="116"/>
                    </a:lnTo>
                    <a:lnTo>
                      <a:pt x="6" y="102"/>
                    </a:lnTo>
                    <a:lnTo>
                      <a:pt x="11" y="89"/>
                    </a:lnTo>
                    <a:lnTo>
                      <a:pt x="17" y="77"/>
                    </a:lnTo>
                    <a:lnTo>
                      <a:pt x="24" y="64"/>
                    </a:lnTo>
                    <a:lnTo>
                      <a:pt x="33" y="53"/>
                    </a:lnTo>
                    <a:lnTo>
                      <a:pt x="43" y="43"/>
                    </a:lnTo>
                    <a:lnTo>
                      <a:pt x="52" y="34"/>
                    </a:lnTo>
                    <a:lnTo>
                      <a:pt x="63" y="26"/>
                    </a:lnTo>
                    <a:lnTo>
                      <a:pt x="76" y="18"/>
                    </a:lnTo>
                    <a:lnTo>
                      <a:pt x="89" y="11"/>
                    </a:lnTo>
                    <a:lnTo>
                      <a:pt x="102" y="6"/>
                    </a:lnTo>
                    <a:lnTo>
                      <a:pt x="116" y="3"/>
                    </a:lnTo>
                    <a:lnTo>
                      <a:pt x="130" y="2"/>
                    </a:lnTo>
                    <a:lnTo>
                      <a:pt x="145" y="0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41" y="2"/>
                    </a:lnTo>
                    <a:lnTo>
                      <a:pt x="456" y="3"/>
                    </a:lnTo>
                    <a:lnTo>
                      <a:pt x="468" y="6"/>
                    </a:lnTo>
                    <a:lnTo>
                      <a:pt x="483" y="11"/>
                    </a:lnTo>
                    <a:lnTo>
                      <a:pt x="495" y="18"/>
                    </a:lnTo>
                    <a:lnTo>
                      <a:pt x="507" y="26"/>
                    </a:lnTo>
                    <a:lnTo>
                      <a:pt x="518" y="34"/>
                    </a:lnTo>
                    <a:lnTo>
                      <a:pt x="529" y="43"/>
                    </a:lnTo>
                    <a:lnTo>
                      <a:pt x="539" y="53"/>
                    </a:lnTo>
                    <a:lnTo>
                      <a:pt x="546" y="64"/>
                    </a:lnTo>
                    <a:lnTo>
                      <a:pt x="553" y="77"/>
                    </a:lnTo>
                    <a:lnTo>
                      <a:pt x="559" y="89"/>
                    </a:lnTo>
                    <a:lnTo>
                      <a:pt x="564" y="102"/>
                    </a:lnTo>
                    <a:lnTo>
                      <a:pt x="569" y="116"/>
                    </a:lnTo>
                    <a:lnTo>
                      <a:pt x="570" y="131"/>
                    </a:lnTo>
                    <a:lnTo>
                      <a:pt x="572" y="145"/>
                    </a:lnTo>
                    <a:lnTo>
                      <a:pt x="572" y="641"/>
                    </a:lnTo>
                    <a:lnTo>
                      <a:pt x="572" y="641"/>
                    </a:lnTo>
                    <a:lnTo>
                      <a:pt x="570" y="655"/>
                    </a:lnTo>
                    <a:lnTo>
                      <a:pt x="569" y="671"/>
                    </a:lnTo>
                    <a:lnTo>
                      <a:pt x="564" y="684"/>
                    </a:lnTo>
                    <a:lnTo>
                      <a:pt x="559" y="698"/>
                    </a:lnTo>
                    <a:lnTo>
                      <a:pt x="553" y="711"/>
                    </a:lnTo>
                    <a:lnTo>
                      <a:pt x="546" y="722"/>
                    </a:lnTo>
                    <a:lnTo>
                      <a:pt x="539" y="734"/>
                    </a:lnTo>
                    <a:lnTo>
                      <a:pt x="529" y="745"/>
                    </a:lnTo>
                    <a:lnTo>
                      <a:pt x="518" y="754"/>
                    </a:lnTo>
                    <a:lnTo>
                      <a:pt x="507" y="762"/>
                    </a:lnTo>
                    <a:lnTo>
                      <a:pt x="495" y="769"/>
                    </a:lnTo>
                    <a:lnTo>
                      <a:pt x="483" y="775"/>
                    </a:lnTo>
                    <a:lnTo>
                      <a:pt x="468" y="780"/>
                    </a:lnTo>
                    <a:lnTo>
                      <a:pt x="456" y="785"/>
                    </a:lnTo>
                    <a:lnTo>
                      <a:pt x="441" y="786"/>
                    </a:lnTo>
                    <a:lnTo>
                      <a:pt x="425" y="788"/>
                    </a:lnTo>
                    <a:lnTo>
                      <a:pt x="425" y="7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DF3431AD-F95A-B3DB-1D5A-478D32CE2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" y="1936"/>
                <a:ext cx="172" cy="172"/>
              </a:xfrm>
              <a:custGeom>
                <a:avLst/>
                <a:gdLst>
                  <a:gd name="T0" fmla="*/ 0 w 344"/>
                  <a:gd name="T1" fmla="*/ 172 h 344"/>
                  <a:gd name="T2" fmla="*/ 3 w 344"/>
                  <a:gd name="T3" fmla="*/ 138 h 344"/>
                  <a:gd name="T4" fmla="*/ 14 w 344"/>
                  <a:gd name="T5" fmla="*/ 105 h 344"/>
                  <a:gd name="T6" fmla="*/ 30 w 344"/>
                  <a:gd name="T7" fmla="*/ 76 h 344"/>
                  <a:gd name="T8" fmla="*/ 51 w 344"/>
                  <a:gd name="T9" fmla="*/ 51 h 344"/>
                  <a:gd name="T10" fmla="*/ 76 w 344"/>
                  <a:gd name="T11" fmla="*/ 30 h 344"/>
                  <a:gd name="T12" fmla="*/ 105 w 344"/>
                  <a:gd name="T13" fmla="*/ 14 h 344"/>
                  <a:gd name="T14" fmla="*/ 137 w 344"/>
                  <a:gd name="T15" fmla="*/ 5 h 344"/>
                  <a:gd name="T16" fmla="*/ 172 w 344"/>
                  <a:gd name="T17" fmla="*/ 0 h 344"/>
                  <a:gd name="T18" fmla="*/ 190 w 344"/>
                  <a:gd name="T19" fmla="*/ 1 h 344"/>
                  <a:gd name="T20" fmla="*/ 223 w 344"/>
                  <a:gd name="T21" fmla="*/ 8 h 344"/>
                  <a:gd name="T22" fmla="*/ 255 w 344"/>
                  <a:gd name="T23" fmla="*/ 21 h 344"/>
                  <a:gd name="T24" fmla="*/ 282 w 344"/>
                  <a:gd name="T25" fmla="*/ 40 h 344"/>
                  <a:gd name="T26" fmla="*/ 304 w 344"/>
                  <a:gd name="T27" fmla="*/ 64 h 344"/>
                  <a:gd name="T28" fmla="*/ 323 w 344"/>
                  <a:gd name="T29" fmla="*/ 91 h 344"/>
                  <a:gd name="T30" fmla="*/ 336 w 344"/>
                  <a:gd name="T31" fmla="*/ 121 h 344"/>
                  <a:gd name="T32" fmla="*/ 344 w 344"/>
                  <a:gd name="T33" fmla="*/ 154 h 344"/>
                  <a:gd name="T34" fmla="*/ 344 w 344"/>
                  <a:gd name="T35" fmla="*/ 172 h 344"/>
                  <a:gd name="T36" fmla="*/ 341 w 344"/>
                  <a:gd name="T37" fmla="*/ 207 h 344"/>
                  <a:gd name="T38" fmla="*/ 331 w 344"/>
                  <a:gd name="T39" fmla="*/ 239 h 344"/>
                  <a:gd name="T40" fmla="*/ 316 w 344"/>
                  <a:gd name="T41" fmla="*/ 269 h 344"/>
                  <a:gd name="T42" fmla="*/ 295 w 344"/>
                  <a:gd name="T43" fmla="*/ 295 h 344"/>
                  <a:gd name="T44" fmla="*/ 269 w 344"/>
                  <a:gd name="T45" fmla="*/ 315 h 344"/>
                  <a:gd name="T46" fmla="*/ 239 w 344"/>
                  <a:gd name="T47" fmla="*/ 331 h 344"/>
                  <a:gd name="T48" fmla="*/ 207 w 344"/>
                  <a:gd name="T49" fmla="*/ 341 h 344"/>
                  <a:gd name="T50" fmla="*/ 172 w 344"/>
                  <a:gd name="T51" fmla="*/ 344 h 344"/>
                  <a:gd name="T52" fmla="*/ 154 w 344"/>
                  <a:gd name="T53" fmla="*/ 344 h 344"/>
                  <a:gd name="T54" fmla="*/ 121 w 344"/>
                  <a:gd name="T55" fmla="*/ 338 h 344"/>
                  <a:gd name="T56" fmla="*/ 91 w 344"/>
                  <a:gd name="T57" fmla="*/ 323 h 344"/>
                  <a:gd name="T58" fmla="*/ 64 w 344"/>
                  <a:gd name="T59" fmla="*/ 306 h 344"/>
                  <a:gd name="T60" fmla="*/ 40 w 344"/>
                  <a:gd name="T61" fmla="*/ 282 h 344"/>
                  <a:gd name="T62" fmla="*/ 21 w 344"/>
                  <a:gd name="T63" fmla="*/ 255 h 344"/>
                  <a:gd name="T64" fmla="*/ 8 w 344"/>
                  <a:gd name="T65" fmla="*/ 225 h 344"/>
                  <a:gd name="T66" fmla="*/ 1 w 344"/>
                  <a:gd name="T67" fmla="*/ 190 h 344"/>
                  <a:gd name="T68" fmla="*/ 0 w 344"/>
                  <a:gd name="T69" fmla="*/ 17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4" h="344">
                    <a:moveTo>
                      <a:pt x="0" y="172"/>
                    </a:moveTo>
                    <a:lnTo>
                      <a:pt x="0" y="172"/>
                    </a:lnTo>
                    <a:lnTo>
                      <a:pt x="1" y="154"/>
                    </a:lnTo>
                    <a:lnTo>
                      <a:pt x="3" y="138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1"/>
                    </a:lnTo>
                    <a:lnTo>
                      <a:pt x="30" y="76"/>
                    </a:lnTo>
                    <a:lnTo>
                      <a:pt x="40" y="64"/>
                    </a:lnTo>
                    <a:lnTo>
                      <a:pt x="51" y="51"/>
                    </a:lnTo>
                    <a:lnTo>
                      <a:pt x="64" y="40"/>
                    </a:lnTo>
                    <a:lnTo>
                      <a:pt x="76" y="30"/>
                    </a:lnTo>
                    <a:lnTo>
                      <a:pt x="91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7" y="5"/>
                    </a:lnTo>
                    <a:lnTo>
                      <a:pt x="154" y="1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90" y="1"/>
                    </a:lnTo>
                    <a:lnTo>
                      <a:pt x="207" y="5"/>
                    </a:lnTo>
                    <a:lnTo>
                      <a:pt x="223" y="8"/>
                    </a:lnTo>
                    <a:lnTo>
                      <a:pt x="239" y="14"/>
                    </a:lnTo>
                    <a:lnTo>
                      <a:pt x="255" y="21"/>
                    </a:lnTo>
                    <a:lnTo>
                      <a:pt x="269" y="30"/>
                    </a:lnTo>
                    <a:lnTo>
                      <a:pt x="282" y="40"/>
                    </a:lnTo>
                    <a:lnTo>
                      <a:pt x="295" y="51"/>
                    </a:lnTo>
                    <a:lnTo>
                      <a:pt x="304" y="64"/>
                    </a:lnTo>
                    <a:lnTo>
                      <a:pt x="316" y="76"/>
                    </a:lnTo>
                    <a:lnTo>
                      <a:pt x="323" y="91"/>
                    </a:lnTo>
                    <a:lnTo>
                      <a:pt x="331" y="105"/>
                    </a:lnTo>
                    <a:lnTo>
                      <a:pt x="336" y="121"/>
                    </a:lnTo>
                    <a:lnTo>
                      <a:pt x="341" y="138"/>
                    </a:lnTo>
                    <a:lnTo>
                      <a:pt x="344" y="154"/>
                    </a:lnTo>
                    <a:lnTo>
                      <a:pt x="344" y="172"/>
                    </a:lnTo>
                    <a:lnTo>
                      <a:pt x="344" y="172"/>
                    </a:lnTo>
                    <a:lnTo>
                      <a:pt x="344" y="190"/>
                    </a:lnTo>
                    <a:lnTo>
                      <a:pt x="341" y="207"/>
                    </a:lnTo>
                    <a:lnTo>
                      <a:pt x="336" y="225"/>
                    </a:lnTo>
                    <a:lnTo>
                      <a:pt x="331" y="239"/>
                    </a:lnTo>
                    <a:lnTo>
                      <a:pt x="323" y="255"/>
                    </a:lnTo>
                    <a:lnTo>
                      <a:pt x="316" y="269"/>
                    </a:lnTo>
                    <a:lnTo>
                      <a:pt x="304" y="282"/>
                    </a:lnTo>
                    <a:lnTo>
                      <a:pt x="295" y="295"/>
                    </a:lnTo>
                    <a:lnTo>
                      <a:pt x="282" y="306"/>
                    </a:lnTo>
                    <a:lnTo>
                      <a:pt x="269" y="315"/>
                    </a:lnTo>
                    <a:lnTo>
                      <a:pt x="255" y="323"/>
                    </a:lnTo>
                    <a:lnTo>
                      <a:pt x="239" y="331"/>
                    </a:lnTo>
                    <a:lnTo>
                      <a:pt x="223" y="338"/>
                    </a:lnTo>
                    <a:lnTo>
                      <a:pt x="207" y="341"/>
                    </a:lnTo>
                    <a:lnTo>
                      <a:pt x="190" y="344"/>
                    </a:lnTo>
                    <a:lnTo>
                      <a:pt x="172" y="344"/>
                    </a:lnTo>
                    <a:lnTo>
                      <a:pt x="172" y="344"/>
                    </a:lnTo>
                    <a:lnTo>
                      <a:pt x="154" y="344"/>
                    </a:lnTo>
                    <a:lnTo>
                      <a:pt x="137" y="341"/>
                    </a:lnTo>
                    <a:lnTo>
                      <a:pt x="121" y="338"/>
                    </a:lnTo>
                    <a:lnTo>
                      <a:pt x="105" y="331"/>
                    </a:lnTo>
                    <a:lnTo>
                      <a:pt x="91" y="323"/>
                    </a:lnTo>
                    <a:lnTo>
                      <a:pt x="76" y="315"/>
                    </a:lnTo>
                    <a:lnTo>
                      <a:pt x="64" y="306"/>
                    </a:lnTo>
                    <a:lnTo>
                      <a:pt x="51" y="295"/>
                    </a:lnTo>
                    <a:lnTo>
                      <a:pt x="40" y="282"/>
                    </a:lnTo>
                    <a:lnTo>
                      <a:pt x="30" y="269"/>
                    </a:lnTo>
                    <a:lnTo>
                      <a:pt x="21" y="255"/>
                    </a:lnTo>
                    <a:lnTo>
                      <a:pt x="14" y="239"/>
                    </a:lnTo>
                    <a:lnTo>
                      <a:pt x="8" y="225"/>
                    </a:lnTo>
                    <a:lnTo>
                      <a:pt x="3" y="207"/>
                    </a:lnTo>
                    <a:lnTo>
                      <a:pt x="1" y="190"/>
                    </a:lnTo>
                    <a:lnTo>
                      <a:pt x="0" y="172"/>
                    </a:lnTo>
                    <a:lnTo>
                      <a:pt x="0" y="1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EA2BD058-8443-AA92-C985-51E2E1D3A8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46910" y="-20381"/>
              <a:ext cx="576021" cy="1234331"/>
              <a:chOff x="598" y="1936"/>
              <a:chExt cx="287" cy="615"/>
            </a:xfrm>
            <a:solidFill>
              <a:schemeClr val="accent5"/>
            </a:solidFill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BB251734-EF8E-1EB1-9F7F-C5AD2B720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" y="2158"/>
                <a:ext cx="287" cy="393"/>
              </a:xfrm>
              <a:custGeom>
                <a:avLst/>
                <a:gdLst>
                  <a:gd name="T0" fmla="*/ 145 w 572"/>
                  <a:gd name="T1" fmla="*/ 788 h 788"/>
                  <a:gd name="T2" fmla="*/ 130 w 572"/>
                  <a:gd name="T3" fmla="*/ 786 h 788"/>
                  <a:gd name="T4" fmla="*/ 102 w 572"/>
                  <a:gd name="T5" fmla="*/ 780 h 788"/>
                  <a:gd name="T6" fmla="*/ 76 w 572"/>
                  <a:gd name="T7" fmla="*/ 769 h 788"/>
                  <a:gd name="T8" fmla="*/ 52 w 572"/>
                  <a:gd name="T9" fmla="*/ 754 h 788"/>
                  <a:gd name="T10" fmla="*/ 33 w 572"/>
                  <a:gd name="T11" fmla="*/ 734 h 788"/>
                  <a:gd name="T12" fmla="*/ 17 w 572"/>
                  <a:gd name="T13" fmla="*/ 711 h 788"/>
                  <a:gd name="T14" fmla="*/ 6 w 572"/>
                  <a:gd name="T15" fmla="*/ 684 h 788"/>
                  <a:gd name="T16" fmla="*/ 0 w 572"/>
                  <a:gd name="T17" fmla="*/ 655 h 788"/>
                  <a:gd name="T18" fmla="*/ 0 w 572"/>
                  <a:gd name="T19" fmla="*/ 145 h 788"/>
                  <a:gd name="T20" fmla="*/ 0 w 572"/>
                  <a:gd name="T21" fmla="*/ 131 h 788"/>
                  <a:gd name="T22" fmla="*/ 6 w 572"/>
                  <a:gd name="T23" fmla="*/ 102 h 788"/>
                  <a:gd name="T24" fmla="*/ 17 w 572"/>
                  <a:gd name="T25" fmla="*/ 77 h 788"/>
                  <a:gd name="T26" fmla="*/ 33 w 572"/>
                  <a:gd name="T27" fmla="*/ 53 h 788"/>
                  <a:gd name="T28" fmla="*/ 52 w 572"/>
                  <a:gd name="T29" fmla="*/ 34 h 788"/>
                  <a:gd name="T30" fmla="*/ 76 w 572"/>
                  <a:gd name="T31" fmla="*/ 18 h 788"/>
                  <a:gd name="T32" fmla="*/ 102 w 572"/>
                  <a:gd name="T33" fmla="*/ 6 h 788"/>
                  <a:gd name="T34" fmla="*/ 130 w 572"/>
                  <a:gd name="T35" fmla="*/ 2 h 788"/>
                  <a:gd name="T36" fmla="*/ 425 w 572"/>
                  <a:gd name="T37" fmla="*/ 0 h 788"/>
                  <a:gd name="T38" fmla="*/ 441 w 572"/>
                  <a:gd name="T39" fmla="*/ 2 h 788"/>
                  <a:gd name="T40" fmla="*/ 468 w 572"/>
                  <a:gd name="T41" fmla="*/ 6 h 788"/>
                  <a:gd name="T42" fmla="*/ 495 w 572"/>
                  <a:gd name="T43" fmla="*/ 18 h 788"/>
                  <a:gd name="T44" fmla="*/ 518 w 572"/>
                  <a:gd name="T45" fmla="*/ 34 h 788"/>
                  <a:gd name="T46" fmla="*/ 539 w 572"/>
                  <a:gd name="T47" fmla="*/ 53 h 788"/>
                  <a:gd name="T48" fmla="*/ 553 w 572"/>
                  <a:gd name="T49" fmla="*/ 77 h 788"/>
                  <a:gd name="T50" fmla="*/ 564 w 572"/>
                  <a:gd name="T51" fmla="*/ 102 h 788"/>
                  <a:gd name="T52" fmla="*/ 570 w 572"/>
                  <a:gd name="T53" fmla="*/ 131 h 788"/>
                  <a:gd name="T54" fmla="*/ 572 w 572"/>
                  <a:gd name="T55" fmla="*/ 641 h 788"/>
                  <a:gd name="T56" fmla="*/ 570 w 572"/>
                  <a:gd name="T57" fmla="*/ 655 h 788"/>
                  <a:gd name="T58" fmla="*/ 564 w 572"/>
                  <a:gd name="T59" fmla="*/ 684 h 788"/>
                  <a:gd name="T60" fmla="*/ 553 w 572"/>
                  <a:gd name="T61" fmla="*/ 711 h 788"/>
                  <a:gd name="T62" fmla="*/ 539 w 572"/>
                  <a:gd name="T63" fmla="*/ 734 h 788"/>
                  <a:gd name="T64" fmla="*/ 518 w 572"/>
                  <a:gd name="T65" fmla="*/ 754 h 788"/>
                  <a:gd name="T66" fmla="*/ 495 w 572"/>
                  <a:gd name="T67" fmla="*/ 769 h 788"/>
                  <a:gd name="T68" fmla="*/ 468 w 572"/>
                  <a:gd name="T69" fmla="*/ 780 h 788"/>
                  <a:gd name="T70" fmla="*/ 441 w 572"/>
                  <a:gd name="T71" fmla="*/ 786 h 788"/>
                  <a:gd name="T72" fmla="*/ 425 w 572"/>
                  <a:gd name="T73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72" h="788">
                    <a:moveTo>
                      <a:pt x="425" y="788"/>
                    </a:moveTo>
                    <a:lnTo>
                      <a:pt x="145" y="788"/>
                    </a:lnTo>
                    <a:lnTo>
                      <a:pt x="145" y="788"/>
                    </a:lnTo>
                    <a:lnTo>
                      <a:pt x="130" y="786"/>
                    </a:lnTo>
                    <a:lnTo>
                      <a:pt x="116" y="785"/>
                    </a:lnTo>
                    <a:lnTo>
                      <a:pt x="102" y="780"/>
                    </a:lnTo>
                    <a:lnTo>
                      <a:pt x="89" y="775"/>
                    </a:lnTo>
                    <a:lnTo>
                      <a:pt x="76" y="769"/>
                    </a:lnTo>
                    <a:lnTo>
                      <a:pt x="63" y="762"/>
                    </a:lnTo>
                    <a:lnTo>
                      <a:pt x="52" y="754"/>
                    </a:lnTo>
                    <a:lnTo>
                      <a:pt x="43" y="745"/>
                    </a:lnTo>
                    <a:lnTo>
                      <a:pt x="33" y="734"/>
                    </a:lnTo>
                    <a:lnTo>
                      <a:pt x="24" y="722"/>
                    </a:lnTo>
                    <a:lnTo>
                      <a:pt x="17" y="711"/>
                    </a:lnTo>
                    <a:lnTo>
                      <a:pt x="11" y="698"/>
                    </a:lnTo>
                    <a:lnTo>
                      <a:pt x="6" y="684"/>
                    </a:lnTo>
                    <a:lnTo>
                      <a:pt x="3" y="671"/>
                    </a:lnTo>
                    <a:lnTo>
                      <a:pt x="0" y="655"/>
                    </a:lnTo>
                    <a:lnTo>
                      <a:pt x="0" y="641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0" y="131"/>
                    </a:lnTo>
                    <a:lnTo>
                      <a:pt x="3" y="116"/>
                    </a:lnTo>
                    <a:lnTo>
                      <a:pt x="6" y="102"/>
                    </a:lnTo>
                    <a:lnTo>
                      <a:pt x="11" y="89"/>
                    </a:lnTo>
                    <a:lnTo>
                      <a:pt x="17" y="77"/>
                    </a:lnTo>
                    <a:lnTo>
                      <a:pt x="24" y="64"/>
                    </a:lnTo>
                    <a:lnTo>
                      <a:pt x="33" y="53"/>
                    </a:lnTo>
                    <a:lnTo>
                      <a:pt x="43" y="43"/>
                    </a:lnTo>
                    <a:lnTo>
                      <a:pt x="52" y="34"/>
                    </a:lnTo>
                    <a:lnTo>
                      <a:pt x="63" y="26"/>
                    </a:lnTo>
                    <a:lnTo>
                      <a:pt x="76" y="18"/>
                    </a:lnTo>
                    <a:lnTo>
                      <a:pt x="89" y="11"/>
                    </a:lnTo>
                    <a:lnTo>
                      <a:pt x="102" y="6"/>
                    </a:lnTo>
                    <a:lnTo>
                      <a:pt x="116" y="3"/>
                    </a:lnTo>
                    <a:lnTo>
                      <a:pt x="130" y="2"/>
                    </a:lnTo>
                    <a:lnTo>
                      <a:pt x="145" y="0"/>
                    </a:lnTo>
                    <a:lnTo>
                      <a:pt x="425" y="0"/>
                    </a:lnTo>
                    <a:lnTo>
                      <a:pt x="425" y="0"/>
                    </a:lnTo>
                    <a:lnTo>
                      <a:pt x="441" y="2"/>
                    </a:lnTo>
                    <a:lnTo>
                      <a:pt x="456" y="3"/>
                    </a:lnTo>
                    <a:lnTo>
                      <a:pt x="468" y="6"/>
                    </a:lnTo>
                    <a:lnTo>
                      <a:pt x="483" y="11"/>
                    </a:lnTo>
                    <a:lnTo>
                      <a:pt x="495" y="18"/>
                    </a:lnTo>
                    <a:lnTo>
                      <a:pt x="507" y="26"/>
                    </a:lnTo>
                    <a:lnTo>
                      <a:pt x="518" y="34"/>
                    </a:lnTo>
                    <a:lnTo>
                      <a:pt x="529" y="43"/>
                    </a:lnTo>
                    <a:lnTo>
                      <a:pt x="539" y="53"/>
                    </a:lnTo>
                    <a:lnTo>
                      <a:pt x="546" y="64"/>
                    </a:lnTo>
                    <a:lnTo>
                      <a:pt x="553" y="77"/>
                    </a:lnTo>
                    <a:lnTo>
                      <a:pt x="559" y="89"/>
                    </a:lnTo>
                    <a:lnTo>
                      <a:pt x="564" y="102"/>
                    </a:lnTo>
                    <a:lnTo>
                      <a:pt x="569" y="116"/>
                    </a:lnTo>
                    <a:lnTo>
                      <a:pt x="570" y="131"/>
                    </a:lnTo>
                    <a:lnTo>
                      <a:pt x="572" y="145"/>
                    </a:lnTo>
                    <a:lnTo>
                      <a:pt x="572" y="641"/>
                    </a:lnTo>
                    <a:lnTo>
                      <a:pt x="572" y="641"/>
                    </a:lnTo>
                    <a:lnTo>
                      <a:pt x="570" y="655"/>
                    </a:lnTo>
                    <a:lnTo>
                      <a:pt x="569" y="671"/>
                    </a:lnTo>
                    <a:lnTo>
                      <a:pt x="564" y="684"/>
                    </a:lnTo>
                    <a:lnTo>
                      <a:pt x="559" y="698"/>
                    </a:lnTo>
                    <a:lnTo>
                      <a:pt x="553" y="711"/>
                    </a:lnTo>
                    <a:lnTo>
                      <a:pt x="546" y="722"/>
                    </a:lnTo>
                    <a:lnTo>
                      <a:pt x="539" y="734"/>
                    </a:lnTo>
                    <a:lnTo>
                      <a:pt x="529" y="745"/>
                    </a:lnTo>
                    <a:lnTo>
                      <a:pt x="518" y="754"/>
                    </a:lnTo>
                    <a:lnTo>
                      <a:pt x="507" y="762"/>
                    </a:lnTo>
                    <a:lnTo>
                      <a:pt x="495" y="769"/>
                    </a:lnTo>
                    <a:lnTo>
                      <a:pt x="483" y="775"/>
                    </a:lnTo>
                    <a:lnTo>
                      <a:pt x="468" y="780"/>
                    </a:lnTo>
                    <a:lnTo>
                      <a:pt x="456" y="785"/>
                    </a:lnTo>
                    <a:lnTo>
                      <a:pt x="441" y="786"/>
                    </a:lnTo>
                    <a:lnTo>
                      <a:pt x="425" y="788"/>
                    </a:lnTo>
                    <a:lnTo>
                      <a:pt x="425" y="788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2D8ABB55-2B94-41BB-F849-9130833405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" y="1936"/>
                <a:ext cx="172" cy="172"/>
              </a:xfrm>
              <a:custGeom>
                <a:avLst/>
                <a:gdLst>
                  <a:gd name="T0" fmla="*/ 0 w 344"/>
                  <a:gd name="T1" fmla="*/ 172 h 344"/>
                  <a:gd name="T2" fmla="*/ 3 w 344"/>
                  <a:gd name="T3" fmla="*/ 138 h 344"/>
                  <a:gd name="T4" fmla="*/ 14 w 344"/>
                  <a:gd name="T5" fmla="*/ 105 h 344"/>
                  <a:gd name="T6" fmla="*/ 30 w 344"/>
                  <a:gd name="T7" fmla="*/ 76 h 344"/>
                  <a:gd name="T8" fmla="*/ 51 w 344"/>
                  <a:gd name="T9" fmla="*/ 51 h 344"/>
                  <a:gd name="T10" fmla="*/ 76 w 344"/>
                  <a:gd name="T11" fmla="*/ 30 h 344"/>
                  <a:gd name="T12" fmla="*/ 105 w 344"/>
                  <a:gd name="T13" fmla="*/ 14 h 344"/>
                  <a:gd name="T14" fmla="*/ 137 w 344"/>
                  <a:gd name="T15" fmla="*/ 5 h 344"/>
                  <a:gd name="T16" fmla="*/ 172 w 344"/>
                  <a:gd name="T17" fmla="*/ 0 h 344"/>
                  <a:gd name="T18" fmla="*/ 190 w 344"/>
                  <a:gd name="T19" fmla="*/ 1 h 344"/>
                  <a:gd name="T20" fmla="*/ 223 w 344"/>
                  <a:gd name="T21" fmla="*/ 8 h 344"/>
                  <a:gd name="T22" fmla="*/ 255 w 344"/>
                  <a:gd name="T23" fmla="*/ 21 h 344"/>
                  <a:gd name="T24" fmla="*/ 282 w 344"/>
                  <a:gd name="T25" fmla="*/ 40 h 344"/>
                  <a:gd name="T26" fmla="*/ 304 w 344"/>
                  <a:gd name="T27" fmla="*/ 64 h 344"/>
                  <a:gd name="T28" fmla="*/ 323 w 344"/>
                  <a:gd name="T29" fmla="*/ 91 h 344"/>
                  <a:gd name="T30" fmla="*/ 336 w 344"/>
                  <a:gd name="T31" fmla="*/ 121 h 344"/>
                  <a:gd name="T32" fmla="*/ 344 w 344"/>
                  <a:gd name="T33" fmla="*/ 154 h 344"/>
                  <a:gd name="T34" fmla="*/ 344 w 344"/>
                  <a:gd name="T35" fmla="*/ 172 h 344"/>
                  <a:gd name="T36" fmla="*/ 341 w 344"/>
                  <a:gd name="T37" fmla="*/ 207 h 344"/>
                  <a:gd name="T38" fmla="*/ 331 w 344"/>
                  <a:gd name="T39" fmla="*/ 239 h 344"/>
                  <a:gd name="T40" fmla="*/ 316 w 344"/>
                  <a:gd name="T41" fmla="*/ 269 h 344"/>
                  <a:gd name="T42" fmla="*/ 295 w 344"/>
                  <a:gd name="T43" fmla="*/ 295 h 344"/>
                  <a:gd name="T44" fmla="*/ 269 w 344"/>
                  <a:gd name="T45" fmla="*/ 315 h 344"/>
                  <a:gd name="T46" fmla="*/ 239 w 344"/>
                  <a:gd name="T47" fmla="*/ 331 h 344"/>
                  <a:gd name="T48" fmla="*/ 207 w 344"/>
                  <a:gd name="T49" fmla="*/ 341 h 344"/>
                  <a:gd name="T50" fmla="*/ 172 w 344"/>
                  <a:gd name="T51" fmla="*/ 344 h 344"/>
                  <a:gd name="T52" fmla="*/ 154 w 344"/>
                  <a:gd name="T53" fmla="*/ 344 h 344"/>
                  <a:gd name="T54" fmla="*/ 121 w 344"/>
                  <a:gd name="T55" fmla="*/ 338 h 344"/>
                  <a:gd name="T56" fmla="*/ 91 w 344"/>
                  <a:gd name="T57" fmla="*/ 323 h 344"/>
                  <a:gd name="T58" fmla="*/ 64 w 344"/>
                  <a:gd name="T59" fmla="*/ 306 h 344"/>
                  <a:gd name="T60" fmla="*/ 40 w 344"/>
                  <a:gd name="T61" fmla="*/ 282 h 344"/>
                  <a:gd name="T62" fmla="*/ 21 w 344"/>
                  <a:gd name="T63" fmla="*/ 255 h 344"/>
                  <a:gd name="T64" fmla="*/ 8 w 344"/>
                  <a:gd name="T65" fmla="*/ 225 h 344"/>
                  <a:gd name="T66" fmla="*/ 1 w 344"/>
                  <a:gd name="T67" fmla="*/ 190 h 344"/>
                  <a:gd name="T68" fmla="*/ 0 w 344"/>
                  <a:gd name="T69" fmla="*/ 172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44" h="344">
                    <a:moveTo>
                      <a:pt x="0" y="172"/>
                    </a:moveTo>
                    <a:lnTo>
                      <a:pt x="0" y="172"/>
                    </a:lnTo>
                    <a:lnTo>
                      <a:pt x="1" y="154"/>
                    </a:lnTo>
                    <a:lnTo>
                      <a:pt x="3" y="138"/>
                    </a:lnTo>
                    <a:lnTo>
                      <a:pt x="8" y="121"/>
                    </a:lnTo>
                    <a:lnTo>
                      <a:pt x="14" y="105"/>
                    </a:lnTo>
                    <a:lnTo>
                      <a:pt x="21" y="91"/>
                    </a:lnTo>
                    <a:lnTo>
                      <a:pt x="30" y="76"/>
                    </a:lnTo>
                    <a:lnTo>
                      <a:pt x="40" y="64"/>
                    </a:lnTo>
                    <a:lnTo>
                      <a:pt x="51" y="51"/>
                    </a:lnTo>
                    <a:lnTo>
                      <a:pt x="64" y="40"/>
                    </a:lnTo>
                    <a:lnTo>
                      <a:pt x="76" y="30"/>
                    </a:lnTo>
                    <a:lnTo>
                      <a:pt x="91" y="21"/>
                    </a:lnTo>
                    <a:lnTo>
                      <a:pt x="105" y="14"/>
                    </a:lnTo>
                    <a:lnTo>
                      <a:pt x="121" y="8"/>
                    </a:lnTo>
                    <a:lnTo>
                      <a:pt x="137" y="5"/>
                    </a:lnTo>
                    <a:lnTo>
                      <a:pt x="154" y="1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90" y="1"/>
                    </a:lnTo>
                    <a:lnTo>
                      <a:pt x="207" y="5"/>
                    </a:lnTo>
                    <a:lnTo>
                      <a:pt x="223" y="8"/>
                    </a:lnTo>
                    <a:lnTo>
                      <a:pt x="239" y="14"/>
                    </a:lnTo>
                    <a:lnTo>
                      <a:pt x="255" y="21"/>
                    </a:lnTo>
                    <a:lnTo>
                      <a:pt x="269" y="30"/>
                    </a:lnTo>
                    <a:lnTo>
                      <a:pt x="282" y="40"/>
                    </a:lnTo>
                    <a:lnTo>
                      <a:pt x="295" y="51"/>
                    </a:lnTo>
                    <a:lnTo>
                      <a:pt x="304" y="64"/>
                    </a:lnTo>
                    <a:lnTo>
                      <a:pt x="316" y="76"/>
                    </a:lnTo>
                    <a:lnTo>
                      <a:pt x="323" y="91"/>
                    </a:lnTo>
                    <a:lnTo>
                      <a:pt x="331" y="105"/>
                    </a:lnTo>
                    <a:lnTo>
                      <a:pt x="336" y="121"/>
                    </a:lnTo>
                    <a:lnTo>
                      <a:pt x="341" y="138"/>
                    </a:lnTo>
                    <a:lnTo>
                      <a:pt x="344" y="154"/>
                    </a:lnTo>
                    <a:lnTo>
                      <a:pt x="344" y="172"/>
                    </a:lnTo>
                    <a:lnTo>
                      <a:pt x="344" y="172"/>
                    </a:lnTo>
                    <a:lnTo>
                      <a:pt x="344" y="190"/>
                    </a:lnTo>
                    <a:lnTo>
                      <a:pt x="341" y="207"/>
                    </a:lnTo>
                    <a:lnTo>
                      <a:pt x="336" y="225"/>
                    </a:lnTo>
                    <a:lnTo>
                      <a:pt x="331" y="239"/>
                    </a:lnTo>
                    <a:lnTo>
                      <a:pt x="323" y="255"/>
                    </a:lnTo>
                    <a:lnTo>
                      <a:pt x="316" y="269"/>
                    </a:lnTo>
                    <a:lnTo>
                      <a:pt x="304" y="282"/>
                    </a:lnTo>
                    <a:lnTo>
                      <a:pt x="295" y="295"/>
                    </a:lnTo>
                    <a:lnTo>
                      <a:pt x="282" y="306"/>
                    </a:lnTo>
                    <a:lnTo>
                      <a:pt x="269" y="315"/>
                    </a:lnTo>
                    <a:lnTo>
                      <a:pt x="255" y="323"/>
                    </a:lnTo>
                    <a:lnTo>
                      <a:pt x="239" y="331"/>
                    </a:lnTo>
                    <a:lnTo>
                      <a:pt x="223" y="338"/>
                    </a:lnTo>
                    <a:lnTo>
                      <a:pt x="207" y="341"/>
                    </a:lnTo>
                    <a:lnTo>
                      <a:pt x="190" y="344"/>
                    </a:lnTo>
                    <a:lnTo>
                      <a:pt x="172" y="344"/>
                    </a:lnTo>
                    <a:lnTo>
                      <a:pt x="172" y="344"/>
                    </a:lnTo>
                    <a:lnTo>
                      <a:pt x="154" y="344"/>
                    </a:lnTo>
                    <a:lnTo>
                      <a:pt x="137" y="341"/>
                    </a:lnTo>
                    <a:lnTo>
                      <a:pt x="121" y="338"/>
                    </a:lnTo>
                    <a:lnTo>
                      <a:pt x="105" y="331"/>
                    </a:lnTo>
                    <a:lnTo>
                      <a:pt x="91" y="323"/>
                    </a:lnTo>
                    <a:lnTo>
                      <a:pt x="76" y="315"/>
                    </a:lnTo>
                    <a:lnTo>
                      <a:pt x="64" y="306"/>
                    </a:lnTo>
                    <a:lnTo>
                      <a:pt x="51" y="295"/>
                    </a:lnTo>
                    <a:lnTo>
                      <a:pt x="40" y="282"/>
                    </a:lnTo>
                    <a:lnTo>
                      <a:pt x="30" y="269"/>
                    </a:lnTo>
                    <a:lnTo>
                      <a:pt x="21" y="255"/>
                    </a:lnTo>
                    <a:lnTo>
                      <a:pt x="14" y="239"/>
                    </a:lnTo>
                    <a:lnTo>
                      <a:pt x="8" y="225"/>
                    </a:lnTo>
                    <a:lnTo>
                      <a:pt x="3" y="207"/>
                    </a:lnTo>
                    <a:lnTo>
                      <a:pt x="1" y="190"/>
                    </a:lnTo>
                    <a:lnTo>
                      <a:pt x="0" y="172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4">
            <a:extLst>
              <a:ext uri="{FF2B5EF4-FFF2-40B4-BE49-F238E27FC236}">
                <a16:creationId xmlns:a16="http://schemas.microsoft.com/office/drawing/2014/main" id="{07D8BB77-1DBC-491E-8358-96ECB13B92B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2068" y="750774"/>
            <a:ext cx="535005" cy="535005"/>
            <a:chOff x="2450" y="1190"/>
            <a:chExt cx="860" cy="860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19994435-2C0A-2FBD-466E-EEB6A00B07E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450" y="1190"/>
              <a:ext cx="860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FA181CCF-D58D-54AA-9A24-5CC7B4016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1188"/>
              <a:ext cx="860" cy="860"/>
            </a:xfrm>
            <a:prstGeom prst="ellipse">
              <a:avLst/>
            </a:prstGeom>
            <a:solidFill>
              <a:srgbClr val="585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776D8A0-A29A-A69F-DC2F-F28E554BB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1295"/>
              <a:ext cx="364" cy="645"/>
            </a:xfrm>
            <a:custGeom>
              <a:avLst/>
              <a:gdLst>
                <a:gd name="T0" fmla="*/ 135 w 152"/>
                <a:gd name="T1" fmla="*/ 270 h 270"/>
                <a:gd name="T2" fmla="*/ 18 w 152"/>
                <a:gd name="T3" fmla="*/ 270 h 270"/>
                <a:gd name="T4" fmla="*/ 0 w 152"/>
                <a:gd name="T5" fmla="*/ 253 h 270"/>
                <a:gd name="T6" fmla="*/ 0 w 152"/>
                <a:gd name="T7" fmla="*/ 18 h 270"/>
                <a:gd name="T8" fmla="*/ 18 w 152"/>
                <a:gd name="T9" fmla="*/ 0 h 270"/>
                <a:gd name="T10" fmla="*/ 135 w 152"/>
                <a:gd name="T11" fmla="*/ 0 h 270"/>
                <a:gd name="T12" fmla="*/ 152 w 152"/>
                <a:gd name="T13" fmla="*/ 18 h 270"/>
                <a:gd name="T14" fmla="*/ 152 w 152"/>
                <a:gd name="T15" fmla="*/ 253 h 270"/>
                <a:gd name="T16" fmla="*/ 135 w 152"/>
                <a:gd name="T1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270">
                  <a:moveTo>
                    <a:pt x="135" y="270"/>
                  </a:moveTo>
                  <a:cubicBezTo>
                    <a:pt x="18" y="270"/>
                    <a:pt x="18" y="270"/>
                    <a:pt x="18" y="270"/>
                  </a:cubicBezTo>
                  <a:cubicBezTo>
                    <a:pt x="8" y="270"/>
                    <a:pt x="0" y="263"/>
                    <a:pt x="0" y="25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4" y="0"/>
                    <a:pt x="152" y="8"/>
                    <a:pt x="152" y="18"/>
                  </a:cubicBezTo>
                  <a:cubicBezTo>
                    <a:pt x="152" y="253"/>
                    <a:pt x="152" y="253"/>
                    <a:pt x="152" y="253"/>
                  </a:cubicBezTo>
                  <a:cubicBezTo>
                    <a:pt x="152" y="263"/>
                    <a:pt x="144" y="270"/>
                    <a:pt x="135" y="2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0E898BC-DBDD-4399-88B8-A0BCB5406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1403"/>
              <a:ext cx="268" cy="2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0 w 112"/>
                <a:gd name="T7" fmla="*/ 6 h 12"/>
                <a:gd name="T8" fmla="*/ 6 w 112"/>
                <a:gd name="T9" fmla="*/ 0 h 12"/>
                <a:gd name="T10" fmla="*/ 106 w 112"/>
                <a:gd name="T11" fmla="*/ 0 h 12"/>
                <a:gd name="T12" fmla="*/ 112 w 112"/>
                <a:gd name="T13" fmla="*/ 6 h 12"/>
                <a:gd name="T14" fmla="*/ 112 w 112"/>
                <a:gd name="T15" fmla="*/ 6 h 12"/>
                <a:gd name="T16" fmla="*/ 106 w 1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2" y="3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10"/>
                    <a:pt x="110" y="12"/>
                    <a:pt x="106" y="12"/>
                  </a:cubicBezTo>
                  <a:close/>
                </a:path>
              </a:pathLst>
            </a:custGeom>
            <a:solidFill>
              <a:srgbClr val="585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00E1B988-7F04-579C-7C24-D32A63B5C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1458"/>
              <a:ext cx="268" cy="2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0 w 112"/>
                <a:gd name="T7" fmla="*/ 6 h 12"/>
                <a:gd name="T8" fmla="*/ 6 w 112"/>
                <a:gd name="T9" fmla="*/ 0 h 12"/>
                <a:gd name="T10" fmla="*/ 106 w 112"/>
                <a:gd name="T11" fmla="*/ 0 h 12"/>
                <a:gd name="T12" fmla="*/ 112 w 112"/>
                <a:gd name="T13" fmla="*/ 6 h 12"/>
                <a:gd name="T14" fmla="*/ 112 w 112"/>
                <a:gd name="T15" fmla="*/ 6 h 12"/>
                <a:gd name="T16" fmla="*/ 106 w 1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2" y="2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9"/>
                    <a:pt x="110" y="12"/>
                    <a:pt x="106" y="12"/>
                  </a:cubicBezTo>
                  <a:close/>
                </a:path>
              </a:pathLst>
            </a:custGeom>
            <a:solidFill>
              <a:srgbClr val="585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6BD13A1-4E79-EBB2-4EED-75E4347E7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6" y="1510"/>
              <a:ext cx="268" cy="29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0 w 112"/>
                <a:gd name="T7" fmla="*/ 6 h 12"/>
                <a:gd name="T8" fmla="*/ 6 w 112"/>
                <a:gd name="T9" fmla="*/ 0 h 12"/>
                <a:gd name="T10" fmla="*/ 106 w 112"/>
                <a:gd name="T11" fmla="*/ 0 h 12"/>
                <a:gd name="T12" fmla="*/ 112 w 112"/>
                <a:gd name="T13" fmla="*/ 6 h 12"/>
                <a:gd name="T14" fmla="*/ 112 w 112"/>
                <a:gd name="T15" fmla="*/ 6 h 12"/>
                <a:gd name="T16" fmla="*/ 106 w 112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10" y="0"/>
                    <a:pt x="112" y="3"/>
                    <a:pt x="112" y="6"/>
                  </a:cubicBezTo>
                  <a:cubicBezTo>
                    <a:pt x="112" y="6"/>
                    <a:pt x="112" y="6"/>
                    <a:pt x="112" y="6"/>
                  </a:cubicBezTo>
                  <a:cubicBezTo>
                    <a:pt x="112" y="9"/>
                    <a:pt x="110" y="12"/>
                    <a:pt x="106" y="12"/>
                  </a:cubicBezTo>
                  <a:close/>
                </a:path>
              </a:pathLst>
            </a:custGeom>
            <a:solidFill>
              <a:srgbClr val="585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88474C76-6C1B-8296-6398-196A119FF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2" y="1768"/>
              <a:ext cx="22" cy="124"/>
            </a:xfrm>
            <a:custGeom>
              <a:avLst/>
              <a:gdLst>
                <a:gd name="T0" fmla="*/ 9 w 9"/>
                <a:gd name="T1" fmla="*/ 4 h 52"/>
                <a:gd name="T2" fmla="*/ 9 w 9"/>
                <a:gd name="T3" fmla="*/ 48 h 52"/>
                <a:gd name="T4" fmla="*/ 5 w 9"/>
                <a:gd name="T5" fmla="*/ 52 h 52"/>
                <a:gd name="T6" fmla="*/ 5 w 9"/>
                <a:gd name="T7" fmla="*/ 52 h 52"/>
                <a:gd name="T8" fmla="*/ 0 w 9"/>
                <a:gd name="T9" fmla="*/ 48 h 52"/>
                <a:gd name="T10" fmla="*/ 0 w 9"/>
                <a:gd name="T11" fmla="*/ 4 h 52"/>
                <a:gd name="T12" fmla="*/ 5 w 9"/>
                <a:gd name="T13" fmla="*/ 0 h 52"/>
                <a:gd name="T14" fmla="*/ 5 w 9"/>
                <a:gd name="T15" fmla="*/ 0 h 52"/>
                <a:gd name="T16" fmla="*/ 9 w 9"/>
                <a:gd name="T17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2">
                  <a:moveTo>
                    <a:pt x="9" y="4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9" y="50"/>
                    <a:pt x="7" y="52"/>
                    <a:pt x="5" y="5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585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8101BCEA-C071-C92C-8970-21445D332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6" y="1768"/>
              <a:ext cx="20" cy="124"/>
            </a:xfrm>
            <a:custGeom>
              <a:avLst/>
              <a:gdLst>
                <a:gd name="T0" fmla="*/ 8 w 8"/>
                <a:gd name="T1" fmla="*/ 4 h 52"/>
                <a:gd name="T2" fmla="*/ 8 w 8"/>
                <a:gd name="T3" fmla="*/ 48 h 52"/>
                <a:gd name="T4" fmla="*/ 4 w 8"/>
                <a:gd name="T5" fmla="*/ 52 h 52"/>
                <a:gd name="T6" fmla="*/ 4 w 8"/>
                <a:gd name="T7" fmla="*/ 52 h 52"/>
                <a:gd name="T8" fmla="*/ 0 w 8"/>
                <a:gd name="T9" fmla="*/ 48 h 52"/>
                <a:gd name="T10" fmla="*/ 0 w 8"/>
                <a:gd name="T11" fmla="*/ 4 h 52"/>
                <a:gd name="T12" fmla="*/ 4 w 8"/>
                <a:gd name="T13" fmla="*/ 0 h 52"/>
                <a:gd name="T14" fmla="*/ 4 w 8"/>
                <a:gd name="T15" fmla="*/ 0 h 52"/>
                <a:gd name="T16" fmla="*/ 8 w 8"/>
                <a:gd name="T17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52">
                  <a:moveTo>
                    <a:pt x="8" y="4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8" y="50"/>
                    <a:pt x="6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</a:path>
              </a:pathLst>
            </a:custGeom>
            <a:solidFill>
              <a:srgbClr val="585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A137F884-E5A1-4894-E7F1-97AFC7C25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8" y="1768"/>
              <a:ext cx="22" cy="124"/>
            </a:xfrm>
            <a:custGeom>
              <a:avLst/>
              <a:gdLst>
                <a:gd name="T0" fmla="*/ 9 w 9"/>
                <a:gd name="T1" fmla="*/ 4 h 52"/>
                <a:gd name="T2" fmla="*/ 9 w 9"/>
                <a:gd name="T3" fmla="*/ 48 h 52"/>
                <a:gd name="T4" fmla="*/ 4 w 9"/>
                <a:gd name="T5" fmla="*/ 52 h 52"/>
                <a:gd name="T6" fmla="*/ 4 w 9"/>
                <a:gd name="T7" fmla="*/ 52 h 52"/>
                <a:gd name="T8" fmla="*/ 0 w 9"/>
                <a:gd name="T9" fmla="*/ 48 h 52"/>
                <a:gd name="T10" fmla="*/ 0 w 9"/>
                <a:gd name="T11" fmla="*/ 4 h 52"/>
                <a:gd name="T12" fmla="*/ 4 w 9"/>
                <a:gd name="T13" fmla="*/ 0 h 52"/>
                <a:gd name="T14" fmla="*/ 4 w 9"/>
                <a:gd name="T15" fmla="*/ 0 h 52"/>
                <a:gd name="T16" fmla="*/ 9 w 9"/>
                <a:gd name="T17" fmla="*/ 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52">
                  <a:moveTo>
                    <a:pt x="9" y="4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9" y="50"/>
                    <a:pt x="7" y="52"/>
                    <a:pt x="4" y="5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2" y="52"/>
                    <a:pt x="0" y="50"/>
                    <a:pt x="0" y="4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</a:path>
              </a:pathLst>
            </a:custGeom>
            <a:solidFill>
              <a:srgbClr val="585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Oval 13">
              <a:extLst>
                <a:ext uri="{FF2B5EF4-FFF2-40B4-BE49-F238E27FC236}">
                  <a16:creationId xmlns:a16="http://schemas.microsoft.com/office/drawing/2014/main" id="{0EAD2AA9-684F-974E-6415-2F2E2DF00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1338"/>
              <a:ext cx="34" cy="34"/>
            </a:xfrm>
            <a:prstGeom prst="ellipse">
              <a:avLst/>
            </a:prstGeom>
            <a:solidFill>
              <a:srgbClr val="5859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DDFA69-128F-207F-EEE8-4B45166515FE}"/>
              </a:ext>
            </a:extLst>
          </p:cNvPr>
          <p:cNvGrpSpPr/>
          <p:nvPr/>
        </p:nvGrpSpPr>
        <p:grpSpPr>
          <a:xfrm>
            <a:off x="2640169" y="4121625"/>
            <a:ext cx="3329013" cy="473325"/>
            <a:chOff x="1780587" y="4031414"/>
            <a:chExt cx="3329013" cy="4733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C29625F-2D23-329E-87F3-3DD1A041E0A6}"/>
                </a:ext>
              </a:extLst>
            </p:cNvPr>
            <p:cNvGrpSpPr/>
            <p:nvPr/>
          </p:nvGrpSpPr>
          <p:grpSpPr>
            <a:xfrm>
              <a:off x="1780587" y="4031414"/>
              <a:ext cx="936000" cy="473325"/>
              <a:chOff x="5542104" y="2065105"/>
              <a:chExt cx="2143933" cy="101329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3738F93-D980-FEE7-E4D0-6408A30ACA56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8706A98-8A0D-E74D-AEC4-18250B434CCC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B14E8DC-4460-67A2-A6A2-E588647091B3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BFF6E261-605F-5F35-145A-DEFE7586899E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327FCA0-F9C7-0A1C-3505-F4E85E3A17CC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7D2C23E-BE21-B0D8-0E35-9E8F9A3DE05C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29" name="Freeform 7">
                  <a:extLst>
                    <a:ext uri="{FF2B5EF4-FFF2-40B4-BE49-F238E27FC236}">
                      <a16:creationId xmlns:a16="http://schemas.microsoft.com/office/drawing/2014/main" id="{185B01F0-08F7-FEB7-5F6D-BE4DB592F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C048E81D-B37F-69E1-8C37-B4BBE7EDD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9">
                  <a:extLst>
                    <a:ext uri="{FF2B5EF4-FFF2-40B4-BE49-F238E27FC236}">
                      <a16:creationId xmlns:a16="http://schemas.microsoft.com/office/drawing/2014/main" id="{1AE8AE26-D84B-34E7-3959-D3C8B8810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10">
                  <a:extLst>
                    <a:ext uri="{FF2B5EF4-FFF2-40B4-BE49-F238E27FC236}">
                      <a16:creationId xmlns:a16="http://schemas.microsoft.com/office/drawing/2014/main" id="{288698D2-08BE-C778-7086-29EA792D8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FD5B41-AD28-A828-8C66-EF9D29EAC147}"/>
                </a:ext>
              </a:extLst>
            </p:cNvPr>
            <p:cNvGrpSpPr/>
            <p:nvPr/>
          </p:nvGrpSpPr>
          <p:grpSpPr>
            <a:xfrm>
              <a:off x="2977278" y="4031414"/>
              <a:ext cx="936000" cy="473325"/>
              <a:chOff x="5542104" y="2065105"/>
              <a:chExt cx="2143933" cy="101329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FDFEF49-4C7A-0B0A-889E-4CA74C1B1CA4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C4303E71-4FD7-8EE2-ED04-28F720A65B55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9A8A709-C1B2-D7AB-2B63-01B3CE58E9B1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3DF820A3-07D2-64FB-76D4-3C3376E9392B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70C55B-2C08-5BE8-2CC7-FE8AC8335553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B89D34-0CE0-F338-040F-FFED723931F7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0CDBE627-D39B-EC42-B5DF-79F614E9E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8">
                  <a:extLst>
                    <a:ext uri="{FF2B5EF4-FFF2-40B4-BE49-F238E27FC236}">
                      <a16:creationId xmlns:a16="http://schemas.microsoft.com/office/drawing/2014/main" id="{487F9995-F652-0AF1-3D5D-3C645F9FD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9">
                  <a:extLst>
                    <a:ext uri="{FF2B5EF4-FFF2-40B4-BE49-F238E27FC236}">
                      <a16:creationId xmlns:a16="http://schemas.microsoft.com/office/drawing/2014/main" id="{A187C9C9-B1F3-AB42-9FEE-640E7271E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10">
                  <a:extLst>
                    <a:ext uri="{FF2B5EF4-FFF2-40B4-BE49-F238E27FC236}">
                      <a16:creationId xmlns:a16="http://schemas.microsoft.com/office/drawing/2014/main" id="{D2DFE2CB-3BCC-DE88-E860-09FFD2A44B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75F1CE-CA7E-AD68-E28A-D35E1D669C5E}"/>
                </a:ext>
              </a:extLst>
            </p:cNvPr>
            <p:cNvGrpSpPr/>
            <p:nvPr/>
          </p:nvGrpSpPr>
          <p:grpSpPr>
            <a:xfrm>
              <a:off x="4173600" y="4031414"/>
              <a:ext cx="936000" cy="473325"/>
              <a:chOff x="5542104" y="2065105"/>
              <a:chExt cx="2143933" cy="101329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2A8DDF2-E465-67DC-13CE-20F9D3C81133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0AF7C7B6-EEB2-1B12-F3A4-BA01FF376996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5D2A2F8-0C8E-0CF0-5939-60B40CF55D84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BF180AE5-9EB7-FBD8-3957-A9C1FE958B92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34B193F-78AC-BA40-0412-39CFBA866847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A02A55A-359C-8CA3-A666-A852B1865E27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1C25A8D8-80FE-4E33-3C78-A7DCF8EA1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8">
                  <a:extLst>
                    <a:ext uri="{FF2B5EF4-FFF2-40B4-BE49-F238E27FC236}">
                      <a16:creationId xmlns:a16="http://schemas.microsoft.com/office/drawing/2014/main" id="{201CC803-86BE-FE82-C9FC-E6FA955A5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0BBF4CD1-C500-8A54-68FB-E66F3E008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CF26C2CD-1B3B-F1EE-B5A2-8BE7CAACD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9209B0-5237-19CE-911B-8591A30ECB4E}"/>
              </a:ext>
            </a:extLst>
          </p:cNvPr>
          <p:cNvCxnSpPr>
            <a:stCxn id="4" idx="2"/>
          </p:cNvCxnSpPr>
          <p:nvPr/>
        </p:nvCxnSpPr>
        <p:spPr>
          <a:xfrm>
            <a:off x="4304675" y="3279923"/>
            <a:ext cx="10269" cy="745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9C4F99-C13B-56DD-4299-E89A2B183185}"/>
              </a:ext>
            </a:extLst>
          </p:cNvPr>
          <p:cNvCxnSpPr/>
          <p:nvPr/>
        </p:nvCxnSpPr>
        <p:spPr>
          <a:xfrm>
            <a:off x="3432011" y="1369483"/>
            <a:ext cx="10269" cy="745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70C9FC-FE30-82E2-3B62-D16EB5924F8A}"/>
              </a:ext>
            </a:extLst>
          </p:cNvPr>
          <p:cNvCxnSpPr/>
          <p:nvPr/>
        </p:nvCxnSpPr>
        <p:spPr>
          <a:xfrm>
            <a:off x="5126955" y="1369483"/>
            <a:ext cx="10269" cy="745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95451-E9E3-ADAF-A429-0DDE02CD8B46}"/>
              </a:ext>
            </a:extLst>
          </p:cNvPr>
          <p:cNvSpPr txBox="1"/>
          <p:nvPr/>
        </p:nvSpPr>
        <p:spPr>
          <a:xfrm>
            <a:off x="4289338" y="3514087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NETCONF, CLI, REST, …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8A3906-AE97-FA77-5A08-E4B86FC611E7}"/>
              </a:ext>
            </a:extLst>
          </p:cNvPr>
          <p:cNvSpPr txBox="1"/>
          <p:nvPr/>
        </p:nvSpPr>
        <p:spPr>
          <a:xfrm>
            <a:off x="5132089" y="1515004"/>
            <a:ext cx="187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NSO CLI or WebUI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C577F6-0F5B-2E3E-538A-4A340A4A38A9}"/>
              </a:ext>
            </a:extLst>
          </p:cNvPr>
          <p:cNvSpPr txBox="1"/>
          <p:nvPr/>
        </p:nvSpPr>
        <p:spPr>
          <a:xfrm>
            <a:off x="1678924" y="1515004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Northbound API</a:t>
            </a:r>
          </a:p>
        </p:txBody>
      </p:sp>
    </p:spTree>
    <p:extLst>
      <p:ext uri="{BB962C8B-B14F-4D97-AF65-F5344CB8AC3E}">
        <p14:creationId xmlns:p14="http://schemas.microsoft.com/office/powerpoint/2010/main" val="366574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E77119-C601-A731-B3BC-CB76F79B5D7A}"/>
              </a:ext>
            </a:extLst>
          </p:cNvPr>
          <p:cNvSpPr/>
          <p:nvPr/>
        </p:nvSpPr>
        <p:spPr>
          <a:xfrm>
            <a:off x="2925871" y="1091979"/>
            <a:ext cx="2896611" cy="284701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DDFA69-128F-207F-EEE8-4B45166515FE}"/>
              </a:ext>
            </a:extLst>
          </p:cNvPr>
          <p:cNvGrpSpPr/>
          <p:nvPr/>
        </p:nvGrpSpPr>
        <p:grpSpPr>
          <a:xfrm>
            <a:off x="2699402" y="4579346"/>
            <a:ext cx="3329013" cy="473325"/>
            <a:chOff x="1780587" y="4031414"/>
            <a:chExt cx="3329013" cy="4733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C29625F-2D23-329E-87F3-3DD1A041E0A6}"/>
                </a:ext>
              </a:extLst>
            </p:cNvPr>
            <p:cNvGrpSpPr/>
            <p:nvPr/>
          </p:nvGrpSpPr>
          <p:grpSpPr>
            <a:xfrm>
              <a:off x="1780587" y="4031414"/>
              <a:ext cx="936000" cy="473325"/>
              <a:chOff x="5542104" y="2065105"/>
              <a:chExt cx="2143933" cy="101329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3738F93-D980-FEE7-E4D0-6408A30ACA56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8706A98-8A0D-E74D-AEC4-18250B434CCC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B14E8DC-4460-67A2-A6A2-E588647091B3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BFF6E261-605F-5F35-145A-DEFE7586899E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327FCA0-F9C7-0A1C-3505-F4E85E3A17CC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7D2C23E-BE21-B0D8-0E35-9E8F9A3DE05C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29" name="Freeform 7">
                  <a:extLst>
                    <a:ext uri="{FF2B5EF4-FFF2-40B4-BE49-F238E27FC236}">
                      <a16:creationId xmlns:a16="http://schemas.microsoft.com/office/drawing/2014/main" id="{185B01F0-08F7-FEB7-5F6D-BE4DB592F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C048E81D-B37F-69E1-8C37-B4BBE7EDD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9">
                  <a:extLst>
                    <a:ext uri="{FF2B5EF4-FFF2-40B4-BE49-F238E27FC236}">
                      <a16:creationId xmlns:a16="http://schemas.microsoft.com/office/drawing/2014/main" id="{1AE8AE26-D84B-34E7-3959-D3C8B8810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10">
                  <a:extLst>
                    <a:ext uri="{FF2B5EF4-FFF2-40B4-BE49-F238E27FC236}">
                      <a16:creationId xmlns:a16="http://schemas.microsoft.com/office/drawing/2014/main" id="{288698D2-08BE-C778-7086-29EA792D8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FD5B41-AD28-A828-8C66-EF9D29EAC147}"/>
                </a:ext>
              </a:extLst>
            </p:cNvPr>
            <p:cNvGrpSpPr/>
            <p:nvPr/>
          </p:nvGrpSpPr>
          <p:grpSpPr>
            <a:xfrm>
              <a:off x="2977278" y="4031414"/>
              <a:ext cx="936000" cy="473325"/>
              <a:chOff x="5542104" y="2065105"/>
              <a:chExt cx="2143933" cy="101329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FDFEF49-4C7A-0B0A-889E-4CA74C1B1CA4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C4303E71-4FD7-8EE2-ED04-28F720A65B55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9A8A709-C1B2-D7AB-2B63-01B3CE58E9B1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3DF820A3-07D2-64FB-76D4-3C3376E9392B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70C55B-2C08-5BE8-2CC7-FE8AC8335553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B89D34-0CE0-F338-040F-FFED723931F7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0CDBE627-D39B-EC42-B5DF-79F614E9E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8">
                  <a:extLst>
                    <a:ext uri="{FF2B5EF4-FFF2-40B4-BE49-F238E27FC236}">
                      <a16:creationId xmlns:a16="http://schemas.microsoft.com/office/drawing/2014/main" id="{487F9995-F652-0AF1-3D5D-3C645F9FD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9">
                  <a:extLst>
                    <a:ext uri="{FF2B5EF4-FFF2-40B4-BE49-F238E27FC236}">
                      <a16:creationId xmlns:a16="http://schemas.microsoft.com/office/drawing/2014/main" id="{A187C9C9-B1F3-AB42-9FEE-640E7271E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10">
                  <a:extLst>
                    <a:ext uri="{FF2B5EF4-FFF2-40B4-BE49-F238E27FC236}">
                      <a16:creationId xmlns:a16="http://schemas.microsoft.com/office/drawing/2014/main" id="{D2DFE2CB-3BCC-DE88-E860-09FFD2A44B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75F1CE-CA7E-AD68-E28A-D35E1D669C5E}"/>
                </a:ext>
              </a:extLst>
            </p:cNvPr>
            <p:cNvGrpSpPr/>
            <p:nvPr/>
          </p:nvGrpSpPr>
          <p:grpSpPr>
            <a:xfrm>
              <a:off x="4173600" y="4031414"/>
              <a:ext cx="936000" cy="473325"/>
              <a:chOff x="5542104" y="2065105"/>
              <a:chExt cx="2143933" cy="101329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2A8DDF2-E465-67DC-13CE-20F9D3C81133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0AF7C7B6-EEB2-1B12-F3A4-BA01FF376996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5D2A2F8-0C8E-0CF0-5939-60B40CF55D84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BF180AE5-9EB7-FBD8-3957-A9C1FE958B92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34B193F-78AC-BA40-0412-39CFBA866847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A02A55A-359C-8CA3-A666-A852B1865E27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1C25A8D8-80FE-4E33-3C78-A7DCF8EA1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8">
                  <a:extLst>
                    <a:ext uri="{FF2B5EF4-FFF2-40B4-BE49-F238E27FC236}">
                      <a16:creationId xmlns:a16="http://schemas.microsoft.com/office/drawing/2014/main" id="{201CC803-86BE-FE82-C9FC-E6FA955A5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0BBF4CD1-C500-8A54-68FB-E66F3E008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CF26C2CD-1B3B-F1EE-B5A2-8BE7CAACD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9209B0-5237-19CE-911B-8591A30ECB4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74177" y="3938992"/>
            <a:ext cx="0" cy="543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8695451-E9E3-ADAF-A429-0DDE02CD8B46}"/>
              </a:ext>
            </a:extLst>
          </p:cNvPr>
          <p:cNvSpPr txBox="1"/>
          <p:nvPr/>
        </p:nvSpPr>
        <p:spPr>
          <a:xfrm>
            <a:off x="4374176" y="4053963"/>
            <a:ext cx="2270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NETCONF, CLI, REST, …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B1B6717-80DD-CA3E-3901-264280190E2B}"/>
              </a:ext>
            </a:extLst>
          </p:cNvPr>
          <p:cNvGrpSpPr/>
          <p:nvPr/>
        </p:nvGrpSpPr>
        <p:grpSpPr>
          <a:xfrm>
            <a:off x="3560620" y="155503"/>
            <a:ext cx="1670970" cy="814064"/>
            <a:chOff x="3439523" y="1255825"/>
            <a:chExt cx="1670970" cy="814064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49C4F99-C13B-56DD-4299-E89A2B183185}"/>
                </a:ext>
              </a:extLst>
            </p:cNvPr>
            <p:cNvCxnSpPr>
              <a:cxnSpLocks/>
            </p:cNvCxnSpPr>
            <p:nvPr/>
          </p:nvCxnSpPr>
          <p:spPr>
            <a:xfrm>
              <a:off x="4261227" y="1693991"/>
              <a:ext cx="0" cy="375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BC577F6-0F5B-2E3E-538A-4A340A4A38A9}"/>
                </a:ext>
              </a:extLst>
            </p:cNvPr>
            <p:cNvSpPr txBox="1"/>
            <p:nvPr/>
          </p:nvSpPr>
          <p:spPr>
            <a:xfrm>
              <a:off x="3439523" y="1255825"/>
              <a:ext cx="167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dirty="0">
                  <a:latin typeface="+mn-lt"/>
                </a:rPr>
                <a:t>Service Request</a:t>
              </a:r>
            </a:p>
          </p:txBody>
        </p:sp>
      </p:grp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C7C47C33-7B62-A6C5-B007-B04A5DFFF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05" y="1164904"/>
            <a:ext cx="367422" cy="367422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77AB4ED-66AE-3EE1-D635-2DD675294B17}"/>
              </a:ext>
            </a:extLst>
          </p:cNvPr>
          <p:cNvSpPr/>
          <p:nvPr/>
        </p:nvSpPr>
        <p:spPr>
          <a:xfrm>
            <a:off x="3183684" y="1613043"/>
            <a:ext cx="2397280" cy="5737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b="1" dirty="0"/>
              <a:t>Service YANG Model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4C00715-6E17-6B46-14B2-B79ED88DF4FE}"/>
              </a:ext>
            </a:extLst>
          </p:cNvPr>
          <p:cNvSpPr/>
          <p:nvPr/>
        </p:nvSpPr>
        <p:spPr>
          <a:xfrm>
            <a:off x="3183684" y="2347348"/>
            <a:ext cx="2397280" cy="5737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b="1" dirty="0"/>
              <a:t>Mapping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6022943-9363-7B6C-CA1A-F01673F7EC66}"/>
              </a:ext>
            </a:extLst>
          </p:cNvPr>
          <p:cNvSpPr/>
          <p:nvPr/>
        </p:nvSpPr>
        <p:spPr>
          <a:xfrm>
            <a:off x="3175536" y="3085073"/>
            <a:ext cx="2397280" cy="57374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dirty="0"/>
              <a:t>NED Device YANG Model</a:t>
            </a:r>
          </a:p>
        </p:txBody>
      </p:sp>
    </p:spTree>
    <p:extLst>
      <p:ext uri="{BB962C8B-B14F-4D97-AF65-F5344CB8AC3E}">
        <p14:creationId xmlns:p14="http://schemas.microsoft.com/office/powerpoint/2010/main" val="135530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2857B2A-5709-36E2-C448-5D87B642E2B7}"/>
              </a:ext>
            </a:extLst>
          </p:cNvPr>
          <p:cNvSpPr/>
          <p:nvPr/>
        </p:nvSpPr>
        <p:spPr>
          <a:xfrm>
            <a:off x="6014181" y="1072280"/>
            <a:ext cx="3080291" cy="889034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I" sz="1600" dirty="0">
                <a:latin typeface="+mn-lt"/>
              </a:rPr>
              <a:t>dns-v2 </a:t>
            </a:r>
            <a:r>
              <a:rPr lang="en-SI" sz="1600" dirty="0">
                <a:solidFill>
                  <a:schemeClr val="accent4"/>
                </a:solidFill>
                <a:latin typeface="+mn-lt"/>
              </a:rPr>
              <a:t>dns-for-c2</a:t>
            </a:r>
          </a:p>
          <a:p>
            <a:r>
              <a:rPr lang="en-SI" sz="1600" dirty="0">
                <a:latin typeface="+mn-lt"/>
              </a:rPr>
              <a:t>    target-device </a:t>
            </a:r>
            <a:r>
              <a:rPr lang="en-SI" sz="1600" dirty="0">
                <a:solidFill>
                  <a:schemeClr val="accent4"/>
                </a:solidFill>
                <a:latin typeface="+mn-lt"/>
              </a:rPr>
              <a:t>c2</a:t>
            </a:r>
          </a:p>
          <a:p>
            <a:r>
              <a:rPr lang="en-SI" sz="1600" dirty="0">
                <a:latin typeface="+mn-lt"/>
              </a:rPr>
              <a:t>    dns-server-ip </a:t>
            </a:r>
            <a:r>
              <a:rPr lang="en-SI" sz="1600" dirty="0">
                <a:solidFill>
                  <a:schemeClr val="accent4"/>
                </a:solidFill>
                <a:latin typeface="+mn-lt"/>
              </a:rPr>
              <a:t>192.0.2.115</a:t>
            </a:r>
            <a:endParaRPr lang="en-SI" sz="1600" b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68EF5-8EAB-9349-DB78-6C46895823E2}"/>
              </a:ext>
            </a:extLst>
          </p:cNvPr>
          <p:cNvSpPr txBox="1"/>
          <p:nvPr/>
        </p:nvSpPr>
        <p:spPr>
          <a:xfrm>
            <a:off x="1163617" y="520859"/>
            <a:ext cx="135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I" dirty="0">
                <a:latin typeface="+mn-lt"/>
              </a:rPr>
              <a:t>YANG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14BEC-D7DC-CEC0-015A-33FAF61F945F}"/>
              </a:ext>
            </a:extLst>
          </p:cNvPr>
          <p:cNvSpPr txBox="1"/>
          <p:nvPr/>
        </p:nvSpPr>
        <p:spPr>
          <a:xfrm>
            <a:off x="358589" y="968188"/>
            <a:ext cx="33874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dns-v2   </a:t>
            </a:r>
            <a:r>
              <a:rPr lang="en-SI" i="1" dirty="0">
                <a:solidFill>
                  <a:schemeClr val="tx2"/>
                </a:solidFill>
                <a:latin typeface="+mn-lt"/>
              </a:rPr>
              <a:t>[list – service]</a:t>
            </a:r>
            <a:r>
              <a:rPr lang="en-SI" dirty="0">
                <a:latin typeface="+mn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I" dirty="0">
                <a:latin typeface="+mn-lt"/>
              </a:rPr>
              <a:t>name               </a:t>
            </a:r>
            <a:r>
              <a:rPr lang="en-SI" i="1" dirty="0">
                <a:solidFill>
                  <a:schemeClr val="tx2"/>
                </a:solidFill>
                <a:latin typeface="+mn-lt"/>
              </a:rPr>
              <a:t>[string]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I" b="1" dirty="0">
                <a:latin typeface="+mn-lt"/>
              </a:rPr>
              <a:t>target-device</a:t>
            </a:r>
            <a:r>
              <a:rPr lang="en-SI" i="1" dirty="0">
                <a:latin typeface="+mn-lt"/>
              </a:rPr>
              <a:t>   </a:t>
            </a:r>
            <a:r>
              <a:rPr lang="en-SI" i="1" dirty="0">
                <a:solidFill>
                  <a:schemeClr val="tx2"/>
                </a:solidFill>
                <a:latin typeface="+mn-lt"/>
              </a:rPr>
              <a:t>[string]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+mn-lt"/>
              </a:rPr>
              <a:t>dns</a:t>
            </a:r>
            <a:r>
              <a:rPr lang="en-US" b="1" dirty="0">
                <a:latin typeface="+mn-lt"/>
              </a:rPr>
              <a:t>-server-</a:t>
            </a:r>
            <a:r>
              <a:rPr lang="en-US" b="1" dirty="0" err="1">
                <a:latin typeface="+mn-lt"/>
              </a:rPr>
              <a:t>ip</a:t>
            </a:r>
            <a:r>
              <a:rPr lang="en-US" dirty="0">
                <a:latin typeface="+mn-lt"/>
              </a:rPr>
              <a:t>  </a:t>
            </a:r>
            <a:r>
              <a:rPr lang="en-US" i="1" dirty="0">
                <a:solidFill>
                  <a:schemeClr val="tx2"/>
                </a:solidFill>
                <a:latin typeface="+mn-lt"/>
              </a:rPr>
              <a:t>[</a:t>
            </a:r>
            <a:r>
              <a:rPr lang="en-US" i="1" dirty="0" err="1">
                <a:solidFill>
                  <a:schemeClr val="tx2"/>
                </a:solidFill>
                <a:latin typeface="+mn-lt"/>
              </a:rPr>
              <a:t>ip</a:t>
            </a:r>
            <a:r>
              <a:rPr lang="en-US" i="1" dirty="0">
                <a:solidFill>
                  <a:schemeClr val="tx2"/>
                </a:solidFill>
                <a:latin typeface="+mn-lt"/>
              </a:rPr>
              <a:t>-address]</a:t>
            </a:r>
            <a:endParaRPr lang="en-SI" i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4C9BF8-F1DD-F24E-94F9-0D7B70941DA1}"/>
              </a:ext>
            </a:extLst>
          </p:cNvPr>
          <p:cNvGrpSpPr/>
          <p:nvPr/>
        </p:nvGrpSpPr>
        <p:grpSpPr>
          <a:xfrm>
            <a:off x="520171" y="3514983"/>
            <a:ext cx="2749663" cy="1606818"/>
            <a:chOff x="2144772" y="2994300"/>
            <a:chExt cx="2749663" cy="16068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081D50-EF72-7424-7235-D5FC06F3B910}"/>
                </a:ext>
              </a:extLst>
            </p:cNvPr>
            <p:cNvSpPr txBox="1"/>
            <p:nvPr/>
          </p:nvSpPr>
          <p:spPr>
            <a:xfrm>
              <a:off x="2653405" y="2994300"/>
              <a:ext cx="150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dirty="0">
                  <a:latin typeface="+mn-lt"/>
                </a:rPr>
                <a:t>XML template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2A0E5B-D4D1-E348-54A8-D15A13036ADF}"/>
                </a:ext>
              </a:extLst>
            </p:cNvPr>
            <p:cNvSpPr txBox="1"/>
            <p:nvPr/>
          </p:nvSpPr>
          <p:spPr>
            <a:xfrm>
              <a:off x="2144772" y="3400789"/>
              <a:ext cx="274966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dirty="0">
                  <a:latin typeface="+mn-lt"/>
                </a:rPr>
                <a:t>&lt;…&gt;</a:t>
              </a:r>
            </a:p>
            <a:p>
              <a:r>
                <a:rPr lang="en-SI" dirty="0">
                  <a:latin typeface="+mn-lt"/>
                </a:rPr>
                <a:t>    &lt;…&gt;{/</a:t>
              </a:r>
              <a:r>
                <a:rPr lang="en-SI" b="1" dirty="0">
                  <a:latin typeface="+mn-lt"/>
                </a:rPr>
                <a:t>target-device</a:t>
              </a:r>
              <a:r>
                <a:rPr lang="en-SI" dirty="0">
                  <a:latin typeface="+mn-lt"/>
                </a:rPr>
                <a:t>}&lt;/…&gt;</a:t>
              </a:r>
            </a:p>
            <a:p>
              <a:r>
                <a:rPr lang="en-SI" dirty="0">
                  <a:latin typeface="+mn-lt"/>
                </a:rPr>
                <a:t>    &lt;…&gt;{/</a:t>
              </a:r>
              <a:r>
                <a:rPr lang="en-SI" b="1" dirty="0">
                  <a:latin typeface="+mn-lt"/>
                </a:rPr>
                <a:t>dns-server-ip</a:t>
              </a:r>
              <a:r>
                <a:rPr lang="en-SI" dirty="0">
                  <a:latin typeface="+mn-lt"/>
                </a:rPr>
                <a:t>}&lt;/…&gt;</a:t>
              </a:r>
            </a:p>
            <a:p>
              <a:r>
                <a:rPr lang="en-SI" dirty="0">
                  <a:latin typeface="+mn-lt"/>
                </a:rPr>
                <a:t>&lt;/…&gt;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9CBF1-9EF7-8442-30C0-1ABCDA45AD5B}"/>
              </a:ext>
            </a:extLst>
          </p:cNvPr>
          <p:cNvGrpSpPr/>
          <p:nvPr/>
        </p:nvGrpSpPr>
        <p:grpSpPr>
          <a:xfrm>
            <a:off x="3716926" y="390269"/>
            <a:ext cx="1710148" cy="1791484"/>
            <a:chOff x="3574795" y="381698"/>
            <a:chExt cx="1710148" cy="179148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72D428-AFB4-6FC4-2C60-8BE15A33FC88}"/>
                </a:ext>
              </a:extLst>
            </p:cNvPr>
            <p:cNvSpPr txBox="1"/>
            <p:nvPr/>
          </p:nvSpPr>
          <p:spPr>
            <a:xfrm>
              <a:off x="3574795" y="381698"/>
              <a:ext cx="17101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I" dirty="0">
                  <a:latin typeface="+mn-lt"/>
                </a:rPr>
                <a:t>Sample instance</a:t>
              </a:r>
            </a:p>
            <a:p>
              <a:pPr algn="ctr"/>
              <a:r>
                <a:rPr lang="en-SI" dirty="0">
                  <a:latin typeface="+mn-lt"/>
                </a:rPr>
                <a:t>parameters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0F51A7-7DA2-17E6-A072-989B0E0A6F5B}"/>
                </a:ext>
              </a:extLst>
            </p:cNvPr>
            <p:cNvGrpSpPr/>
            <p:nvPr/>
          </p:nvGrpSpPr>
          <p:grpSpPr>
            <a:xfrm>
              <a:off x="3590018" y="1065186"/>
              <a:ext cx="1693028" cy="1107996"/>
              <a:chOff x="3590019" y="1152854"/>
              <a:chExt cx="1693028" cy="110799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A5CDABC-E187-2F75-AA58-F4BADDE30F15}"/>
                  </a:ext>
                </a:extLst>
              </p:cNvPr>
              <p:cNvGrpSpPr/>
              <p:nvPr/>
            </p:nvGrpSpPr>
            <p:grpSpPr>
              <a:xfrm>
                <a:off x="3590019" y="1152854"/>
                <a:ext cx="1693028" cy="738664"/>
                <a:chOff x="4208583" y="2049325"/>
                <a:chExt cx="1693028" cy="738664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CFAECF-2456-AB22-4CB0-71255F399317}"/>
                    </a:ext>
                  </a:extLst>
                </p:cNvPr>
                <p:cNvSpPr txBox="1"/>
                <p:nvPr/>
              </p:nvSpPr>
              <p:spPr>
                <a:xfrm>
                  <a:off x="4208583" y="2049325"/>
                  <a:ext cx="16930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I" dirty="0">
                      <a:solidFill>
                        <a:schemeClr val="accent4"/>
                      </a:solidFill>
                      <a:latin typeface="+mn-lt"/>
                    </a:rPr>
                    <a:t>"dns-for-c2"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9BD6A8E-3070-785A-8FC4-8AF2A6CEFD8A}"/>
                    </a:ext>
                  </a:extLst>
                </p:cNvPr>
                <p:cNvSpPr txBox="1"/>
                <p:nvPr/>
              </p:nvSpPr>
              <p:spPr>
                <a:xfrm>
                  <a:off x="4209883" y="2418657"/>
                  <a:ext cx="1691727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SI" b="1" dirty="0">
                      <a:solidFill>
                        <a:schemeClr val="accent4"/>
                      </a:solidFill>
                      <a:latin typeface="+mn-lt"/>
                    </a:rPr>
                    <a:t>"c2"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D7D9CA-95BC-9C87-B797-85FA3F7FD8A8}"/>
                  </a:ext>
                </a:extLst>
              </p:cNvPr>
              <p:cNvSpPr txBox="1"/>
              <p:nvPr/>
            </p:nvSpPr>
            <p:spPr>
              <a:xfrm>
                <a:off x="3591319" y="1891518"/>
                <a:ext cx="169172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I" b="1" dirty="0">
                    <a:solidFill>
                      <a:schemeClr val="accent4"/>
                    </a:solidFill>
                    <a:latin typeface="+mn-lt"/>
                  </a:rPr>
                  <a:t>192.0.2.115</a:t>
                </a:r>
              </a:p>
            </p:txBody>
          </p:sp>
        </p:grpSp>
      </p:grpSp>
      <p:sp>
        <p:nvSpPr>
          <p:cNvPr id="14" name="Plus 13">
            <a:extLst>
              <a:ext uri="{FF2B5EF4-FFF2-40B4-BE49-F238E27FC236}">
                <a16:creationId xmlns:a16="http://schemas.microsoft.com/office/drawing/2014/main" id="{708FEC4A-5D2F-6390-B358-2F9458679935}"/>
              </a:ext>
            </a:extLst>
          </p:cNvPr>
          <p:cNvSpPr/>
          <p:nvPr/>
        </p:nvSpPr>
        <p:spPr>
          <a:xfrm>
            <a:off x="1572104" y="2571750"/>
            <a:ext cx="540000" cy="540000"/>
          </a:xfrm>
          <a:prstGeom prst="mathPl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>
              <a:solidFill>
                <a:schemeClr val="tx2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33B78DF7-909B-0DD4-27E3-3AE13122A3C0}"/>
              </a:ext>
            </a:extLst>
          </p:cNvPr>
          <p:cNvSpPr/>
          <p:nvPr/>
        </p:nvSpPr>
        <p:spPr>
          <a:xfrm>
            <a:off x="3565376" y="3916061"/>
            <a:ext cx="663388" cy="468078"/>
          </a:xfrm>
          <a:prstGeom prst="right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B8A117-5B2F-DC54-3E4D-21E22798A007}"/>
              </a:ext>
            </a:extLst>
          </p:cNvPr>
          <p:cNvSpPr txBox="1"/>
          <p:nvPr/>
        </p:nvSpPr>
        <p:spPr>
          <a:xfrm>
            <a:off x="6456333" y="520859"/>
            <a:ext cx="175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I" dirty="0">
                <a:latin typeface="+mn-lt"/>
              </a:rPr>
              <a:t>Sample CLI input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1FEB535-9E84-F797-53DF-72260739F3B9}"/>
              </a:ext>
            </a:extLst>
          </p:cNvPr>
          <p:cNvGrpSpPr/>
          <p:nvPr/>
        </p:nvGrpSpPr>
        <p:grpSpPr>
          <a:xfrm>
            <a:off x="4665876" y="3531261"/>
            <a:ext cx="3228321" cy="1278306"/>
            <a:chOff x="4571884" y="3525850"/>
            <a:chExt cx="3228321" cy="127830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89AE0D21-2B9B-2B21-8233-D04B79EA324F}"/>
                </a:ext>
              </a:extLst>
            </p:cNvPr>
            <p:cNvSpPr/>
            <p:nvPr/>
          </p:nvSpPr>
          <p:spPr>
            <a:xfrm>
              <a:off x="4571884" y="3915123"/>
              <a:ext cx="3228321" cy="889033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latin typeface="+mn-lt"/>
                </a:rPr>
                <a:t>d</a:t>
              </a:r>
              <a:r>
                <a:rPr lang="en-SI" sz="1600" dirty="0">
                  <a:latin typeface="+mn-lt"/>
                </a:rPr>
                <a:t>evices device </a:t>
              </a:r>
              <a:r>
                <a:rPr lang="en-SI" sz="1600" b="1" i="1" dirty="0">
                  <a:solidFill>
                    <a:schemeClr val="accent4"/>
                  </a:solidFill>
                  <a:latin typeface="+mn-lt"/>
                </a:rPr>
                <a:t>c2</a:t>
              </a:r>
              <a:r>
                <a:rPr lang="en-SI" sz="1600" dirty="0">
                  <a:latin typeface="+mn-lt"/>
                </a:rPr>
                <a:t> config</a:t>
              </a:r>
            </a:p>
            <a:p>
              <a:r>
                <a:rPr lang="en-SI" sz="1600" dirty="0">
                  <a:latin typeface="+mn-lt"/>
                </a:rPr>
                <a:t>    ip name-server </a:t>
              </a:r>
              <a:r>
                <a:rPr lang="en-SI" sz="1600" b="1" i="1" dirty="0">
                  <a:solidFill>
                    <a:schemeClr val="accent4"/>
                  </a:solidFill>
                  <a:latin typeface="+mn-lt"/>
                </a:rPr>
                <a:t>192.0.2.115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AD0859-AB24-3C7E-66A7-FCA3C7EC5DB2}"/>
                </a:ext>
              </a:extLst>
            </p:cNvPr>
            <p:cNvSpPr txBox="1"/>
            <p:nvPr/>
          </p:nvSpPr>
          <p:spPr>
            <a:xfrm>
              <a:off x="4635781" y="4040405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SI" sz="1600" b="1" i="1" dirty="0">
                <a:solidFill>
                  <a:schemeClr val="accent4"/>
                </a:solidFill>
                <a:latin typeface="+mn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C8C9CC-893E-C4D1-C5CC-2D483A6BC086}"/>
                </a:ext>
              </a:extLst>
            </p:cNvPr>
            <p:cNvSpPr txBox="1"/>
            <p:nvPr/>
          </p:nvSpPr>
          <p:spPr>
            <a:xfrm>
              <a:off x="4794605" y="3525850"/>
              <a:ext cx="266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dirty="0">
                  <a:latin typeface="+mn-lt"/>
                </a:rPr>
                <a:t>Service dev. config. 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093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1BC11-EDD7-AA6B-419F-947522AA18C8}"/>
              </a:ext>
            </a:extLst>
          </p:cNvPr>
          <p:cNvSpPr txBox="1"/>
          <p:nvPr/>
        </p:nvSpPr>
        <p:spPr>
          <a:xfrm>
            <a:off x="4572000" y="678424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Sample configuration (XML)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12AA42-3BC7-14AF-A06C-58D43A077857}"/>
              </a:ext>
            </a:extLst>
          </p:cNvPr>
          <p:cNvSpPr/>
          <p:nvPr/>
        </p:nvSpPr>
        <p:spPr>
          <a:xfrm>
            <a:off x="704901" y="432037"/>
            <a:ext cx="3361577" cy="86210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I" sz="1400" dirty="0">
                <a:latin typeface="+mn-lt"/>
              </a:rPr>
              <a:t>&lt;…&gt;</a:t>
            </a:r>
          </a:p>
          <a:p>
            <a:r>
              <a:rPr lang="en-SI" sz="1400" dirty="0">
                <a:latin typeface="+mn-lt"/>
              </a:rPr>
              <a:t>    &lt;address&gt;</a:t>
            </a:r>
            <a:r>
              <a:rPr lang="en-SI" sz="1400" b="1" dirty="0">
                <a:latin typeface="+mn-lt"/>
              </a:rPr>
              <a:t>192.168.5.1</a:t>
            </a:r>
            <a:r>
              <a:rPr lang="en-SI" sz="1400" dirty="0">
                <a:latin typeface="+mn-lt"/>
              </a:rPr>
              <a:t>&lt;/address&gt;</a:t>
            </a:r>
          </a:p>
          <a:p>
            <a:r>
              <a:rPr lang="en-SI" sz="1400" dirty="0">
                <a:latin typeface="+mn-lt"/>
              </a:rPr>
              <a:t>    &lt;mask&gt;255.255.255.0&lt;/mask&gt;</a:t>
            </a:r>
          </a:p>
          <a:p>
            <a:r>
              <a:rPr lang="en-SI" sz="1400" dirty="0">
                <a:latin typeface="+mn-lt"/>
              </a:rPr>
              <a:t>&lt;/…&gt;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3EEDF5F-A67A-1D07-0F8C-4D060236808A}"/>
              </a:ext>
            </a:extLst>
          </p:cNvPr>
          <p:cNvSpPr/>
          <p:nvPr/>
        </p:nvSpPr>
        <p:spPr>
          <a:xfrm>
            <a:off x="2237550" y="1445740"/>
            <a:ext cx="296278" cy="25949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74EF1C-963D-B473-4815-B260C931DD3D}"/>
              </a:ext>
            </a:extLst>
          </p:cNvPr>
          <p:cNvSpPr/>
          <p:nvPr/>
        </p:nvSpPr>
        <p:spPr>
          <a:xfrm>
            <a:off x="704902" y="1856828"/>
            <a:ext cx="3361576" cy="86210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I" sz="1400" dirty="0">
                <a:latin typeface="+mn-lt"/>
              </a:rPr>
              <a:t>&lt;…&gt;</a:t>
            </a:r>
          </a:p>
          <a:p>
            <a:r>
              <a:rPr lang="en-SI" sz="1400" dirty="0">
                <a:latin typeface="+mn-lt"/>
              </a:rPr>
              <a:t>    &lt;address&gt;</a:t>
            </a:r>
            <a:r>
              <a:rPr lang="en-SI" sz="1400" b="1" dirty="0">
                <a:latin typeface="+mn-lt"/>
              </a:rPr>
              <a:t>{/ip-address}</a:t>
            </a:r>
            <a:r>
              <a:rPr lang="en-SI" sz="1400" dirty="0">
                <a:latin typeface="+mn-lt"/>
              </a:rPr>
              <a:t>&lt;/address&gt;</a:t>
            </a:r>
          </a:p>
          <a:p>
            <a:r>
              <a:rPr lang="en-SI" sz="1400" dirty="0">
                <a:latin typeface="+mn-lt"/>
              </a:rPr>
              <a:t>    &lt;mask&gt;255.255.255.0&lt;/mask&gt;</a:t>
            </a:r>
          </a:p>
          <a:p>
            <a:r>
              <a:rPr lang="en-SI" sz="1400" dirty="0">
                <a:latin typeface="+mn-lt"/>
              </a:rPr>
              <a:t>&lt;/…&gt;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61CAC-16CD-8998-C019-7C951225AC2F}"/>
              </a:ext>
            </a:extLst>
          </p:cNvPr>
          <p:cNvSpPr txBox="1"/>
          <p:nvPr/>
        </p:nvSpPr>
        <p:spPr>
          <a:xfrm>
            <a:off x="4572000" y="2103215"/>
            <a:ext cx="32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Templatized configuration (XML)</a:t>
            </a:r>
          </a:p>
        </p:txBody>
      </p:sp>
    </p:spTree>
    <p:extLst>
      <p:ext uri="{BB962C8B-B14F-4D97-AF65-F5344CB8AC3E}">
        <p14:creationId xmlns:p14="http://schemas.microsoft.com/office/powerpoint/2010/main" val="281422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1BC11-EDD7-AA6B-419F-947522AA18C8}"/>
              </a:ext>
            </a:extLst>
          </p:cNvPr>
          <p:cNvSpPr txBox="1"/>
          <p:nvPr/>
        </p:nvSpPr>
        <p:spPr>
          <a:xfrm>
            <a:off x="4572000" y="678424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Sample configuration (XML)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12AA42-3BC7-14AF-A06C-58D43A077857}"/>
              </a:ext>
            </a:extLst>
          </p:cNvPr>
          <p:cNvSpPr/>
          <p:nvPr/>
        </p:nvSpPr>
        <p:spPr>
          <a:xfrm>
            <a:off x="704901" y="432037"/>
            <a:ext cx="3361577" cy="86210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I" sz="1400" dirty="0">
                <a:latin typeface="+mn-lt"/>
              </a:rPr>
              <a:t>&lt;…&gt;</a:t>
            </a:r>
          </a:p>
          <a:p>
            <a:r>
              <a:rPr lang="en-SI" sz="1400" dirty="0">
                <a:latin typeface="+mn-lt"/>
              </a:rPr>
              <a:t>    &lt;address&gt;</a:t>
            </a:r>
            <a:r>
              <a:rPr lang="en-SI" sz="1400" b="1" dirty="0">
                <a:latin typeface="+mn-lt"/>
              </a:rPr>
              <a:t>192.168.5.1</a:t>
            </a:r>
            <a:r>
              <a:rPr lang="en-SI" sz="1400" dirty="0">
                <a:latin typeface="+mn-lt"/>
              </a:rPr>
              <a:t>&lt;/address&gt;</a:t>
            </a:r>
          </a:p>
          <a:p>
            <a:r>
              <a:rPr lang="en-SI" sz="1400" dirty="0">
                <a:latin typeface="+mn-lt"/>
              </a:rPr>
              <a:t>    &lt;mask&gt;255.255.255.0&lt;/mask&gt;</a:t>
            </a:r>
          </a:p>
          <a:p>
            <a:r>
              <a:rPr lang="en-SI" sz="1400" dirty="0">
                <a:latin typeface="+mn-lt"/>
              </a:rPr>
              <a:t>&lt;/…&gt;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3EEDF5F-A67A-1D07-0F8C-4D060236808A}"/>
              </a:ext>
            </a:extLst>
          </p:cNvPr>
          <p:cNvSpPr/>
          <p:nvPr/>
        </p:nvSpPr>
        <p:spPr>
          <a:xfrm>
            <a:off x="2237550" y="1445740"/>
            <a:ext cx="296278" cy="25949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74EF1C-963D-B473-4815-B260C931DD3D}"/>
              </a:ext>
            </a:extLst>
          </p:cNvPr>
          <p:cNvSpPr/>
          <p:nvPr/>
        </p:nvSpPr>
        <p:spPr>
          <a:xfrm>
            <a:off x="704902" y="1856828"/>
            <a:ext cx="3361576" cy="86210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I" sz="1400" dirty="0">
                <a:latin typeface="+mn-lt"/>
              </a:rPr>
              <a:t>&lt;…&gt;</a:t>
            </a:r>
          </a:p>
          <a:p>
            <a:r>
              <a:rPr lang="en-SI" sz="1400" dirty="0">
                <a:latin typeface="+mn-lt"/>
              </a:rPr>
              <a:t>    &lt;address&gt;</a:t>
            </a:r>
            <a:r>
              <a:rPr lang="en-SI" sz="1400" b="1" dirty="0">
                <a:latin typeface="+mn-lt"/>
              </a:rPr>
              <a:t>{/ip-address}</a:t>
            </a:r>
            <a:r>
              <a:rPr lang="en-SI" sz="1400" dirty="0">
                <a:latin typeface="+mn-lt"/>
              </a:rPr>
              <a:t>&lt;/address&gt;</a:t>
            </a:r>
          </a:p>
          <a:p>
            <a:r>
              <a:rPr lang="en-SI" sz="1400" dirty="0">
                <a:latin typeface="+mn-lt"/>
              </a:rPr>
              <a:t>    &lt;mask&gt;255.255.255.0&lt;/mask&gt;</a:t>
            </a:r>
          </a:p>
          <a:p>
            <a:r>
              <a:rPr lang="en-SI" sz="1400" dirty="0">
                <a:latin typeface="+mn-lt"/>
              </a:rPr>
              <a:t>&lt;/…&gt;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EBE2148F-0A45-C396-571C-DB115673AB1C}"/>
              </a:ext>
            </a:extLst>
          </p:cNvPr>
          <p:cNvSpPr/>
          <p:nvPr/>
        </p:nvSpPr>
        <p:spPr>
          <a:xfrm>
            <a:off x="2237550" y="2870531"/>
            <a:ext cx="296278" cy="259492"/>
          </a:xfrm>
          <a:prstGeom prst="downArrow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61CAC-16CD-8998-C019-7C951225AC2F}"/>
              </a:ext>
            </a:extLst>
          </p:cNvPr>
          <p:cNvSpPr txBox="1"/>
          <p:nvPr/>
        </p:nvSpPr>
        <p:spPr>
          <a:xfrm>
            <a:off x="4572000" y="2103215"/>
            <a:ext cx="32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Templatized configuration (XML)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CDC113B-A332-0A9B-59FC-BF9C6D6D401E}"/>
              </a:ext>
            </a:extLst>
          </p:cNvPr>
          <p:cNvSpPr/>
          <p:nvPr/>
        </p:nvSpPr>
        <p:spPr>
          <a:xfrm>
            <a:off x="704901" y="3281619"/>
            <a:ext cx="3361576" cy="86210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+mn-lt"/>
              </a:rPr>
              <a:t>ip</a:t>
            </a:r>
            <a:r>
              <a:rPr lang="en-US" sz="1400" b="1" dirty="0">
                <a:latin typeface="+mn-lt"/>
              </a:rPr>
              <a:t>-address</a:t>
            </a:r>
            <a:r>
              <a:rPr lang="en-US" sz="1400" dirty="0">
                <a:latin typeface="+mn-lt"/>
              </a:rPr>
              <a:t>   </a:t>
            </a:r>
            <a:r>
              <a:rPr lang="en-US" sz="1400" i="1" dirty="0">
                <a:solidFill>
                  <a:schemeClr val="tx2"/>
                </a:solidFill>
                <a:latin typeface="+mn-lt"/>
              </a:rPr>
              <a:t>[</a:t>
            </a:r>
            <a:r>
              <a:rPr lang="en-US" sz="1400" i="1" dirty="0" err="1">
                <a:solidFill>
                  <a:schemeClr val="tx2"/>
                </a:solidFill>
                <a:latin typeface="+mn-lt"/>
              </a:rPr>
              <a:t>inet:ip-address</a:t>
            </a:r>
            <a:r>
              <a:rPr lang="en-US" sz="1400" i="1" dirty="0">
                <a:solidFill>
                  <a:schemeClr val="tx2"/>
                </a:solidFill>
                <a:latin typeface="+mn-lt"/>
              </a:rPr>
              <a:t> type]</a:t>
            </a:r>
            <a:endParaRPr lang="en-SI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7536E-24EA-C704-41D1-DBA8CEFB508D}"/>
              </a:ext>
            </a:extLst>
          </p:cNvPr>
          <p:cNvSpPr txBox="1"/>
          <p:nvPr/>
        </p:nvSpPr>
        <p:spPr>
          <a:xfrm>
            <a:off x="4572000" y="3389507"/>
            <a:ext cx="283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>
                <a:latin typeface="+mn-lt"/>
              </a:rPr>
              <a:t>Definition and contraints for</a:t>
            </a:r>
          </a:p>
          <a:p>
            <a:r>
              <a:rPr lang="en-SI" dirty="0">
                <a:latin typeface="+mn-lt"/>
              </a:rPr>
              <a:t>parameters (YANG)</a:t>
            </a:r>
          </a:p>
        </p:txBody>
      </p:sp>
    </p:spTree>
    <p:extLst>
      <p:ext uri="{BB962C8B-B14F-4D97-AF65-F5344CB8AC3E}">
        <p14:creationId xmlns:p14="http://schemas.microsoft.com/office/powerpoint/2010/main" val="4020481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D675D12-9537-F21C-CDEE-30980FE6D468}"/>
              </a:ext>
            </a:extLst>
          </p:cNvPr>
          <p:cNvSpPr/>
          <p:nvPr/>
        </p:nvSpPr>
        <p:spPr>
          <a:xfrm>
            <a:off x="705343" y="1041573"/>
            <a:ext cx="2352675" cy="69779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dirty="0">
                <a:latin typeface="+mn-lt"/>
              </a:rPr>
              <a:t>Service model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905032-CCA5-923E-E151-220D72F95CC0}"/>
              </a:ext>
            </a:extLst>
          </p:cNvPr>
          <p:cNvGrpSpPr>
            <a:grpSpLocks noChangeAspect="1"/>
          </p:cNvGrpSpPr>
          <p:nvPr/>
        </p:nvGrpSpPr>
        <p:grpSpPr>
          <a:xfrm>
            <a:off x="1463737" y="2665187"/>
            <a:ext cx="296531" cy="369332"/>
            <a:chOff x="356461" y="1146265"/>
            <a:chExt cx="1293256" cy="16107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1B46CC-01C0-4822-2CF9-A7FDA5625834}"/>
                </a:ext>
              </a:extLst>
            </p:cNvPr>
            <p:cNvGrpSpPr/>
            <p:nvPr/>
          </p:nvGrpSpPr>
          <p:grpSpPr>
            <a:xfrm>
              <a:off x="356461" y="1146265"/>
              <a:ext cx="1293256" cy="1610762"/>
              <a:chOff x="3884712" y="1859266"/>
              <a:chExt cx="1293256" cy="1610762"/>
            </a:xfrm>
          </p:grpSpPr>
          <p:sp>
            <p:nvSpPr>
              <p:cNvPr id="16" name="Freeform 442">
                <a:extLst>
                  <a:ext uri="{FF2B5EF4-FFF2-40B4-BE49-F238E27FC236}">
                    <a16:creationId xmlns:a16="http://schemas.microsoft.com/office/drawing/2014/main" id="{BE0E09ED-2D86-4113-D1E9-E468B4EDE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712" y="1859266"/>
                <a:ext cx="1293256" cy="1610762"/>
              </a:xfrm>
              <a:custGeom>
                <a:avLst/>
                <a:gdLst>
                  <a:gd name="T0" fmla="*/ 820 w 820"/>
                  <a:gd name="T1" fmla="*/ 256 h 1017"/>
                  <a:gd name="T2" fmla="*/ 820 w 820"/>
                  <a:gd name="T3" fmla="*/ 946 h 1017"/>
                  <a:gd name="T4" fmla="*/ 750 w 820"/>
                  <a:gd name="T5" fmla="*/ 1017 h 1017"/>
                  <a:gd name="T6" fmla="*/ 71 w 820"/>
                  <a:gd name="T7" fmla="*/ 1017 h 1017"/>
                  <a:gd name="T8" fmla="*/ 0 w 820"/>
                  <a:gd name="T9" fmla="*/ 946 h 1017"/>
                  <a:gd name="T10" fmla="*/ 0 w 820"/>
                  <a:gd name="T11" fmla="*/ 71 h 1017"/>
                  <a:gd name="T12" fmla="*/ 71 w 820"/>
                  <a:gd name="T13" fmla="*/ 0 h 1017"/>
                  <a:gd name="T14" fmla="*/ 569 w 820"/>
                  <a:gd name="T15" fmla="*/ 0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0" h="1017">
                    <a:moveTo>
                      <a:pt x="820" y="256"/>
                    </a:moveTo>
                    <a:cubicBezTo>
                      <a:pt x="820" y="946"/>
                      <a:pt x="820" y="946"/>
                      <a:pt x="820" y="946"/>
                    </a:cubicBezTo>
                    <a:cubicBezTo>
                      <a:pt x="820" y="985"/>
                      <a:pt x="789" y="1017"/>
                      <a:pt x="750" y="1017"/>
                    </a:cubicBezTo>
                    <a:cubicBezTo>
                      <a:pt x="71" y="1017"/>
                      <a:pt x="71" y="1017"/>
                      <a:pt x="71" y="1017"/>
                    </a:cubicBezTo>
                    <a:cubicBezTo>
                      <a:pt x="32" y="1017"/>
                      <a:pt x="0" y="985"/>
                      <a:pt x="0" y="94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443">
                <a:extLst>
                  <a:ext uri="{FF2B5EF4-FFF2-40B4-BE49-F238E27FC236}">
                    <a16:creationId xmlns:a16="http://schemas.microsoft.com/office/drawing/2014/main" id="{4137EE2A-4B27-7D5A-9155-9FF4E391B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022" y="1859266"/>
                <a:ext cx="394946" cy="406564"/>
              </a:xfrm>
              <a:custGeom>
                <a:avLst/>
                <a:gdLst>
                  <a:gd name="T0" fmla="*/ 251 w 251"/>
                  <a:gd name="T1" fmla="*/ 256 h 256"/>
                  <a:gd name="T2" fmla="*/ 68 w 251"/>
                  <a:gd name="T3" fmla="*/ 256 h 256"/>
                  <a:gd name="T4" fmla="*/ 0 w 251"/>
                  <a:gd name="T5" fmla="*/ 187 h 256"/>
                  <a:gd name="T6" fmla="*/ 0 w 251"/>
                  <a:gd name="T7" fmla="*/ 0 h 256"/>
                  <a:gd name="T8" fmla="*/ 251 w 251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256">
                    <a:moveTo>
                      <a:pt x="251" y="256"/>
                    </a:moveTo>
                    <a:cubicBezTo>
                      <a:pt x="68" y="256"/>
                      <a:pt x="68" y="256"/>
                      <a:pt x="68" y="256"/>
                    </a:cubicBezTo>
                    <a:cubicBezTo>
                      <a:pt x="31" y="256"/>
                      <a:pt x="0" y="225"/>
                      <a:pt x="0" y="18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51" y="256"/>
                    </a:lnTo>
                    <a:close/>
                  </a:path>
                </a:pathLst>
              </a:custGeom>
              <a:solidFill>
                <a:srgbClr val="FBAB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19E819-7F14-0039-2564-3B25B3B72980}"/>
                </a:ext>
              </a:extLst>
            </p:cNvPr>
            <p:cNvGrpSpPr/>
            <p:nvPr/>
          </p:nvGrpSpPr>
          <p:grpSpPr>
            <a:xfrm>
              <a:off x="468509" y="1495988"/>
              <a:ext cx="1022853" cy="1000973"/>
              <a:chOff x="2899708" y="3003298"/>
              <a:chExt cx="1022853" cy="100097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385C1B-D0E0-AB16-1212-29511D8092E2}"/>
                  </a:ext>
                </a:extLst>
              </p:cNvPr>
              <p:cNvSpPr/>
              <p:nvPr/>
            </p:nvSpPr>
            <p:spPr>
              <a:xfrm>
                <a:off x="3392360" y="3136122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76BE37-2119-523D-A033-D7259CB3C1F1}"/>
                  </a:ext>
                </a:extLst>
              </p:cNvPr>
              <p:cNvSpPr/>
              <p:nvPr/>
            </p:nvSpPr>
            <p:spPr>
              <a:xfrm rot="3932268">
                <a:off x="3624273" y="3272884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1E039E-634B-524D-A346-A5AB2A45F21B}"/>
                  </a:ext>
                </a:extLst>
              </p:cNvPr>
              <p:cNvSpPr/>
              <p:nvPr/>
            </p:nvSpPr>
            <p:spPr>
              <a:xfrm rot="17719080">
                <a:off x="3177356" y="3282085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2B2E29-254D-8F87-0736-46F6669696D9}"/>
                  </a:ext>
                </a:extLst>
              </p:cNvPr>
              <p:cNvSpPr/>
              <p:nvPr/>
            </p:nvSpPr>
            <p:spPr>
              <a:xfrm rot="8413706">
                <a:off x="3548799" y="3569905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ACB5C1A-BB2C-8DAA-1016-F81BCC1FA059}"/>
                  </a:ext>
                </a:extLst>
              </p:cNvPr>
              <p:cNvSpPr/>
              <p:nvPr/>
            </p:nvSpPr>
            <p:spPr>
              <a:xfrm rot="13162186">
                <a:off x="3241663" y="3572009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E65DE6-47D6-42D3-0D77-C5416B5F00FA}"/>
                  </a:ext>
                </a:extLst>
              </p:cNvPr>
              <p:cNvSpPr/>
              <p:nvPr/>
            </p:nvSpPr>
            <p:spPr>
              <a:xfrm>
                <a:off x="3314698" y="3003298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CCDBAA2-1F8F-71FA-66DF-8D0F4DF0FE53}"/>
                  </a:ext>
                </a:extLst>
              </p:cNvPr>
              <p:cNvSpPr/>
              <p:nvPr/>
            </p:nvSpPr>
            <p:spPr>
              <a:xfrm>
                <a:off x="3729692" y="3272093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A8E72E-EC4A-7A3F-5F0E-6E64E439677E}"/>
                  </a:ext>
                </a:extLst>
              </p:cNvPr>
              <p:cNvSpPr/>
              <p:nvPr/>
            </p:nvSpPr>
            <p:spPr>
              <a:xfrm>
                <a:off x="3609028" y="3811402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DA032A-4877-D88D-9177-2FC938827D7C}"/>
                  </a:ext>
                </a:extLst>
              </p:cNvPr>
              <p:cNvSpPr/>
              <p:nvPr/>
            </p:nvSpPr>
            <p:spPr>
              <a:xfrm>
                <a:off x="3018462" y="3809735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177C411-ACBD-D0A7-4472-01D3A7327CCD}"/>
                  </a:ext>
                </a:extLst>
              </p:cNvPr>
              <p:cNvSpPr/>
              <p:nvPr/>
            </p:nvSpPr>
            <p:spPr>
              <a:xfrm>
                <a:off x="2899708" y="3272093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0D13AA4-CDC8-8AAD-BFA8-980511E16D60}"/>
                  </a:ext>
                </a:extLst>
              </p:cNvPr>
              <p:cNvSpPr/>
              <p:nvPr/>
            </p:nvSpPr>
            <p:spPr>
              <a:xfrm>
                <a:off x="3311995" y="3465285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C7BC5-4FBC-01B1-E14D-0D4843856725}"/>
              </a:ext>
            </a:extLst>
          </p:cNvPr>
          <p:cNvSpPr txBox="1"/>
          <p:nvPr/>
        </p:nvSpPr>
        <p:spPr>
          <a:xfrm>
            <a:off x="766119" y="479344"/>
            <a:ext cx="223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I" dirty="0">
                <a:latin typeface="+mn-lt"/>
              </a:rPr>
              <a:t>Template-only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F95030-1E1B-BAD1-A6B3-A59E1E82CD32}"/>
              </a:ext>
            </a:extLst>
          </p:cNvPr>
          <p:cNvSpPr txBox="1"/>
          <p:nvPr/>
        </p:nvSpPr>
        <p:spPr>
          <a:xfrm>
            <a:off x="4743402" y="479344"/>
            <a:ext cx="268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I" dirty="0">
                <a:latin typeface="+mn-lt"/>
              </a:rPr>
              <a:t>Code and template service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EA16F5-DA81-AC4E-1C9C-A6DB2BF6787E}"/>
              </a:ext>
            </a:extLst>
          </p:cNvPr>
          <p:cNvCxnSpPr>
            <a:cxnSpLocks/>
          </p:cNvCxnSpPr>
          <p:nvPr/>
        </p:nvCxnSpPr>
        <p:spPr>
          <a:xfrm>
            <a:off x="1866875" y="1846610"/>
            <a:ext cx="0" cy="20114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2C4307-2450-5C19-F35C-A3187C5B33A5}"/>
              </a:ext>
            </a:extLst>
          </p:cNvPr>
          <p:cNvSpPr txBox="1"/>
          <p:nvPr/>
        </p:nvSpPr>
        <p:spPr>
          <a:xfrm>
            <a:off x="1948600" y="2730309"/>
            <a:ext cx="1019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200" dirty="0">
                <a:latin typeface="+mn-lt"/>
              </a:rPr>
              <a:t>Instance data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5E6667B-D276-C9D6-11FB-7653A7A194BB}"/>
              </a:ext>
            </a:extLst>
          </p:cNvPr>
          <p:cNvSpPr/>
          <p:nvPr/>
        </p:nvSpPr>
        <p:spPr>
          <a:xfrm>
            <a:off x="4924450" y="1041573"/>
            <a:ext cx="2352675" cy="69779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dirty="0">
                <a:latin typeface="+mn-lt"/>
              </a:rPr>
              <a:t>Service model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3DDF20-CFF9-5FD0-97DF-DFD85D0BF8F8}"/>
              </a:ext>
            </a:extLst>
          </p:cNvPr>
          <p:cNvGrpSpPr>
            <a:grpSpLocks noChangeAspect="1"/>
          </p:cNvGrpSpPr>
          <p:nvPr/>
        </p:nvGrpSpPr>
        <p:grpSpPr>
          <a:xfrm>
            <a:off x="5682301" y="1932260"/>
            <a:ext cx="296531" cy="369332"/>
            <a:chOff x="356461" y="1146265"/>
            <a:chExt cx="1293256" cy="16107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7AB3F0-D2F7-C002-2145-071CF5D0B8D8}"/>
                </a:ext>
              </a:extLst>
            </p:cNvPr>
            <p:cNvGrpSpPr/>
            <p:nvPr/>
          </p:nvGrpSpPr>
          <p:grpSpPr>
            <a:xfrm>
              <a:off x="356461" y="1146265"/>
              <a:ext cx="1293256" cy="1610762"/>
              <a:chOff x="3884712" y="1859266"/>
              <a:chExt cx="1293256" cy="1610762"/>
            </a:xfrm>
          </p:grpSpPr>
          <p:sp>
            <p:nvSpPr>
              <p:cNvPr id="40" name="Freeform 442">
                <a:extLst>
                  <a:ext uri="{FF2B5EF4-FFF2-40B4-BE49-F238E27FC236}">
                    <a16:creationId xmlns:a16="http://schemas.microsoft.com/office/drawing/2014/main" id="{4B2CFE36-FE2D-D28F-6F64-9BD4052C1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712" y="1859266"/>
                <a:ext cx="1293256" cy="1610762"/>
              </a:xfrm>
              <a:custGeom>
                <a:avLst/>
                <a:gdLst>
                  <a:gd name="T0" fmla="*/ 820 w 820"/>
                  <a:gd name="T1" fmla="*/ 256 h 1017"/>
                  <a:gd name="T2" fmla="*/ 820 w 820"/>
                  <a:gd name="T3" fmla="*/ 946 h 1017"/>
                  <a:gd name="T4" fmla="*/ 750 w 820"/>
                  <a:gd name="T5" fmla="*/ 1017 h 1017"/>
                  <a:gd name="T6" fmla="*/ 71 w 820"/>
                  <a:gd name="T7" fmla="*/ 1017 h 1017"/>
                  <a:gd name="T8" fmla="*/ 0 w 820"/>
                  <a:gd name="T9" fmla="*/ 946 h 1017"/>
                  <a:gd name="T10" fmla="*/ 0 w 820"/>
                  <a:gd name="T11" fmla="*/ 71 h 1017"/>
                  <a:gd name="T12" fmla="*/ 71 w 820"/>
                  <a:gd name="T13" fmla="*/ 0 h 1017"/>
                  <a:gd name="T14" fmla="*/ 569 w 820"/>
                  <a:gd name="T15" fmla="*/ 0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0" h="1017">
                    <a:moveTo>
                      <a:pt x="820" y="256"/>
                    </a:moveTo>
                    <a:cubicBezTo>
                      <a:pt x="820" y="946"/>
                      <a:pt x="820" y="946"/>
                      <a:pt x="820" y="946"/>
                    </a:cubicBezTo>
                    <a:cubicBezTo>
                      <a:pt x="820" y="985"/>
                      <a:pt x="789" y="1017"/>
                      <a:pt x="750" y="1017"/>
                    </a:cubicBezTo>
                    <a:cubicBezTo>
                      <a:pt x="71" y="1017"/>
                      <a:pt x="71" y="1017"/>
                      <a:pt x="71" y="1017"/>
                    </a:cubicBezTo>
                    <a:cubicBezTo>
                      <a:pt x="32" y="1017"/>
                      <a:pt x="0" y="985"/>
                      <a:pt x="0" y="94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443">
                <a:extLst>
                  <a:ext uri="{FF2B5EF4-FFF2-40B4-BE49-F238E27FC236}">
                    <a16:creationId xmlns:a16="http://schemas.microsoft.com/office/drawing/2014/main" id="{1266F152-6CC8-BDEA-BB68-7458708A39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022" y="1859266"/>
                <a:ext cx="394946" cy="406564"/>
              </a:xfrm>
              <a:custGeom>
                <a:avLst/>
                <a:gdLst>
                  <a:gd name="T0" fmla="*/ 251 w 251"/>
                  <a:gd name="T1" fmla="*/ 256 h 256"/>
                  <a:gd name="T2" fmla="*/ 68 w 251"/>
                  <a:gd name="T3" fmla="*/ 256 h 256"/>
                  <a:gd name="T4" fmla="*/ 0 w 251"/>
                  <a:gd name="T5" fmla="*/ 187 h 256"/>
                  <a:gd name="T6" fmla="*/ 0 w 251"/>
                  <a:gd name="T7" fmla="*/ 0 h 256"/>
                  <a:gd name="T8" fmla="*/ 251 w 251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256">
                    <a:moveTo>
                      <a:pt x="251" y="256"/>
                    </a:moveTo>
                    <a:cubicBezTo>
                      <a:pt x="68" y="256"/>
                      <a:pt x="68" y="256"/>
                      <a:pt x="68" y="256"/>
                    </a:cubicBezTo>
                    <a:cubicBezTo>
                      <a:pt x="31" y="256"/>
                      <a:pt x="0" y="225"/>
                      <a:pt x="0" y="18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51" y="256"/>
                    </a:lnTo>
                    <a:close/>
                  </a:path>
                </a:pathLst>
              </a:custGeom>
              <a:solidFill>
                <a:srgbClr val="FBAB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2FA2F53-45DA-D5D0-DCC4-9BBA681BEB6C}"/>
                </a:ext>
              </a:extLst>
            </p:cNvPr>
            <p:cNvGrpSpPr/>
            <p:nvPr/>
          </p:nvGrpSpPr>
          <p:grpSpPr>
            <a:xfrm>
              <a:off x="468509" y="1495988"/>
              <a:ext cx="1022853" cy="1000973"/>
              <a:chOff x="2899708" y="3003298"/>
              <a:chExt cx="1022853" cy="100097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4C8C6F5-23F2-308B-C760-3C1E9A1D1012}"/>
                  </a:ext>
                </a:extLst>
              </p:cNvPr>
              <p:cNvSpPr/>
              <p:nvPr/>
            </p:nvSpPr>
            <p:spPr>
              <a:xfrm>
                <a:off x="3392360" y="3136122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06A9F89-0FC7-47F0-A555-F8681B018DFD}"/>
                  </a:ext>
                </a:extLst>
              </p:cNvPr>
              <p:cNvSpPr/>
              <p:nvPr/>
            </p:nvSpPr>
            <p:spPr>
              <a:xfrm rot="3932268">
                <a:off x="3624273" y="3272884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8E71CD0-ECF3-1A68-5C8E-738F338FDDA5}"/>
                  </a:ext>
                </a:extLst>
              </p:cNvPr>
              <p:cNvSpPr/>
              <p:nvPr/>
            </p:nvSpPr>
            <p:spPr>
              <a:xfrm rot="17719080">
                <a:off x="3177356" y="3282085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2877953-F73F-83D5-024D-DDEEF07A7658}"/>
                  </a:ext>
                </a:extLst>
              </p:cNvPr>
              <p:cNvSpPr/>
              <p:nvPr/>
            </p:nvSpPr>
            <p:spPr>
              <a:xfrm rot="8413706">
                <a:off x="3548799" y="3569905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52BF79F-07D5-484C-A491-6FCF30281FAE}"/>
                  </a:ext>
                </a:extLst>
              </p:cNvPr>
              <p:cNvSpPr/>
              <p:nvPr/>
            </p:nvSpPr>
            <p:spPr>
              <a:xfrm rot="13162186">
                <a:off x="3241663" y="3572009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7E35490-157E-122A-7F53-5F56F640044A}"/>
                  </a:ext>
                </a:extLst>
              </p:cNvPr>
              <p:cNvSpPr/>
              <p:nvPr/>
            </p:nvSpPr>
            <p:spPr>
              <a:xfrm>
                <a:off x="3314698" y="3003298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5B6185B-AB09-0DB8-84F6-DE7D56BAE821}"/>
                  </a:ext>
                </a:extLst>
              </p:cNvPr>
              <p:cNvSpPr/>
              <p:nvPr/>
            </p:nvSpPr>
            <p:spPr>
              <a:xfrm>
                <a:off x="3729692" y="3272093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865AFB2-1731-449F-997F-25C562A2F185}"/>
                  </a:ext>
                </a:extLst>
              </p:cNvPr>
              <p:cNvSpPr/>
              <p:nvPr/>
            </p:nvSpPr>
            <p:spPr>
              <a:xfrm>
                <a:off x="3609028" y="3811402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B399227-BAC7-0EB8-7B8E-2241EFE73803}"/>
                  </a:ext>
                </a:extLst>
              </p:cNvPr>
              <p:cNvSpPr/>
              <p:nvPr/>
            </p:nvSpPr>
            <p:spPr>
              <a:xfrm>
                <a:off x="3018462" y="3809735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D288AE-F31E-F348-BF8C-FA563FDDBC56}"/>
                  </a:ext>
                </a:extLst>
              </p:cNvPr>
              <p:cNvSpPr/>
              <p:nvPr/>
            </p:nvSpPr>
            <p:spPr>
              <a:xfrm>
                <a:off x="2899708" y="3272093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6F0F17C-97A3-211B-6E94-9ECD80662D1C}"/>
                  </a:ext>
                </a:extLst>
              </p:cNvPr>
              <p:cNvSpPr/>
              <p:nvPr/>
            </p:nvSpPr>
            <p:spPr>
              <a:xfrm>
                <a:off x="3311995" y="3465285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564A1C-7BC9-096F-E45E-36FFBD1D2935}"/>
              </a:ext>
            </a:extLst>
          </p:cNvPr>
          <p:cNvCxnSpPr>
            <a:cxnSpLocks/>
          </p:cNvCxnSpPr>
          <p:nvPr/>
        </p:nvCxnSpPr>
        <p:spPr>
          <a:xfrm flipH="1">
            <a:off x="6085981" y="1846610"/>
            <a:ext cx="1" cy="549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0C00F3-6C78-3A63-0CB8-E59DB1503861}"/>
              </a:ext>
            </a:extLst>
          </p:cNvPr>
          <p:cNvSpPr txBox="1"/>
          <p:nvPr/>
        </p:nvSpPr>
        <p:spPr>
          <a:xfrm>
            <a:off x="6167164" y="1997382"/>
            <a:ext cx="1019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200" dirty="0">
                <a:latin typeface="+mn-lt"/>
              </a:rPr>
              <a:t>Instance data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9593F29-CBAC-BB47-1A05-CE7DC6F1B38C}"/>
              </a:ext>
            </a:extLst>
          </p:cNvPr>
          <p:cNvSpPr/>
          <p:nvPr/>
        </p:nvSpPr>
        <p:spPr>
          <a:xfrm>
            <a:off x="4909643" y="2503433"/>
            <a:ext cx="2352675" cy="69779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dirty="0">
                <a:latin typeface="+mn-lt"/>
              </a:rPr>
              <a:t>Mapping code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C687D6F-20F0-C418-43EF-D17472CA84BF}"/>
              </a:ext>
            </a:extLst>
          </p:cNvPr>
          <p:cNvGrpSpPr>
            <a:grpSpLocks noChangeAspect="1"/>
          </p:cNvGrpSpPr>
          <p:nvPr/>
        </p:nvGrpSpPr>
        <p:grpSpPr>
          <a:xfrm>
            <a:off x="5680941" y="3394120"/>
            <a:ext cx="296531" cy="369332"/>
            <a:chOff x="356461" y="1146265"/>
            <a:chExt cx="1293256" cy="161076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B2CA264-81D9-F8BA-18D0-34171CBFC602}"/>
                </a:ext>
              </a:extLst>
            </p:cNvPr>
            <p:cNvGrpSpPr/>
            <p:nvPr/>
          </p:nvGrpSpPr>
          <p:grpSpPr>
            <a:xfrm>
              <a:off x="356461" y="1146265"/>
              <a:ext cx="1293256" cy="1610762"/>
              <a:chOff x="3884712" y="1859266"/>
              <a:chExt cx="1293256" cy="1610762"/>
            </a:xfrm>
          </p:grpSpPr>
          <p:sp>
            <p:nvSpPr>
              <p:cNvPr id="60" name="Freeform 442">
                <a:extLst>
                  <a:ext uri="{FF2B5EF4-FFF2-40B4-BE49-F238E27FC236}">
                    <a16:creationId xmlns:a16="http://schemas.microsoft.com/office/drawing/2014/main" id="{951E124A-ED5D-7C83-3364-AA9722A38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712" y="1859266"/>
                <a:ext cx="1293256" cy="1610762"/>
              </a:xfrm>
              <a:custGeom>
                <a:avLst/>
                <a:gdLst>
                  <a:gd name="T0" fmla="*/ 820 w 820"/>
                  <a:gd name="T1" fmla="*/ 256 h 1017"/>
                  <a:gd name="T2" fmla="*/ 820 w 820"/>
                  <a:gd name="T3" fmla="*/ 946 h 1017"/>
                  <a:gd name="T4" fmla="*/ 750 w 820"/>
                  <a:gd name="T5" fmla="*/ 1017 h 1017"/>
                  <a:gd name="T6" fmla="*/ 71 w 820"/>
                  <a:gd name="T7" fmla="*/ 1017 h 1017"/>
                  <a:gd name="T8" fmla="*/ 0 w 820"/>
                  <a:gd name="T9" fmla="*/ 946 h 1017"/>
                  <a:gd name="T10" fmla="*/ 0 w 820"/>
                  <a:gd name="T11" fmla="*/ 71 h 1017"/>
                  <a:gd name="T12" fmla="*/ 71 w 820"/>
                  <a:gd name="T13" fmla="*/ 0 h 1017"/>
                  <a:gd name="T14" fmla="*/ 569 w 820"/>
                  <a:gd name="T15" fmla="*/ 0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0" h="1017">
                    <a:moveTo>
                      <a:pt x="820" y="256"/>
                    </a:moveTo>
                    <a:cubicBezTo>
                      <a:pt x="820" y="946"/>
                      <a:pt x="820" y="946"/>
                      <a:pt x="820" y="946"/>
                    </a:cubicBezTo>
                    <a:cubicBezTo>
                      <a:pt x="820" y="985"/>
                      <a:pt x="789" y="1017"/>
                      <a:pt x="750" y="1017"/>
                    </a:cubicBezTo>
                    <a:cubicBezTo>
                      <a:pt x="71" y="1017"/>
                      <a:pt x="71" y="1017"/>
                      <a:pt x="71" y="1017"/>
                    </a:cubicBezTo>
                    <a:cubicBezTo>
                      <a:pt x="32" y="1017"/>
                      <a:pt x="0" y="985"/>
                      <a:pt x="0" y="94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443">
                <a:extLst>
                  <a:ext uri="{FF2B5EF4-FFF2-40B4-BE49-F238E27FC236}">
                    <a16:creationId xmlns:a16="http://schemas.microsoft.com/office/drawing/2014/main" id="{FB9404E9-67A7-5941-6F0A-FBF0EB9E0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022" y="1859266"/>
                <a:ext cx="394946" cy="406564"/>
              </a:xfrm>
              <a:custGeom>
                <a:avLst/>
                <a:gdLst>
                  <a:gd name="T0" fmla="*/ 251 w 251"/>
                  <a:gd name="T1" fmla="*/ 256 h 256"/>
                  <a:gd name="T2" fmla="*/ 68 w 251"/>
                  <a:gd name="T3" fmla="*/ 256 h 256"/>
                  <a:gd name="T4" fmla="*/ 0 w 251"/>
                  <a:gd name="T5" fmla="*/ 187 h 256"/>
                  <a:gd name="T6" fmla="*/ 0 w 251"/>
                  <a:gd name="T7" fmla="*/ 0 h 256"/>
                  <a:gd name="T8" fmla="*/ 251 w 251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256">
                    <a:moveTo>
                      <a:pt x="251" y="256"/>
                    </a:moveTo>
                    <a:cubicBezTo>
                      <a:pt x="68" y="256"/>
                      <a:pt x="68" y="256"/>
                      <a:pt x="68" y="256"/>
                    </a:cubicBezTo>
                    <a:cubicBezTo>
                      <a:pt x="31" y="256"/>
                      <a:pt x="0" y="225"/>
                      <a:pt x="0" y="18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51" y="256"/>
                    </a:lnTo>
                    <a:close/>
                  </a:path>
                </a:pathLst>
              </a:custGeom>
              <a:solidFill>
                <a:srgbClr val="FBAB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20669D6-FD46-E558-E776-B42B6EE8E395}"/>
                </a:ext>
              </a:extLst>
            </p:cNvPr>
            <p:cNvGrpSpPr/>
            <p:nvPr/>
          </p:nvGrpSpPr>
          <p:grpSpPr>
            <a:xfrm>
              <a:off x="468509" y="1495988"/>
              <a:ext cx="1022853" cy="1000973"/>
              <a:chOff x="2899708" y="3003298"/>
              <a:chExt cx="1022853" cy="1000973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E4AEFC7-F84D-A62F-A86C-DAE526473BBF}"/>
                  </a:ext>
                </a:extLst>
              </p:cNvPr>
              <p:cNvSpPr/>
              <p:nvPr/>
            </p:nvSpPr>
            <p:spPr>
              <a:xfrm>
                <a:off x="3392360" y="3136122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5FC8419-B183-D008-F90C-B43C10E9D226}"/>
                  </a:ext>
                </a:extLst>
              </p:cNvPr>
              <p:cNvSpPr/>
              <p:nvPr/>
            </p:nvSpPr>
            <p:spPr>
              <a:xfrm rot="3932268">
                <a:off x="3624273" y="3272884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22A53E9-5A5B-F3C1-CEC1-3ADA3B369057}"/>
                  </a:ext>
                </a:extLst>
              </p:cNvPr>
              <p:cNvSpPr/>
              <p:nvPr/>
            </p:nvSpPr>
            <p:spPr>
              <a:xfrm rot="17719080">
                <a:off x="3177356" y="3282085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16E518B-E901-4663-C317-BC6016C27958}"/>
                  </a:ext>
                </a:extLst>
              </p:cNvPr>
              <p:cNvSpPr/>
              <p:nvPr/>
            </p:nvSpPr>
            <p:spPr>
              <a:xfrm rot="8413706">
                <a:off x="3548799" y="3569905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7EE11A2-F3FD-A200-5013-9497A8E1B844}"/>
                  </a:ext>
                </a:extLst>
              </p:cNvPr>
              <p:cNvSpPr/>
              <p:nvPr/>
            </p:nvSpPr>
            <p:spPr>
              <a:xfrm rot="13162186">
                <a:off x="3241663" y="3572009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38DFE28-FE04-0F0D-222A-466E60200E3F}"/>
                  </a:ext>
                </a:extLst>
              </p:cNvPr>
              <p:cNvSpPr/>
              <p:nvPr/>
            </p:nvSpPr>
            <p:spPr>
              <a:xfrm>
                <a:off x="3314698" y="3003298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6C5E02B-4244-6784-2451-4B6BD69D9D8E}"/>
                  </a:ext>
                </a:extLst>
              </p:cNvPr>
              <p:cNvSpPr/>
              <p:nvPr/>
            </p:nvSpPr>
            <p:spPr>
              <a:xfrm>
                <a:off x="3729692" y="3272093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F40E450-64ED-2282-5553-08A20E3EACDB}"/>
                  </a:ext>
                </a:extLst>
              </p:cNvPr>
              <p:cNvSpPr/>
              <p:nvPr/>
            </p:nvSpPr>
            <p:spPr>
              <a:xfrm>
                <a:off x="3609028" y="3811402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63212A30-F368-CD5E-0BA1-26DEAA464AC1}"/>
                  </a:ext>
                </a:extLst>
              </p:cNvPr>
              <p:cNvSpPr/>
              <p:nvPr/>
            </p:nvSpPr>
            <p:spPr>
              <a:xfrm>
                <a:off x="3018462" y="3809735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A12BD7C-8998-E50E-7989-78B5518D8B31}"/>
                  </a:ext>
                </a:extLst>
              </p:cNvPr>
              <p:cNvSpPr/>
              <p:nvPr/>
            </p:nvSpPr>
            <p:spPr>
              <a:xfrm>
                <a:off x="2899708" y="3272093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7A5B7F8-20D2-47B1-AE03-2A65D7159959}"/>
                  </a:ext>
                </a:extLst>
              </p:cNvPr>
              <p:cNvSpPr/>
              <p:nvPr/>
            </p:nvSpPr>
            <p:spPr>
              <a:xfrm>
                <a:off x="3311995" y="3465285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7C2D817-7C28-A597-506C-9786ADBA2B0E}"/>
              </a:ext>
            </a:extLst>
          </p:cNvPr>
          <p:cNvCxnSpPr>
            <a:cxnSpLocks/>
          </p:cNvCxnSpPr>
          <p:nvPr/>
        </p:nvCxnSpPr>
        <p:spPr>
          <a:xfrm flipH="1">
            <a:off x="6084621" y="3308470"/>
            <a:ext cx="1" cy="549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0B26636-918D-4A82-31A9-BF9A98B788B3}"/>
              </a:ext>
            </a:extLst>
          </p:cNvPr>
          <p:cNvSpPr txBox="1"/>
          <p:nvPr/>
        </p:nvSpPr>
        <p:spPr>
          <a:xfrm>
            <a:off x="6165804" y="3337374"/>
            <a:ext cx="140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200" dirty="0">
                <a:latin typeface="+mn-lt"/>
              </a:rPr>
              <a:t>Instance data &amp;</a:t>
            </a:r>
          </a:p>
          <a:p>
            <a:r>
              <a:rPr lang="en-SI" sz="1200" dirty="0">
                <a:latin typeface="+mn-lt"/>
              </a:rPr>
              <a:t>additional variables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3F7DFFD-A075-92F4-BA08-2D75978BCA74}"/>
              </a:ext>
            </a:extLst>
          </p:cNvPr>
          <p:cNvGrpSpPr>
            <a:grpSpLocks noChangeAspect="1"/>
          </p:cNvGrpSpPr>
          <p:nvPr/>
        </p:nvGrpSpPr>
        <p:grpSpPr>
          <a:xfrm>
            <a:off x="5628450" y="3351274"/>
            <a:ext cx="296531" cy="369332"/>
            <a:chOff x="356461" y="1146265"/>
            <a:chExt cx="1293256" cy="161076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A519EF0-123D-4D25-1EAF-7EDD278D450C}"/>
                </a:ext>
              </a:extLst>
            </p:cNvPr>
            <p:cNvGrpSpPr/>
            <p:nvPr/>
          </p:nvGrpSpPr>
          <p:grpSpPr>
            <a:xfrm>
              <a:off x="356461" y="1146265"/>
              <a:ext cx="1293256" cy="1610762"/>
              <a:chOff x="3884712" y="1859266"/>
              <a:chExt cx="1293256" cy="1610762"/>
            </a:xfrm>
          </p:grpSpPr>
          <p:sp>
            <p:nvSpPr>
              <p:cNvPr id="78" name="Freeform 442">
                <a:extLst>
                  <a:ext uri="{FF2B5EF4-FFF2-40B4-BE49-F238E27FC236}">
                    <a16:creationId xmlns:a16="http://schemas.microsoft.com/office/drawing/2014/main" id="{43C2A907-96C0-EF23-8349-9058483BE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4712" y="1859266"/>
                <a:ext cx="1293256" cy="1610762"/>
              </a:xfrm>
              <a:custGeom>
                <a:avLst/>
                <a:gdLst>
                  <a:gd name="T0" fmla="*/ 820 w 820"/>
                  <a:gd name="T1" fmla="*/ 256 h 1017"/>
                  <a:gd name="T2" fmla="*/ 820 w 820"/>
                  <a:gd name="T3" fmla="*/ 946 h 1017"/>
                  <a:gd name="T4" fmla="*/ 750 w 820"/>
                  <a:gd name="T5" fmla="*/ 1017 h 1017"/>
                  <a:gd name="T6" fmla="*/ 71 w 820"/>
                  <a:gd name="T7" fmla="*/ 1017 h 1017"/>
                  <a:gd name="T8" fmla="*/ 0 w 820"/>
                  <a:gd name="T9" fmla="*/ 946 h 1017"/>
                  <a:gd name="T10" fmla="*/ 0 w 820"/>
                  <a:gd name="T11" fmla="*/ 71 h 1017"/>
                  <a:gd name="T12" fmla="*/ 71 w 820"/>
                  <a:gd name="T13" fmla="*/ 0 h 1017"/>
                  <a:gd name="T14" fmla="*/ 569 w 820"/>
                  <a:gd name="T15" fmla="*/ 0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0" h="1017">
                    <a:moveTo>
                      <a:pt x="820" y="256"/>
                    </a:moveTo>
                    <a:cubicBezTo>
                      <a:pt x="820" y="946"/>
                      <a:pt x="820" y="946"/>
                      <a:pt x="820" y="946"/>
                    </a:cubicBezTo>
                    <a:cubicBezTo>
                      <a:pt x="820" y="985"/>
                      <a:pt x="789" y="1017"/>
                      <a:pt x="750" y="1017"/>
                    </a:cubicBezTo>
                    <a:cubicBezTo>
                      <a:pt x="71" y="1017"/>
                      <a:pt x="71" y="1017"/>
                      <a:pt x="71" y="1017"/>
                    </a:cubicBezTo>
                    <a:cubicBezTo>
                      <a:pt x="32" y="1017"/>
                      <a:pt x="0" y="985"/>
                      <a:pt x="0" y="946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32"/>
                      <a:pt x="32" y="0"/>
                      <a:pt x="71" y="0"/>
                    </a:cubicBezTo>
                    <a:cubicBezTo>
                      <a:pt x="569" y="0"/>
                      <a:pt x="569" y="0"/>
                      <a:pt x="569" y="0"/>
                    </a:cubicBezTo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9525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443">
                <a:extLst>
                  <a:ext uri="{FF2B5EF4-FFF2-40B4-BE49-F238E27FC236}">
                    <a16:creationId xmlns:a16="http://schemas.microsoft.com/office/drawing/2014/main" id="{3EF6D022-35D8-C2F5-E205-5F67129FB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022" y="1859266"/>
                <a:ext cx="394946" cy="406564"/>
              </a:xfrm>
              <a:custGeom>
                <a:avLst/>
                <a:gdLst>
                  <a:gd name="T0" fmla="*/ 251 w 251"/>
                  <a:gd name="T1" fmla="*/ 256 h 256"/>
                  <a:gd name="T2" fmla="*/ 68 w 251"/>
                  <a:gd name="T3" fmla="*/ 256 h 256"/>
                  <a:gd name="T4" fmla="*/ 0 w 251"/>
                  <a:gd name="T5" fmla="*/ 187 h 256"/>
                  <a:gd name="T6" fmla="*/ 0 w 251"/>
                  <a:gd name="T7" fmla="*/ 0 h 256"/>
                  <a:gd name="T8" fmla="*/ 251 w 251"/>
                  <a:gd name="T9" fmla="*/ 256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1" h="256">
                    <a:moveTo>
                      <a:pt x="251" y="256"/>
                    </a:moveTo>
                    <a:cubicBezTo>
                      <a:pt x="68" y="256"/>
                      <a:pt x="68" y="256"/>
                      <a:pt x="68" y="256"/>
                    </a:cubicBezTo>
                    <a:cubicBezTo>
                      <a:pt x="31" y="256"/>
                      <a:pt x="0" y="225"/>
                      <a:pt x="0" y="18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51" y="256"/>
                    </a:lnTo>
                    <a:close/>
                  </a:path>
                </a:pathLst>
              </a:custGeom>
              <a:solidFill>
                <a:srgbClr val="FBAB2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5C1D2CC-0AD6-6768-F900-4CFB8959E300}"/>
                </a:ext>
              </a:extLst>
            </p:cNvPr>
            <p:cNvGrpSpPr/>
            <p:nvPr/>
          </p:nvGrpSpPr>
          <p:grpSpPr>
            <a:xfrm>
              <a:off x="468509" y="1495988"/>
              <a:ext cx="1022853" cy="1000973"/>
              <a:chOff x="2899708" y="3003298"/>
              <a:chExt cx="1022853" cy="1000973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C948147-CF6C-6372-BA90-BACE84F4A341}"/>
                  </a:ext>
                </a:extLst>
              </p:cNvPr>
              <p:cNvSpPr/>
              <p:nvPr/>
            </p:nvSpPr>
            <p:spPr>
              <a:xfrm>
                <a:off x="3392360" y="3136122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DBE139-987F-6755-C250-403827A052F9}"/>
                  </a:ext>
                </a:extLst>
              </p:cNvPr>
              <p:cNvSpPr/>
              <p:nvPr/>
            </p:nvSpPr>
            <p:spPr>
              <a:xfrm rot="3932268">
                <a:off x="3624273" y="3272884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189666E-5A48-940D-1EB1-CB04B2D99C77}"/>
                  </a:ext>
                </a:extLst>
              </p:cNvPr>
              <p:cNvSpPr/>
              <p:nvPr/>
            </p:nvSpPr>
            <p:spPr>
              <a:xfrm rot="17719080">
                <a:off x="3177356" y="3282085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F91EF88-9C58-1BC6-EE0D-51F93330D894}"/>
                  </a:ext>
                </a:extLst>
              </p:cNvPr>
              <p:cNvSpPr/>
              <p:nvPr/>
            </p:nvSpPr>
            <p:spPr>
              <a:xfrm rot="8413706">
                <a:off x="3548799" y="3569905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BDA1A31-45FB-68F9-DEBA-422A4164C93B}"/>
                  </a:ext>
                </a:extLst>
              </p:cNvPr>
              <p:cNvSpPr/>
              <p:nvPr/>
            </p:nvSpPr>
            <p:spPr>
              <a:xfrm rot="13162186">
                <a:off x="3241663" y="3572009"/>
                <a:ext cx="36000" cy="35692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74B6F8D-E3CD-BE31-1B1B-F62E9EDD39D5}"/>
                  </a:ext>
                </a:extLst>
              </p:cNvPr>
              <p:cNvSpPr/>
              <p:nvPr/>
            </p:nvSpPr>
            <p:spPr>
              <a:xfrm>
                <a:off x="3314698" y="3003298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D9540A5-8506-D15B-6485-CDACA09C6ECA}"/>
                  </a:ext>
                </a:extLst>
              </p:cNvPr>
              <p:cNvSpPr/>
              <p:nvPr/>
            </p:nvSpPr>
            <p:spPr>
              <a:xfrm>
                <a:off x="3729692" y="3272093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949F2A2-BD33-B686-6FAD-6CFEDCC8C51A}"/>
                  </a:ext>
                </a:extLst>
              </p:cNvPr>
              <p:cNvSpPr/>
              <p:nvPr/>
            </p:nvSpPr>
            <p:spPr>
              <a:xfrm>
                <a:off x="3609028" y="3811402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9598BD7-C9BD-5C57-AC14-22729CAF4524}"/>
                  </a:ext>
                </a:extLst>
              </p:cNvPr>
              <p:cNvSpPr/>
              <p:nvPr/>
            </p:nvSpPr>
            <p:spPr>
              <a:xfrm>
                <a:off x="3018462" y="3809735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08E06B0-AF3F-B763-3089-0E7FF0AF694A}"/>
                  </a:ext>
                </a:extLst>
              </p:cNvPr>
              <p:cNvSpPr/>
              <p:nvPr/>
            </p:nvSpPr>
            <p:spPr>
              <a:xfrm>
                <a:off x="2899708" y="3272093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278D475-D2EA-FD36-4EE2-654855E47BD6}"/>
                  </a:ext>
                </a:extLst>
              </p:cNvPr>
              <p:cNvSpPr/>
              <p:nvPr/>
            </p:nvSpPr>
            <p:spPr>
              <a:xfrm>
                <a:off x="3311995" y="3465285"/>
                <a:ext cx="192869" cy="1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0B0D73B8-CA3D-31B8-5153-7EBA394C3075}"/>
              </a:ext>
            </a:extLst>
          </p:cNvPr>
          <p:cNvSpPr/>
          <p:nvPr/>
        </p:nvSpPr>
        <p:spPr>
          <a:xfrm>
            <a:off x="4924450" y="3960344"/>
            <a:ext cx="2352675" cy="697790"/>
          </a:xfrm>
          <a:prstGeom prst="roundRect">
            <a:avLst/>
          </a:prstGeom>
          <a:solidFill>
            <a:schemeClr val="accent5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dirty="0">
                <a:latin typeface="+mn-lt"/>
              </a:rPr>
              <a:t>XML template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E40162DB-237A-BB73-2C1F-B6CCB3643045}"/>
              </a:ext>
            </a:extLst>
          </p:cNvPr>
          <p:cNvSpPr/>
          <p:nvPr/>
        </p:nvSpPr>
        <p:spPr>
          <a:xfrm>
            <a:off x="705343" y="3960344"/>
            <a:ext cx="2352675" cy="697790"/>
          </a:xfrm>
          <a:prstGeom prst="roundRect">
            <a:avLst/>
          </a:prstGeom>
          <a:solidFill>
            <a:schemeClr val="accent5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dirty="0">
                <a:latin typeface="+mn-lt"/>
              </a:rPr>
              <a:t>XML template</a:t>
            </a:r>
          </a:p>
        </p:txBody>
      </p:sp>
    </p:spTree>
    <p:extLst>
      <p:ext uri="{BB962C8B-B14F-4D97-AF65-F5344CB8AC3E}">
        <p14:creationId xmlns:p14="http://schemas.microsoft.com/office/powerpoint/2010/main" val="416947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67C2CB31-0F24-B00D-95FC-972EDBBBE33D}"/>
              </a:ext>
            </a:extLst>
          </p:cNvPr>
          <p:cNvGrpSpPr/>
          <p:nvPr/>
        </p:nvGrpSpPr>
        <p:grpSpPr>
          <a:xfrm>
            <a:off x="2856369" y="2178746"/>
            <a:ext cx="2896611" cy="1101177"/>
            <a:chOff x="2856371" y="1891153"/>
            <a:chExt cx="2896611" cy="110117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EE77119-C601-A731-B3BC-CB76F79B5D7A}"/>
                </a:ext>
              </a:extLst>
            </p:cNvPr>
            <p:cNvSpPr/>
            <p:nvPr/>
          </p:nvSpPr>
          <p:spPr>
            <a:xfrm>
              <a:off x="2856371" y="1891153"/>
              <a:ext cx="2896611" cy="110117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19ABA2B5-E05A-5A40-2523-8B24FCC62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666" y="2048731"/>
              <a:ext cx="786020" cy="78602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8DDFA69-128F-207F-EEE8-4B45166515FE}"/>
              </a:ext>
            </a:extLst>
          </p:cNvPr>
          <p:cNvGrpSpPr/>
          <p:nvPr/>
        </p:nvGrpSpPr>
        <p:grpSpPr>
          <a:xfrm>
            <a:off x="2640169" y="4121625"/>
            <a:ext cx="3329013" cy="473325"/>
            <a:chOff x="1780587" y="4031414"/>
            <a:chExt cx="3329013" cy="47332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C29625F-2D23-329E-87F3-3DD1A041E0A6}"/>
                </a:ext>
              </a:extLst>
            </p:cNvPr>
            <p:cNvGrpSpPr/>
            <p:nvPr/>
          </p:nvGrpSpPr>
          <p:grpSpPr>
            <a:xfrm>
              <a:off x="1780587" y="4031414"/>
              <a:ext cx="936000" cy="473325"/>
              <a:chOff x="5542104" y="2065105"/>
              <a:chExt cx="2143933" cy="101329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3738F93-D980-FEE7-E4D0-6408A30ACA56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8706A98-8A0D-E74D-AEC4-18250B434CCC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B14E8DC-4460-67A2-A6A2-E588647091B3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BFF6E261-605F-5F35-145A-DEFE7586899E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327FCA0-F9C7-0A1C-3505-F4E85E3A17CC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7D2C23E-BE21-B0D8-0E35-9E8F9A3DE05C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29" name="Freeform 7">
                  <a:extLst>
                    <a:ext uri="{FF2B5EF4-FFF2-40B4-BE49-F238E27FC236}">
                      <a16:creationId xmlns:a16="http://schemas.microsoft.com/office/drawing/2014/main" id="{185B01F0-08F7-FEB7-5F6D-BE4DB592F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">
                  <a:extLst>
                    <a:ext uri="{FF2B5EF4-FFF2-40B4-BE49-F238E27FC236}">
                      <a16:creationId xmlns:a16="http://schemas.microsoft.com/office/drawing/2014/main" id="{C048E81D-B37F-69E1-8C37-B4BBE7EDD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9">
                  <a:extLst>
                    <a:ext uri="{FF2B5EF4-FFF2-40B4-BE49-F238E27FC236}">
                      <a16:creationId xmlns:a16="http://schemas.microsoft.com/office/drawing/2014/main" id="{1AE8AE26-D84B-34E7-3959-D3C8B8810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10">
                  <a:extLst>
                    <a:ext uri="{FF2B5EF4-FFF2-40B4-BE49-F238E27FC236}">
                      <a16:creationId xmlns:a16="http://schemas.microsoft.com/office/drawing/2014/main" id="{288698D2-08BE-C778-7086-29EA792D8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FD5B41-AD28-A828-8C66-EF9D29EAC147}"/>
                </a:ext>
              </a:extLst>
            </p:cNvPr>
            <p:cNvGrpSpPr/>
            <p:nvPr/>
          </p:nvGrpSpPr>
          <p:grpSpPr>
            <a:xfrm>
              <a:off x="2977278" y="4031414"/>
              <a:ext cx="936000" cy="473325"/>
              <a:chOff x="5542104" y="2065105"/>
              <a:chExt cx="2143933" cy="101329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FDFEF49-4C7A-0B0A-889E-4CA74C1B1CA4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C4303E71-4FD7-8EE2-ED04-28F720A65B55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9A8A709-C1B2-D7AB-2B63-01B3CE58E9B1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3DF820A3-07D2-64FB-76D4-3C3376E9392B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770C55B-2C08-5BE8-2CC7-FE8AC8335553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B89D34-0CE0-F338-040F-FFED723931F7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0CDBE627-D39B-EC42-B5DF-79F614E9E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Freeform 8">
                  <a:extLst>
                    <a:ext uri="{FF2B5EF4-FFF2-40B4-BE49-F238E27FC236}">
                      <a16:creationId xmlns:a16="http://schemas.microsoft.com/office/drawing/2014/main" id="{487F9995-F652-0AF1-3D5D-3C645F9FD0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9">
                  <a:extLst>
                    <a:ext uri="{FF2B5EF4-FFF2-40B4-BE49-F238E27FC236}">
                      <a16:creationId xmlns:a16="http://schemas.microsoft.com/office/drawing/2014/main" id="{A187C9C9-B1F3-AB42-9FEE-640E7271E3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10">
                  <a:extLst>
                    <a:ext uri="{FF2B5EF4-FFF2-40B4-BE49-F238E27FC236}">
                      <a16:creationId xmlns:a16="http://schemas.microsoft.com/office/drawing/2014/main" id="{D2DFE2CB-3BCC-DE88-E860-09FFD2A44B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75F1CE-CA7E-AD68-E28A-D35E1D669C5E}"/>
                </a:ext>
              </a:extLst>
            </p:cNvPr>
            <p:cNvGrpSpPr/>
            <p:nvPr/>
          </p:nvGrpSpPr>
          <p:grpSpPr>
            <a:xfrm>
              <a:off x="4173600" y="4031414"/>
              <a:ext cx="936000" cy="473325"/>
              <a:chOff x="5542104" y="2065105"/>
              <a:chExt cx="2143933" cy="101329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2A8DDF2-E465-67DC-13CE-20F9D3C81133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0AF7C7B6-EEB2-1B12-F3A4-BA01FF376996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25D2A2F8-0C8E-0CF0-5939-60B40CF55D84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BF180AE5-9EB7-FBD8-3957-A9C1FE958B92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34B193F-78AC-BA40-0412-39CFBA866847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A02A55A-359C-8CA3-A666-A852B1865E27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51" name="Freeform 7">
                  <a:extLst>
                    <a:ext uri="{FF2B5EF4-FFF2-40B4-BE49-F238E27FC236}">
                      <a16:creationId xmlns:a16="http://schemas.microsoft.com/office/drawing/2014/main" id="{1C25A8D8-80FE-4E33-3C78-A7DCF8EA1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8">
                  <a:extLst>
                    <a:ext uri="{FF2B5EF4-FFF2-40B4-BE49-F238E27FC236}">
                      <a16:creationId xmlns:a16="http://schemas.microsoft.com/office/drawing/2014/main" id="{201CC803-86BE-FE82-C9FC-E6FA955A5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9">
                  <a:extLst>
                    <a:ext uri="{FF2B5EF4-FFF2-40B4-BE49-F238E27FC236}">
                      <a16:creationId xmlns:a16="http://schemas.microsoft.com/office/drawing/2014/main" id="{0BBF4CD1-C500-8A54-68FB-E66F3E008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Freeform 10">
                  <a:extLst>
                    <a:ext uri="{FF2B5EF4-FFF2-40B4-BE49-F238E27FC236}">
                      <a16:creationId xmlns:a16="http://schemas.microsoft.com/office/drawing/2014/main" id="{CF26C2CD-1B3B-F1EE-B5A2-8BE7CAACD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9209B0-5237-19CE-911B-8591A30ECB4E}"/>
              </a:ext>
            </a:extLst>
          </p:cNvPr>
          <p:cNvCxnSpPr>
            <a:stCxn id="4" idx="2"/>
          </p:cNvCxnSpPr>
          <p:nvPr/>
        </p:nvCxnSpPr>
        <p:spPr>
          <a:xfrm>
            <a:off x="4304675" y="3279923"/>
            <a:ext cx="10269" cy="745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B0BF73B-C71A-9CCC-9699-2C99D6B7DFB4}"/>
              </a:ext>
            </a:extLst>
          </p:cNvPr>
          <p:cNvGrpSpPr/>
          <p:nvPr/>
        </p:nvGrpSpPr>
        <p:grpSpPr>
          <a:xfrm>
            <a:off x="3479459" y="1173088"/>
            <a:ext cx="1670970" cy="814064"/>
            <a:chOff x="3439523" y="1255825"/>
            <a:chExt cx="1670970" cy="81406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387683B-D6D1-CA94-892C-320CB67826F5}"/>
                </a:ext>
              </a:extLst>
            </p:cNvPr>
            <p:cNvCxnSpPr>
              <a:cxnSpLocks/>
            </p:cNvCxnSpPr>
            <p:nvPr/>
          </p:nvCxnSpPr>
          <p:spPr>
            <a:xfrm>
              <a:off x="4261227" y="1693991"/>
              <a:ext cx="0" cy="375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7719720-BE4B-DE2D-67C4-713BCDFCDDA8}"/>
                </a:ext>
              </a:extLst>
            </p:cNvPr>
            <p:cNvSpPr txBox="1"/>
            <p:nvPr/>
          </p:nvSpPr>
          <p:spPr>
            <a:xfrm>
              <a:off x="3439523" y="1255825"/>
              <a:ext cx="167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dirty="0">
                  <a:latin typeface="+mn-lt"/>
                </a:rPr>
                <a:t>Service Request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20C593A-BD58-60A4-8369-D65B30619F3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04675" y="3279923"/>
            <a:ext cx="1232399" cy="745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6B369E-68EF-A314-96AC-90071F25C5E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18253" y="3279923"/>
            <a:ext cx="1186422" cy="745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43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67C2CB31-0F24-B00D-95FC-972EDBBBE33D}"/>
              </a:ext>
            </a:extLst>
          </p:cNvPr>
          <p:cNvGrpSpPr/>
          <p:nvPr/>
        </p:nvGrpSpPr>
        <p:grpSpPr>
          <a:xfrm>
            <a:off x="2856369" y="1140521"/>
            <a:ext cx="2896611" cy="1101177"/>
            <a:chOff x="2856371" y="1891153"/>
            <a:chExt cx="2896611" cy="110117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EE77119-C601-A731-B3BC-CB76F79B5D7A}"/>
                </a:ext>
              </a:extLst>
            </p:cNvPr>
            <p:cNvSpPr/>
            <p:nvPr/>
          </p:nvSpPr>
          <p:spPr>
            <a:xfrm>
              <a:off x="2856371" y="1891153"/>
              <a:ext cx="2896611" cy="110117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 dirty="0"/>
            </a:p>
          </p:txBody>
        </p:sp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19ABA2B5-E05A-5A40-2523-8B24FCC62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666" y="2048731"/>
              <a:ext cx="786020" cy="78602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FD5B41-AD28-A828-8C66-EF9D29EAC147}"/>
              </a:ext>
            </a:extLst>
          </p:cNvPr>
          <p:cNvGrpSpPr/>
          <p:nvPr/>
        </p:nvGrpSpPr>
        <p:grpSpPr>
          <a:xfrm>
            <a:off x="3833163" y="3207287"/>
            <a:ext cx="936000" cy="473325"/>
            <a:chOff x="5542104" y="2065105"/>
            <a:chExt cx="2143933" cy="101329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FDFEF49-4C7A-0B0A-889E-4CA74C1B1CA4}"/>
                </a:ext>
              </a:extLst>
            </p:cNvPr>
            <p:cNvGrpSpPr/>
            <p:nvPr/>
          </p:nvGrpSpPr>
          <p:grpSpPr>
            <a:xfrm>
              <a:off x="5542104" y="2065105"/>
              <a:ext cx="2143933" cy="1013290"/>
              <a:chOff x="769938" y="431094"/>
              <a:chExt cx="7600773" cy="4324611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4303E71-4FD7-8EE2-ED04-28F720A65B55}"/>
                  </a:ext>
                </a:extLst>
              </p:cNvPr>
              <p:cNvGrpSpPr/>
              <p:nvPr/>
            </p:nvGrpSpPr>
            <p:grpSpPr>
              <a:xfrm>
                <a:off x="769938" y="1444949"/>
                <a:ext cx="7597775" cy="3310756"/>
                <a:chOff x="769938" y="1444949"/>
                <a:chExt cx="7597775" cy="3310756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9A8A709-C1B2-D7AB-2B63-01B3CE58E9B1}"/>
                    </a:ext>
                  </a:extLst>
                </p:cNvPr>
                <p:cNvSpPr/>
                <p:nvPr/>
              </p:nvSpPr>
              <p:spPr>
                <a:xfrm>
                  <a:off x="769938" y="1444949"/>
                  <a:ext cx="7597775" cy="2237934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3DF820A3-07D2-64FB-76D4-3C3376E9392B}"/>
                    </a:ext>
                  </a:extLst>
                </p:cNvPr>
                <p:cNvSpPr/>
                <p:nvPr/>
              </p:nvSpPr>
              <p:spPr>
                <a:xfrm>
                  <a:off x="770114" y="2615049"/>
                  <a:ext cx="7597422" cy="2140656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770C55B-2C08-5BE8-2CC7-FE8AC8335553}"/>
                  </a:ext>
                </a:extLst>
              </p:cNvPr>
              <p:cNvSpPr/>
              <p:nvPr/>
            </p:nvSpPr>
            <p:spPr>
              <a:xfrm>
                <a:off x="773289" y="431094"/>
                <a:ext cx="7597422" cy="214065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1B89D34-0CE0-F338-040F-FFED723931F7}"/>
                </a:ext>
              </a:extLst>
            </p:cNvPr>
            <p:cNvGrpSpPr/>
            <p:nvPr/>
          </p:nvGrpSpPr>
          <p:grpSpPr>
            <a:xfrm>
              <a:off x="6141062" y="2137989"/>
              <a:ext cx="936000" cy="351774"/>
              <a:chOff x="6351211" y="2150621"/>
              <a:chExt cx="381775" cy="378785"/>
            </a:xfrm>
          </p:grpSpPr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id="{0CDBE627-D39B-EC42-B5DF-79F614E9E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1211" y="2153611"/>
                <a:ext cx="178428" cy="176434"/>
              </a:xfrm>
              <a:custGeom>
                <a:avLst/>
                <a:gdLst>
                  <a:gd name="T0" fmla="*/ 72 w 75"/>
                  <a:gd name="T1" fmla="*/ 61 h 74"/>
                  <a:gd name="T2" fmla="*/ 26 w 75"/>
                  <a:gd name="T3" fmla="*/ 15 h 74"/>
                  <a:gd name="T4" fmla="*/ 31 w 75"/>
                  <a:gd name="T5" fmla="*/ 15 h 74"/>
                  <a:gd name="T6" fmla="*/ 38 w 75"/>
                  <a:gd name="T7" fmla="*/ 7 h 74"/>
                  <a:gd name="T8" fmla="*/ 31 w 75"/>
                  <a:gd name="T9" fmla="*/ 0 h 74"/>
                  <a:gd name="T10" fmla="*/ 7 w 75"/>
                  <a:gd name="T11" fmla="*/ 0 h 74"/>
                  <a:gd name="T12" fmla="*/ 0 w 75"/>
                  <a:gd name="T13" fmla="*/ 7 h 74"/>
                  <a:gd name="T14" fmla="*/ 0 w 75"/>
                  <a:gd name="T15" fmla="*/ 30 h 74"/>
                  <a:gd name="T16" fmla="*/ 7 w 75"/>
                  <a:gd name="T17" fmla="*/ 38 h 74"/>
                  <a:gd name="T18" fmla="*/ 15 w 75"/>
                  <a:gd name="T19" fmla="*/ 30 h 74"/>
                  <a:gd name="T20" fmla="*/ 15 w 75"/>
                  <a:gd name="T21" fmla="*/ 25 h 74"/>
                  <a:gd name="T22" fmla="*/ 62 w 75"/>
                  <a:gd name="T23" fmla="*/ 72 h 74"/>
                  <a:gd name="T24" fmla="*/ 67 w 75"/>
                  <a:gd name="T25" fmla="*/ 74 h 74"/>
                  <a:gd name="T26" fmla="*/ 72 w 75"/>
                  <a:gd name="T27" fmla="*/ 72 h 74"/>
                  <a:gd name="T28" fmla="*/ 72 w 75"/>
                  <a:gd name="T29" fmla="*/ 6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5" h="74">
                    <a:moveTo>
                      <a:pt x="72" y="61"/>
                    </a:moveTo>
                    <a:cubicBezTo>
                      <a:pt x="26" y="15"/>
                      <a:pt x="26" y="15"/>
                      <a:pt x="26" y="15"/>
                    </a:cubicBezTo>
                    <a:cubicBezTo>
                      <a:pt x="31" y="15"/>
                      <a:pt x="31" y="15"/>
                      <a:pt x="31" y="15"/>
                    </a:cubicBezTo>
                    <a:cubicBezTo>
                      <a:pt x="35" y="15"/>
                      <a:pt x="38" y="11"/>
                      <a:pt x="38" y="7"/>
                    </a:cubicBezTo>
                    <a:cubicBezTo>
                      <a:pt x="38" y="3"/>
                      <a:pt x="35" y="0"/>
                      <a:pt x="3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4"/>
                      <a:pt x="3" y="38"/>
                      <a:pt x="7" y="38"/>
                    </a:cubicBezTo>
                    <a:cubicBezTo>
                      <a:pt x="12" y="38"/>
                      <a:pt x="15" y="34"/>
                      <a:pt x="15" y="30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62" y="72"/>
                      <a:pt x="62" y="72"/>
                      <a:pt x="62" y="72"/>
                    </a:cubicBezTo>
                    <a:cubicBezTo>
                      <a:pt x="63" y="73"/>
                      <a:pt x="65" y="74"/>
                      <a:pt x="67" y="74"/>
                    </a:cubicBezTo>
                    <a:cubicBezTo>
                      <a:pt x="69" y="74"/>
                      <a:pt x="71" y="73"/>
                      <a:pt x="72" y="72"/>
                    </a:cubicBezTo>
                    <a:cubicBezTo>
                      <a:pt x="75" y="69"/>
                      <a:pt x="75" y="64"/>
                      <a:pt x="72" y="61"/>
                    </a:cubicBez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8">
                <a:extLst>
                  <a:ext uri="{FF2B5EF4-FFF2-40B4-BE49-F238E27FC236}">
                    <a16:creationId xmlns:a16="http://schemas.microsoft.com/office/drawing/2014/main" id="{487F9995-F652-0AF1-3D5D-3C645F9FD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575" y="2350978"/>
                <a:ext cx="175437" cy="178428"/>
              </a:xfrm>
              <a:custGeom>
                <a:avLst/>
                <a:gdLst>
                  <a:gd name="T0" fmla="*/ 67 w 74"/>
                  <a:gd name="T1" fmla="*/ 36 h 75"/>
                  <a:gd name="T2" fmla="*/ 59 w 74"/>
                  <a:gd name="T3" fmla="*/ 44 h 75"/>
                  <a:gd name="T4" fmla="*/ 59 w 74"/>
                  <a:gd name="T5" fmla="*/ 49 h 75"/>
                  <a:gd name="T6" fmla="*/ 13 w 74"/>
                  <a:gd name="T7" fmla="*/ 3 h 75"/>
                  <a:gd name="T8" fmla="*/ 2 w 74"/>
                  <a:gd name="T9" fmla="*/ 3 h 75"/>
                  <a:gd name="T10" fmla="*/ 2 w 74"/>
                  <a:gd name="T11" fmla="*/ 13 h 75"/>
                  <a:gd name="T12" fmla="*/ 49 w 74"/>
                  <a:gd name="T13" fmla="*/ 60 h 75"/>
                  <a:gd name="T14" fmla="*/ 44 w 74"/>
                  <a:gd name="T15" fmla="*/ 60 h 75"/>
                  <a:gd name="T16" fmla="*/ 36 w 74"/>
                  <a:gd name="T17" fmla="*/ 67 h 75"/>
                  <a:gd name="T18" fmla="*/ 44 w 74"/>
                  <a:gd name="T19" fmla="*/ 75 h 75"/>
                  <a:gd name="T20" fmla="*/ 67 w 74"/>
                  <a:gd name="T21" fmla="*/ 75 h 75"/>
                  <a:gd name="T22" fmla="*/ 74 w 74"/>
                  <a:gd name="T23" fmla="*/ 67 h 75"/>
                  <a:gd name="T24" fmla="*/ 74 w 74"/>
                  <a:gd name="T25" fmla="*/ 44 h 75"/>
                  <a:gd name="T26" fmla="*/ 67 w 74"/>
                  <a:gd name="T27" fmla="*/ 36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4" h="75">
                    <a:moveTo>
                      <a:pt x="67" y="36"/>
                    </a:moveTo>
                    <a:cubicBezTo>
                      <a:pt x="63" y="36"/>
                      <a:pt x="59" y="40"/>
                      <a:pt x="59" y="44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0" y="0"/>
                      <a:pt x="5" y="0"/>
                      <a:pt x="2" y="3"/>
                    </a:cubicBezTo>
                    <a:cubicBezTo>
                      <a:pt x="0" y="5"/>
                      <a:pt x="0" y="10"/>
                      <a:pt x="2" y="13"/>
                    </a:cubicBezTo>
                    <a:cubicBezTo>
                      <a:pt x="49" y="60"/>
                      <a:pt x="49" y="60"/>
                      <a:pt x="49" y="60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0" y="60"/>
                      <a:pt x="36" y="63"/>
                      <a:pt x="36" y="67"/>
                    </a:cubicBezTo>
                    <a:cubicBezTo>
                      <a:pt x="36" y="71"/>
                      <a:pt x="40" y="75"/>
                      <a:pt x="44" y="75"/>
                    </a:cubicBezTo>
                    <a:cubicBezTo>
                      <a:pt x="67" y="75"/>
                      <a:pt x="67" y="75"/>
                      <a:pt x="67" y="75"/>
                    </a:cubicBezTo>
                    <a:cubicBezTo>
                      <a:pt x="71" y="75"/>
                      <a:pt x="74" y="71"/>
                      <a:pt x="74" y="67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4" y="40"/>
                      <a:pt x="71" y="36"/>
                      <a:pt x="67" y="36"/>
                    </a:cubicBez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A187C9C9-B1F3-AB42-9FEE-640E7271E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1211" y="2352972"/>
                <a:ext cx="181418" cy="176434"/>
              </a:xfrm>
              <a:custGeom>
                <a:avLst/>
                <a:gdLst>
                  <a:gd name="T0" fmla="*/ 68 w 76"/>
                  <a:gd name="T1" fmla="*/ 0 h 74"/>
                  <a:gd name="T2" fmla="*/ 45 w 76"/>
                  <a:gd name="T3" fmla="*/ 0 h 74"/>
                  <a:gd name="T4" fmla="*/ 37 w 76"/>
                  <a:gd name="T5" fmla="*/ 7 h 74"/>
                  <a:gd name="T6" fmla="*/ 45 w 76"/>
                  <a:gd name="T7" fmla="*/ 15 h 74"/>
                  <a:gd name="T8" fmla="*/ 50 w 76"/>
                  <a:gd name="T9" fmla="*/ 15 h 74"/>
                  <a:gd name="T10" fmla="*/ 3 w 76"/>
                  <a:gd name="T11" fmla="*/ 61 h 74"/>
                  <a:gd name="T12" fmla="*/ 3 w 76"/>
                  <a:gd name="T13" fmla="*/ 72 h 74"/>
                  <a:gd name="T14" fmla="*/ 9 w 76"/>
                  <a:gd name="T15" fmla="*/ 74 h 74"/>
                  <a:gd name="T16" fmla="*/ 14 w 76"/>
                  <a:gd name="T17" fmla="*/ 72 h 74"/>
                  <a:gd name="T18" fmla="*/ 61 w 76"/>
                  <a:gd name="T19" fmla="*/ 25 h 74"/>
                  <a:gd name="T20" fmla="*/ 61 w 76"/>
                  <a:gd name="T21" fmla="*/ 30 h 74"/>
                  <a:gd name="T22" fmla="*/ 68 w 76"/>
                  <a:gd name="T23" fmla="*/ 38 h 74"/>
                  <a:gd name="T24" fmla="*/ 76 w 76"/>
                  <a:gd name="T25" fmla="*/ 30 h 74"/>
                  <a:gd name="T26" fmla="*/ 76 w 76"/>
                  <a:gd name="T27" fmla="*/ 7 h 74"/>
                  <a:gd name="T28" fmla="*/ 68 w 76"/>
                  <a:gd name="T2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6" h="74">
                    <a:moveTo>
                      <a:pt x="68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1" y="0"/>
                      <a:pt x="37" y="3"/>
                      <a:pt x="37" y="7"/>
                    </a:cubicBezTo>
                    <a:cubicBezTo>
                      <a:pt x="37" y="11"/>
                      <a:pt x="41" y="15"/>
                      <a:pt x="45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3" y="61"/>
                      <a:pt x="3" y="61"/>
                      <a:pt x="3" y="61"/>
                    </a:cubicBezTo>
                    <a:cubicBezTo>
                      <a:pt x="0" y="64"/>
                      <a:pt x="0" y="69"/>
                      <a:pt x="3" y="72"/>
                    </a:cubicBezTo>
                    <a:cubicBezTo>
                      <a:pt x="5" y="73"/>
                      <a:pt x="7" y="74"/>
                      <a:pt x="9" y="74"/>
                    </a:cubicBezTo>
                    <a:cubicBezTo>
                      <a:pt x="11" y="74"/>
                      <a:pt x="12" y="73"/>
                      <a:pt x="14" y="72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1" y="34"/>
                      <a:pt x="64" y="38"/>
                      <a:pt x="68" y="38"/>
                    </a:cubicBezTo>
                    <a:cubicBezTo>
                      <a:pt x="72" y="38"/>
                      <a:pt x="76" y="34"/>
                      <a:pt x="76" y="30"/>
                    </a:cubicBezTo>
                    <a:cubicBezTo>
                      <a:pt x="76" y="7"/>
                      <a:pt x="76" y="7"/>
                      <a:pt x="76" y="7"/>
                    </a:cubicBezTo>
                    <a:cubicBezTo>
                      <a:pt x="76" y="3"/>
                      <a:pt x="72" y="0"/>
                      <a:pt x="68" y="0"/>
                    </a:cubicBez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D2DFE2CB-3BCC-DE88-E860-09FFD2A44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3562" y="2150621"/>
                <a:ext cx="179424" cy="179424"/>
              </a:xfrm>
              <a:custGeom>
                <a:avLst/>
                <a:gdLst>
                  <a:gd name="T0" fmla="*/ 72 w 75"/>
                  <a:gd name="T1" fmla="*/ 3 h 75"/>
                  <a:gd name="T2" fmla="*/ 61 w 75"/>
                  <a:gd name="T3" fmla="*/ 3 h 75"/>
                  <a:gd name="T4" fmla="*/ 15 w 75"/>
                  <a:gd name="T5" fmla="*/ 49 h 75"/>
                  <a:gd name="T6" fmla="*/ 15 w 75"/>
                  <a:gd name="T7" fmla="*/ 44 h 75"/>
                  <a:gd name="T8" fmla="*/ 7 w 75"/>
                  <a:gd name="T9" fmla="*/ 37 h 75"/>
                  <a:gd name="T10" fmla="*/ 0 w 75"/>
                  <a:gd name="T11" fmla="*/ 44 h 75"/>
                  <a:gd name="T12" fmla="*/ 0 w 75"/>
                  <a:gd name="T13" fmla="*/ 68 h 75"/>
                  <a:gd name="T14" fmla="*/ 7 w 75"/>
                  <a:gd name="T15" fmla="*/ 75 h 75"/>
                  <a:gd name="T16" fmla="*/ 30 w 75"/>
                  <a:gd name="T17" fmla="*/ 75 h 75"/>
                  <a:gd name="T18" fmla="*/ 38 w 75"/>
                  <a:gd name="T19" fmla="*/ 68 h 75"/>
                  <a:gd name="T20" fmla="*/ 30 w 75"/>
                  <a:gd name="T21" fmla="*/ 60 h 75"/>
                  <a:gd name="T22" fmla="*/ 25 w 75"/>
                  <a:gd name="T23" fmla="*/ 60 h 75"/>
                  <a:gd name="T24" fmla="*/ 72 w 75"/>
                  <a:gd name="T25" fmla="*/ 14 h 75"/>
                  <a:gd name="T26" fmla="*/ 72 w 75"/>
                  <a:gd name="T27" fmla="*/ 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5" h="75">
                    <a:moveTo>
                      <a:pt x="72" y="3"/>
                    </a:moveTo>
                    <a:cubicBezTo>
                      <a:pt x="69" y="0"/>
                      <a:pt x="64" y="0"/>
                      <a:pt x="61" y="3"/>
                    </a:cubicBezTo>
                    <a:cubicBezTo>
                      <a:pt x="15" y="49"/>
                      <a:pt x="15" y="49"/>
                      <a:pt x="15" y="49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40"/>
                      <a:pt x="12" y="37"/>
                      <a:pt x="7" y="37"/>
                    </a:cubicBezTo>
                    <a:cubicBezTo>
                      <a:pt x="3" y="37"/>
                      <a:pt x="0" y="40"/>
                      <a:pt x="0" y="44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2"/>
                      <a:pt x="3" y="75"/>
                      <a:pt x="7" y="75"/>
                    </a:cubicBezTo>
                    <a:cubicBezTo>
                      <a:pt x="30" y="75"/>
                      <a:pt x="30" y="75"/>
                      <a:pt x="30" y="75"/>
                    </a:cubicBezTo>
                    <a:cubicBezTo>
                      <a:pt x="35" y="75"/>
                      <a:pt x="38" y="72"/>
                      <a:pt x="38" y="68"/>
                    </a:cubicBezTo>
                    <a:cubicBezTo>
                      <a:pt x="38" y="64"/>
                      <a:pt x="35" y="60"/>
                      <a:pt x="30" y="60"/>
                    </a:cubicBezTo>
                    <a:cubicBezTo>
                      <a:pt x="25" y="60"/>
                      <a:pt x="25" y="60"/>
                      <a:pt x="25" y="60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5" y="11"/>
                      <a:pt x="75" y="6"/>
                      <a:pt x="72" y="3"/>
                    </a:cubicBezTo>
                    <a:close/>
                  </a:path>
                </a:pathLst>
              </a:custGeom>
              <a:solidFill>
                <a:srgbClr val="02507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B w="0" h="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9209B0-5237-19CE-911B-8591A30ECB4E}"/>
              </a:ext>
            </a:extLst>
          </p:cNvPr>
          <p:cNvCxnSpPr>
            <a:stCxn id="4" idx="2"/>
          </p:cNvCxnSpPr>
          <p:nvPr/>
        </p:nvCxnSpPr>
        <p:spPr>
          <a:xfrm>
            <a:off x="4304675" y="2241698"/>
            <a:ext cx="10269" cy="745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B0BF73B-C71A-9CCC-9699-2C99D6B7DFB4}"/>
              </a:ext>
            </a:extLst>
          </p:cNvPr>
          <p:cNvGrpSpPr/>
          <p:nvPr/>
        </p:nvGrpSpPr>
        <p:grpSpPr>
          <a:xfrm>
            <a:off x="3479459" y="134863"/>
            <a:ext cx="1670970" cy="814064"/>
            <a:chOff x="3439523" y="1255825"/>
            <a:chExt cx="1670970" cy="814064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387683B-D6D1-CA94-892C-320CB67826F5}"/>
                </a:ext>
              </a:extLst>
            </p:cNvPr>
            <p:cNvCxnSpPr>
              <a:cxnSpLocks/>
            </p:cNvCxnSpPr>
            <p:nvPr/>
          </p:nvCxnSpPr>
          <p:spPr>
            <a:xfrm>
              <a:off x="4261227" y="1693991"/>
              <a:ext cx="0" cy="375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7719720-BE4B-DE2D-67C4-713BCDFCDDA8}"/>
                </a:ext>
              </a:extLst>
            </p:cNvPr>
            <p:cNvSpPr txBox="1"/>
            <p:nvPr/>
          </p:nvSpPr>
          <p:spPr>
            <a:xfrm>
              <a:off x="3439523" y="1255825"/>
              <a:ext cx="1670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dirty="0">
                  <a:latin typeface="+mn-lt"/>
                </a:rPr>
                <a:t>Service Request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20C593A-BD58-60A4-8369-D65B30619F3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04675" y="2241698"/>
            <a:ext cx="1232399" cy="745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86B369E-68EF-A314-96AC-90071F25C5E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118253" y="2241698"/>
            <a:ext cx="1186422" cy="745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aphic 25">
            <a:extLst>
              <a:ext uri="{FF2B5EF4-FFF2-40B4-BE49-F238E27FC236}">
                <a16:creationId xmlns:a16="http://schemas.microsoft.com/office/drawing/2014/main" id="{B7D09DBA-F209-4E10-0FB6-0053E80570E5}"/>
              </a:ext>
            </a:extLst>
          </p:cNvPr>
          <p:cNvGrpSpPr>
            <a:grpSpLocks noChangeAspect="1"/>
          </p:cNvGrpSpPr>
          <p:nvPr/>
        </p:nvGrpSpPr>
        <p:grpSpPr>
          <a:xfrm>
            <a:off x="2773297" y="3094350"/>
            <a:ext cx="689911" cy="689911"/>
            <a:chOff x="4143375" y="2143125"/>
            <a:chExt cx="857250" cy="857250"/>
          </a:xfrm>
        </p:grpSpPr>
        <p:sp>
          <p:nvSpPr>
            <p:cNvPr id="6" name="Freeform: Shape 27">
              <a:extLst>
                <a:ext uri="{FF2B5EF4-FFF2-40B4-BE49-F238E27FC236}">
                  <a16:creationId xmlns:a16="http://schemas.microsoft.com/office/drawing/2014/main" id="{8D631F12-BBEF-493E-0FAF-90939212E869}"/>
                </a:ext>
              </a:extLst>
            </p:cNvPr>
            <p:cNvSpPr/>
            <p:nvPr/>
          </p:nvSpPr>
          <p:spPr>
            <a:xfrm>
              <a:off x="4143375" y="2143125"/>
              <a:ext cx="857250" cy="857250"/>
            </a:xfrm>
            <a:custGeom>
              <a:avLst/>
              <a:gdLst>
                <a:gd name="connsiteX0" fmla="*/ 857250 w 857250"/>
                <a:gd name="connsiteY0" fmla="*/ 428625 h 857250"/>
                <a:gd name="connsiteX1" fmla="*/ 428625 w 857250"/>
                <a:gd name="connsiteY1" fmla="*/ 857250 h 857250"/>
                <a:gd name="connsiteX2" fmla="*/ 0 w 857250"/>
                <a:gd name="connsiteY2" fmla="*/ 428625 h 857250"/>
                <a:gd name="connsiteX3" fmla="*/ 428625 w 857250"/>
                <a:gd name="connsiteY3" fmla="*/ 0 h 857250"/>
                <a:gd name="connsiteX4" fmla="*/ 857250 w 857250"/>
                <a:gd name="connsiteY4" fmla="*/ 42862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0" h="857250">
                  <a:moveTo>
                    <a:pt x="857250" y="428625"/>
                  </a:moveTo>
                  <a:cubicBezTo>
                    <a:pt x="857250" y="665348"/>
                    <a:pt x="665348" y="857250"/>
                    <a:pt x="428625" y="857250"/>
                  </a:cubicBezTo>
                  <a:cubicBezTo>
                    <a:pt x="191902" y="857250"/>
                    <a:pt x="0" y="665348"/>
                    <a:pt x="0" y="428625"/>
                  </a:cubicBezTo>
                  <a:cubicBezTo>
                    <a:pt x="0" y="191902"/>
                    <a:pt x="191902" y="0"/>
                    <a:pt x="428625" y="0"/>
                  </a:cubicBezTo>
                  <a:cubicBezTo>
                    <a:pt x="665348" y="0"/>
                    <a:pt x="857250" y="191902"/>
                    <a:pt x="857250" y="428625"/>
                  </a:cubicBezTo>
                  <a:close/>
                </a:path>
              </a:pathLst>
            </a:custGeom>
            <a:solidFill>
              <a:srgbClr val="0250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28">
              <a:extLst>
                <a:ext uri="{FF2B5EF4-FFF2-40B4-BE49-F238E27FC236}">
                  <a16:creationId xmlns:a16="http://schemas.microsoft.com/office/drawing/2014/main" id="{6329F93E-71D0-E303-79CF-D9530016F33B}"/>
                </a:ext>
              </a:extLst>
            </p:cNvPr>
            <p:cNvSpPr/>
            <p:nvPr/>
          </p:nvSpPr>
          <p:spPr>
            <a:xfrm>
              <a:off x="4336732" y="2421255"/>
              <a:ext cx="661034" cy="579119"/>
            </a:xfrm>
            <a:custGeom>
              <a:avLst/>
              <a:gdLst>
                <a:gd name="connsiteX0" fmla="*/ 461010 w 661034"/>
                <a:gd name="connsiteY0" fmla="*/ 0 h 579119"/>
                <a:gd name="connsiteX1" fmla="*/ 97155 w 661034"/>
                <a:gd name="connsiteY1" fmla="*/ 0 h 579119"/>
                <a:gd name="connsiteX2" fmla="*/ 0 w 661034"/>
                <a:gd name="connsiteY2" fmla="*/ 361950 h 579119"/>
                <a:gd name="connsiteX3" fmla="*/ 217170 w 661034"/>
                <a:gd name="connsiteY3" fmla="*/ 579120 h 579119"/>
                <a:gd name="connsiteX4" fmla="*/ 235268 w 661034"/>
                <a:gd name="connsiteY4" fmla="*/ 579120 h 579119"/>
                <a:gd name="connsiteX5" fmla="*/ 661035 w 661034"/>
                <a:gd name="connsiteY5" fmla="*/ 200025 h 579119"/>
                <a:gd name="connsiteX6" fmla="*/ 461010 w 661034"/>
                <a:gd name="connsiteY6" fmla="*/ 0 h 579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1034" h="579119">
                  <a:moveTo>
                    <a:pt x="461010" y="0"/>
                  </a:moveTo>
                  <a:lnTo>
                    <a:pt x="97155" y="0"/>
                  </a:lnTo>
                  <a:lnTo>
                    <a:pt x="0" y="361950"/>
                  </a:lnTo>
                  <a:lnTo>
                    <a:pt x="217170" y="579120"/>
                  </a:lnTo>
                  <a:cubicBezTo>
                    <a:pt x="222885" y="579120"/>
                    <a:pt x="228600" y="579120"/>
                    <a:pt x="235268" y="579120"/>
                  </a:cubicBezTo>
                  <a:cubicBezTo>
                    <a:pt x="455295" y="579120"/>
                    <a:pt x="636270" y="413385"/>
                    <a:pt x="661035" y="200025"/>
                  </a:cubicBezTo>
                  <a:lnTo>
                    <a:pt x="461010" y="0"/>
                  </a:lnTo>
                  <a:close/>
                </a:path>
              </a:pathLst>
            </a:custGeom>
            <a:solidFill>
              <a:srgbClr val="0B345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29">
              <a:extLst>
                <a:ext uri="{FF2B5EF4-FFF2-40B4-BE49-F238E27FC236}">
                  <a16:creationId xmlns:a16="http://schemas.microsoft.com/office/drawing/2014/main" id="{B5857E40-17E5-930B-E4DA-645B1F3B1D81}"/>
                </a:ext>
              </a:extLst>
            </p:cNvPr>
            <p:cNvSpPr/>
            <p:nvPr/>
          </p:nvSpPr>
          <p:spPr>
            <a:xfrm>
              <a:off x="4491037" y="2544127"/>
              <a:ext cx="312420" cy="102870"/>
            </a:xfrm>
            <a:custGeom>
              <a:avLst/>
              <a:gdLst>
                <a:gd name="connsiteX0" fmla="*/ 16193 w 312420"/>
                <a:gd name="connsiteY0" fmla="*/ 102870 h 102870"/>
                <a:gd name="connsiteX1" fmla="*/ 296228 w 312420"/>
                <a:gd name="connsiteY1" fmla="*/ 102870 h 102870"/>
                <a:gd name="connsiteX2" fmla="*/ 312420 w 312420"/>
                <a:gd name="connsiteY2" fmla="*/ 86678 h 102870"/>
                <a:gd name="connsiteX3" fmla="*/ 312420 w 312420"/>
                <a:gd name="connsiteY3" fmla="*/ 16193 h 102870"/>
                <a:gd name="connsiteX4" fmla="*/ 296228 w 312420"/>
                <a:gd name="connsiteY4" fmla="*/ 0 h 102870"/>
                <a:gd name="connsiteX5" fmla="*/ 16193 w 312420"/>
                <a:gd name="connsiteY5" fmla="*/ 0 h 102870"/>
                <a:gd name="connsiteX6" fmla="*/ 0 w 312420"/>
                <a:gd name="connsiteY6" fmla="*/ 16193 h 102870"/>
                <a:gd name="connsiteX7" fmla="*/ 0 w 312420"/>
                <a:gd name="connsiteY7" fmla="*/ 86678 h 102870"/>
                <a:gd name="connsiteX8" fmla="*/ 16193 w 312420"/>
                <a:gd name="connsiteY8" fmla="*/ 102870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2420" h="102870">
                  <a:moveTo>
                    <a:pt x="16193" y="102870"/>
                  </a:moveTo>
                  <a:lnTo>
                    <a:pt x="296228" y="102870"/>
                  </a:lnTo>
                  <a:cubicBezTo>
                    <a:pt x="304800" y="102870"/>
                    <a:pt x="312420" y="96203"/>
                    <a:pt x="312420" y="86678"/>
                  </a:cubicBezTo>
                  <a:lnTo>
                    <a:pt x="312420" y="16193"/>
                  </a:lnTo>
                  <a:cubicBezTo>
                    <a:pt x="312420" y="7620"/>
                    <a:pt x="305753" y="0"/>
                    <a:pt x="296228" y="0"/>
                  </a:cubicBezTo>
                  <a:lnTo>
                    <a:pt x="16193" y="0"/>
                  </a:lnTo>
                  <a:cubicBezTo>
                    <a:pt x="7620" y="0"/>
                    <a:pt x="0" y="6668"/>
                    <a:pt x="0" y="16193"/>
                  </a:cubicBezTo>
                  <a:lnTo>
                    <a:pt x="0" y="86678"/>
                  </a:lnTo>
                  <a:cubicBezTo>
                    <a:pt x="0" y="95250"/>
                    <a:pt x="7620" y="102870"/>
                    <a:pt x="16193" y="102870"/>
                  </a:cubicBezTo>
                  <a:close/>
                </a:path>
              </a:pathLst>
            </a:custGeom>
            <a:solidFill>
              <a:srgbClr val="02BC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30">
              <a:extLst>
                <a:ext uri="{FF2B5EF4-FFF2-40B4-BE49-F238E27FC236}">
                  <a16:creationId xmlns:a16="http://schemas.microsoft.com/office/drawing/2014/main" id="{BC13C651-1B77-8586-1AB2-CD0FCEA3245F}"/>
                </a:ext>
              </a:extLst>
            </p:cNvPr>
            <p:cNvSpPr/>
            <p:nvPr/>
          </p:nvSpPr>
          <p:spPr>
            <a:xfrm>
              <a:off x="4408169" y="2416492"/>
              <a:ext cx="395287" cy="102869"/>
            </a:xfrm>
            <a:custGeom>
              <a:avLst/>
              <a:gdLst>
                <a:gd name="connsiteX0" fmla="*/ 16193 w 395287"/>
                <a:gd name="connsiteY0" fmla="*/ 102870 h 102869"/>
                <a:gd name="connsiteX1" fmla="*/ 379095 w 395287"/>
                <a:gd name="connsiteY1" fmla="*/ 102870 h 102869"/>
                <a:gd name="connsiteX2" fmla="*/ 395288 w 395287"/>
                <a:gd name="connsiteY2" fmla="*/ 86677 h 102869"/>
                <a:gd name="connsiteX3" fmla="*/ 395288 w 395287"/>
                <a:gd name="connsiteY3" fmla="*/ 16192 h 102869"/>
                <a:gd name="connsiteX4" fmla="*/ 379095 w 395287"/>
                <a:gd name="connsiteY4" fmla="*/ 0 h 102869"/>
                <a:gd name="connsiteX5" fmla="*/ 16193 w 395287"/>
                <a:gd name="connsiteY5" fmla="*/ 0 h 102869"/>
                <a:gd name="connsiteX6" fmla="*/ 0 w 395287"/>
                <a:gd name="connsiteY6" fmla="*/ 16192 h 102869"/>
                <a:gd name="connsiteX7" fmla="*/ 0 w 395287"/>
                <a:gd name="connsiteY7" fmla="*/ 86677 h 102869"/>
                <a:gd name="connsiteX8" fmla="*/ 16193 w 395287"/>
                <a:gd name="connsiteY8" fmla="*/ 102870 h 10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287" h="102869">
                  <a:moveTo>
                    <a:pt x="16193" y="102870"/>
                  </a:moveTo>
                  <a:lnTo>
                    <a:pt x="379095" y="102870"/>
                  </a:lnTo>
                  <a:cubicBezTo>
                    <a:pt x="387668" y="102870"/>
                    <a:pt x="395288" y="96202"/>
                    <a:pt x="395288" y="86677"/>
                  </a:cubicBezTo>
                  <a:lnTo>
                    <a:pt x="395288" y="16192"/>
                  </a:lnTo>
                  <a:cubicBezTo>
                    <a:pt x="395288" y="7620"/>
                    <a:pt x="388620" y="0"/>
                    <a:pt x="379095" y="0"/>
                  </a:cubicBezTo>
                  <a:lnTo>
                    <a:pt x="16193" y="0"/>
                  </a:lnTo>
                  <a:cubicBezTo>
                    <a:pt x="7620" y="0"/>
                    <a:pt x="0" y="6667"/>
                    <a:pt x="0" y="16192"/>
                  </a:cubicBezTo>
                  <a:lnTo>
                    <a:pt x="0" y="86677"/>
                  </a:lnTo>
                  <a:cubicBezTo>
                    <a:pt x="0" y="96202"/>
                    <a:pt x="7620" y="102870"/>
                    <a:pt x="16193" y="102870"/>
                  </a:cubicBezTo>
                  <a:close/>
                </a:path>
              </a:pathLst>
            </a:custGeom>
            <a:solidFill>
              <a:srgbClr val="02BC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31">
              <a:extLst>
                <a:ext uri="{FF2B5EF4-FFF2-40B4-BE49-F238E27FC236}">
                  <a16:creationId xmlns:a16="http://schemas.microsoft.com/office/drawing/2014/main" id="{4C30B1D9-8458-BC4B-BB7C-49B663059184}"/>
                </a:ext>
              </a:extLst>
            </p:cNvPr>
            <p:cNvSpPr/>
            <p:nvPr/>
          </p:nvSpPr>
          <p:spPr>
            <a:xfrm>
              <a:off x="4635817" y="2670810"/>
              <a:ext cx="167640" cy="102869"/>
            </a:xfrm>
            <a:custGeom>
              <a:avLst/>
              <a:gdLst>
                <a:gd name="connsiteX0" fmla="*/ 16193 w 167640"/>
                <a:gd name="connsiteY0" fmla="*/ 102870 h 102869"/>
                <a:gd name="connsiteX1" fmla="*/ 151447 w 167640"/>
                <a:gd name="connsiteY1" fmla="*/ 102870 h 102869"/>
                <a:gd name="connsiteX2" fmla="*/ 167640 w 167640"/>
                <a:gd name="connsiteY2" fmla="*/ 86677 h 102869"/>
                <a:gd name="connsiteX3" fmla="*/ 167640 w 167640"/>
                <a:gd name="connsiteY3" fmla="*/ 16192 h 102869"/>
                <a:gd name="connsiteX4" fmla="*/ 151447 w 167640"/>
                <a:gd name="connsiteY4" fmla="*/ 0 h 102869"/>
                <a:gd name="connsiteX5" fmla="*/ 16193 w 167640"/>
                <a:gd name="connsiteY5" fmla="*/ 0 h 102869"/>
                <a:gd name="connsiteX6" fmla="*/ 0 w 167640"/>
                <a:gd name="connsiteY6" fmla="*/ 16192 h 102869"/>
                <a:gd name="connsiteX7" fmla="*/ 0 w 167640"/>
                <a:gd name="connsiteY7" fmla="*/ 86677 h 102869"/>
                <a:gd name="connsiteX8" fmla="*/ 16193 w 167640"/>
                <a:gd name="connsiteY8" fmla="*/ 102870 h 10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40" h="102869">
                  <a:moveTo>
                    <a:pt x="16193" y="102870"/>
                  </a:moveTo>
                  <a:lnTo>
                    <a:pt x="151447" y="102870"/>
                  </a:lnTo>
                  <a:cubicBezTo>
                    <a:pt x="160020" y="102870"/>
                    <a:pt x="167640" y="96202"/>
                    <a:pt x="167640" y="86677"/>
                  </a:cubicBezTo>
                  <a:lnTo>
                    <a:pt x="167640" y="16192"/>
                  </a:lnTo>
                  <a:cubicBezTo>
                    <a:pt x="167640" y="7620"/>
                    <a:pt x="160972" y="0"/>
                    <a:pt x="151447" y="0"/>
                  </a:cubicBezTo>
                  <a:lnTo>
                    <a:pt x="16193" y="0"/>
                  </a:lnTo>
                  <a:cubicBezTo>
                    <a:pt x="7620" y="0"/>
                    <a:pt x="0" y="6667"/>
                    <a:pt x="0" y="16192"/>
                  </a:cubicBezTo>
                  <a:lnTo>
                    <a:pt x="0" y="86677"/>
                  </a:lnTo>
                  <a:cubicBezTo>
                    <a:pt x="0" y="96202"/>
                    <a:pt x="6668" y="102870"/>
                    <a:pt x="16193" y="102870"/>
                  </a:cubicBezTo>
                  <a:close/>
                </a:path>
              </a:pathLst>
            </a:custGeom>
            <a:solidFill>
              <a:srgbClr val="02BC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32">
              <a:extLst>
                <a:ext uri="{FF2B5EF4-FFF2-40B4-BE49-F238E27FC236}">
                  <a16:creationId xmlns:a16="http://schemas.microsoft.com/office/drawing/2014/main" id="{09A1967C-5876-B0D3-7C70-0BBA33E35CCD}"/>
                </a:ext>
              </a:extLst>
            </p:cNvPr>
            <p:cNvSpPr/>
            <p:nvPr/>
          </p:nvSpPr>
          <p:spPr>
            <a:xfrm>
              <a:off x="4443412" y="2670810"/>
              <a:ext cx="167639" cy="102869"/>
            </a:xfrm>
            <a:custGeom>
              <a:avLst/>
              <a:gdLst>
                <a:gd name="connsiteX0" fmla="*/ 16193 w 167639"/>
                <a:gd name="connsiteY0" fmla="*/ 102870 h 102869"/>
                <a:gd name="connsiteX1" fmla="*/ 151448 w 167639"/>
                <a:gd name="connsiteY1" fmla="*/ 102870 h 102869"/>
                <a:gd name="connsiteX2" fmla="*/ 167640 w 167639"/>
                <a:gd name="connsiteY2" fmla="*/ 86677 h 102869"/>
                <a:gd name="connsiteX3" fmla="*/ 167640 w 167639"/>
                <a:gd name="connsiteY3" fmla="*/ 16192 h 102869"/>
                <a:gd name="connsiteX4" fmla="*/ 151448 w 167639"/>
                <a:gd name="connsiteY4" fmla="*/ 0 h 102869"/>
                <a:gd name="connsiteX5" fmla="*/ 16193 w 167639"/>
                <a:gd name="connsiteY5" fmla="*/ 0 h 102869"/>
                <a:gd name="connsiteX6" fmla="*/ 0 w 167639"/>
                <a:gd name="connsiteY6" fmla="*/ 16192 h 102869"/>
                <a:gd name="connsiteX7" fmla="*/ 0 w 167639"/>
                <a:gd name="connsiteY7" fmla="*/ 86677 h 102869"/>
                <a:gd name="connsiteX8" fmla="*/ 16193 w 167639"/>
                <a:gd name="connsiteY8" fmla="*/ 102870 h 10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639" h="102869">
                  <a:moveTo>
                    <a:pt x="16193" y="102870"/>
                  </a:moveTo>
                  <a:lnTo>
                    <a:pt x="151448" y="102870"/>
                  </a:lnTo>
                  <a:cubicBezTo>
                    <a:pt x="160020" y="102870"/>
                    <a:pt x="167640" y="96202"/>
                    <a:pt x="167640" y="86677"/>
                  </a:cubicBezTo>
                  <a:lnTo>
                    <a:pt x="167640" y="16192"/>
                  </a:lnTo>
                  <a:cubicBezTo>
                    <a:pt x="167640" y="7620"/>
                    <a:pt x="160973" y="0"/>
                    <a:pt x="151448" y="0"/>
                  </a:cubicBezTo>
                  <a:lnTo>
                    <a:pt x="16193" y="0"/>
                  </a:lnTo>
                  <a:cubicBezTo>
                    <a:pt x="7620" y="0"/>
                    <a:pt x="0" y="6667"/>
                    <a:pt x="0" y="16192"/>
                  </a:cubicBezTo>
                  <a:lnTo>
                    <a:pt x="0" y="86677"/>
                  </a:lnTo>
                  <a:cubicBezTo>
                    <a:pt x="0" y="96202"/>
                    <a:pt x="7620" y="102870"/>
                    <a:pt x="16193" y="102870"/>
                  </a:cubicBezTo>
                  <a:close/>
                </a:path>
              </a:pathLst>
            </a:custGeom>
            <a:solidFill>
              <a:srgbClr val="02BC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33">
              <a:extLst>
                <a:ext uri="{FF2B5EF4-FFF2-40B4-BE49-F238E27FC236}">
                  <a16:creationId xmlns:a16="http://schemas.microsoft.com/office/drawing/2014/main" id="{0280AC6F-A215-0743-74B6-788F366C4963}"/>
                </a:ext>
              </a:extLst>
            </p:cNvPr>
            <p:cNvSpPr/>
            <p:nvPr/>
          </p:nvSpPr>
          <p:spPr>
            <a:xfrm>
              <a:off x="4260523" y="2385059"/>
              <a:ext cx="312428" cy="427672"/>
            </a:xfrm>
            <a:custGeom>
              <a:avLst/>
              <a:gdLst>
                <a:gd name="connsiteX0" fmla="*/ 179079 w 312428"/>
                <a:gd name="connsiteY0" fmla="*/ 0 h 427672"/>
                <a:gd name="connsiteX1" fmla="*/ 312429 w 312428"/>
                <a:gd name="connsiteY1" fmla="*/ 271463 h 427672"/>
                <a:gd name="connsiteX2" fmla="*/ 156219 w 312428"/>
                <a:gd name="connsiteY2" fmla="*/ 427673 h 427672"/>
                <a:gd name="connsiteX3" fmla="*/ 9 w 312428"/>
                <a:gd name="connsiteY3" fmla="*/ 271463 h 427672"/>
                <a:gd name="connsiteX4" fmla="*/ 179079 w 312428"/>
                <a:gd name="connsiteY4" fmla="*/ 0 h 4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2428" h="427672">
                  <a:moveTo>
                    <a:pt x="179079" y="0"/>
                  </a:moveTo>
                  <a:cubicBezTo>
                    <a:pt x="179079" y="169545"/>
                    <a:pt x="312429" y="137160"/>
                    <a:pt x="312429" y="271463"/>
                  </a:cubicBezTo>
                  <a:cubicBezTo>
                    <a:pt x="312429" y="358140"/>
                    <a:pt x="241944" y="427673"/>
                    <a:pt x="156219" y="427673"/>
                  </a:cubicBezTo>
                  <a:cubicBezTo>
                    <a:pt x="70494" y="427673"/>
                    <a:pt x="9" y="357188"/>
                    <a:pt x="9" y="271463"/>
                  </a:cubicBezTo>
                  <a:cubicBezTo>
                    <a:pt x="-944" y="165735"/>
                    <a:pt x="74304" y="74295"/>
                    <a:pt x="179079" y="0"/>
                  </a:cubicBezTo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34">
              <a:extLst>
                <a:ext uri="{FF2B5EF4-FFF2-40B4-BE49-F238E27FC236}">
                  <a16:creationId xmlns:a16="http://schemas.microsoft.com/office/drawing/2014/main" id="{AF874608-A7E6-125B-DE5B-AD22D546BFA5}"/>
                </a:ext>
              </a:extLst>
            </p:cNvPr>
            <p:cNvSpPr/>
            <p:nvPr/>
          </p:nvSpPr>
          <p:spPr>
            <a:xfrm>
              <a:off x="4325302" y="2586037"/>
              <a:ext cx="165734" cy="226695"/>
            </a:xfrm>
            <a:custGeom>
              <a:avLst/>
              <a:gdLst>
                <a:gd name="connsiteX0" fmla="*/ 95250 w 165734"/>
                <a:gd name="connsiteY0" fmla="*/ 0 h 226695"/>
                <a:gd name="connsiteX1" fmla="*/ 165735 w 165734"/>
                <a:gd name="connsiteY1" fmla="*/ 143827 h 226695"/>
                <a:gd name="connsiteX2" fmla="*/ 82867 w 165734"/>
                <a:gd name="connsiteY2" fmla="*/ 226695 h 226695"/>
                <a:gd name="connsiteX3" fmla="*/ 0 w 165734"/>
                <a:gd name="connsiteY3" fmla="*/ 143827 h 226695"/>
                <a:gd name="connsiteX4" fmla="*/ 95250 w 165734"/>
                <a:gd name="connsiteY4" fmla="*/ 0 h 22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734" h="226695">
                  <a:moveTo>
                    <a:pt x="95250" y="0"/>
                  </a:moveTo>
                  <a:cubicBezTo>
                    <a:pt x="95250" y="89535"/>
                    <a:pt x="165735" y="72390"/>
                    <a:pt x="165735" y="143827"/>
                  </a:cubicBezTo>
                  <a:cubicBezTo>
                    <a:pt x="165735" y="189548"/>
                    <a:pt x="128587" y="226695"/>
                    <a:pt x="82867" y="226695"/>
                  </a:cubicBezTo>
                  <a:cubicBezTo>
                    <a:pt x="37147" y="226695"/>
                    <a:pt x="0" y="189548"/>
                    <a:pt x="0" y="143827"/>
                  </a:cubicBezTo>
                  <a:cubicBezTo>
                    <a:pt x="0" y="87630"/>
                    <a:pt x="40005" y="39052"/>
                    <a:pt x="95250" y="0"/>
                  </a:cubicBezTo>
                </a:path>
              </a:pathLst>
            </a:custGeom>
            <a:solidFill>
              <a:srgbClr val="E11F2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" name="Graphic 31">
            <a:extLst>
              <a:ext uri="{FF2B5EF4-FFF2-40B4-BE49-F238E27FC236}">
                <a16:creationId xmlns:a16="http://schemas.microsoft.com/office/drawing/2014/main" id="{78385B96-ABE2-EA2E-ECF5-F4FF8271E4B3}"/>
              </a:ext>
            </a:extLst>
          </p:cNvPr>
          <p:cNvGrpSpPr>
            <a:grpSpLocks noChangeAspect="1"/>
          </p:cNvGrpSpPr>
          <p:nvPr/>
        </p:nvGrpSpPr>
        <p:grpSpPr>
          <a:xfrm>
            <a:off x="5192118" y="3094350"/>
            <a:ext cx="689911" cy="690677"/>
            <a:chOff x="4143375" y="2143125"/>
            <a:chExt cx="857250" cy="858202"/>
          </a:xfrm>
        </p:grpSpPr>
        <p:sp>
          <p:nvSpPr>
            <p:cNvPr id="15" name="Freeform: Shape 33">
              <a:extLst>
                <a:ext uri="{FF2B5EF4-FFF2-40B4-BE49-F238E27FC236}">
                  <a16:creationId xmlns:a16="http://schemas.microsoft.com/office/drawing/2014/main" id="{B2BFD814-3148-4D7D-17B2-47C127AE61E9}"/>
                </a:ext>
              </a:extLst>
            </p:cNvPr>
            <p:cNvSpPr/>
            <p:nvPr/>
          </p:nvSpPr>
          <p:spPr>
            <a:xfrm>
              <a:off x="4143375" y="2143125"/>
              <a:ext cx="857250" cy="857250"/>
            </a:xfrm>
            <a:custGeom>
              <a:avLst/>
              <a:gdLst>
                <a:gd name="connsiteX0" fmla="*/ 857250 w 857250"/>
                <a:gd name="connsiteY0" fmla="*/ 428625 h 857250"/>
                <a:gd name="connsiteX1" fmla="*/ 428625 w 857250"/>
                <a:gd name="connsiteY1" fmla="*/ 857250 h 857250"/>
                <a:gd name="connsiteX2" fmla="*/ 0 w 857250"/>
                <a:gd name="connsiteY2" fmla="*/ 428625 h 857250"/>
                <a:gd name="connsiteX3" fmla="*/ 428625 w 857250"/>
                <a:gd name="connsiteY3" fmla="*/ 0 h 857250"/>
                <a:gd name="connsiteX4" fmla="*/ 857250 w 857250"/>
                <a:gd name="connsiteY4" fmla="*/ 42862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0" h="857250">
                  <a:moveTo>
                    <a:pt x="857250" y="428625"/>
                  </a:moveTo>
                  <a:cubicBezTo>
                    <a:pt x="857250" y="665348"/>
                    <a:pt x="665348" y="857250"/>
                    <a:pt x="428625" y="857250"/>
                  </a:cubicBezTo>
                  <a:cubicBezTo>
                    <a:pt x="191902" y="857250"/>
                    <a:pt x="0" y="665348"/>
                    <a:pt x="0" y="428625"/>
                  </a:cubicBezTo>
                  <a:cubicBezTo>
                    <a:pt x="0" y="191902"/>
                    <a:pt x="191902" y="0"/>
                    <a:pt x="428625" y="0"/>
                  </a:cubicBezTo>
                  <a:cubicBezTo>
                    <a:pt x="665348" y="0"/>
                    <a:pt x="857250" y="191902"/>
                    <a:pt x="857250" y="428625"/>
                  </a:cubicBezTo>
                  <a:close/>
                </a:path>
              </a:pathLst>
            </a:custGeom>
            <a:solidFill>
              <a:srgbClr val="0250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34">
              <a:extLst>
                <a:ext uri="{FF2B5EF4-FFF2-40B4-BE49-F238E27FC236}">
                  <a16:creationId xmlns:a16="http://schemas.microsoft.com/office/drawing/2014/main" id="{86911A83-0295-451C-7CF1-E0F28DEEE6DE}"/>
                </a:ext>
              </a:extLst>
            </p:cNvPr>
            <p:cNvSpPr/>
            <p:nvPr/>
          </p:nvSpPr>
          <p:spPr>
            <a:xfrm>
              <a:off x="4401502" y="2264092"/>
              <a:ext cx="599122" cy="737234"/>
            </a:xfrm>
            <a:custGeom>
              <a:avLst/>
              <a:gdLst>
                <a:gd name="connsiteX0" fmla="*/ 595313 w 599122"/>
                <a:gd name="connsiteY0" fmla="*/ 253365 h 737234"/>
                <a:gd name="connsiteX1" fmla="*/ 340995 w 599122"/>
                <a:gd name="connsiteY1" fmla="*/ 0 h 737234"/>
                <a:gd name="connsiteX2" fmla="*/ 0 w 599122"/>
                <a:gd name="connsiteY2" fmla="*/ 616268 h 737234"/>
                <a:gd name="connsiteX3" fmla="*/ 117158 w 599122"/>
                <a:gd name="connsiteY3" fmla="*/ 733425 h 737234"/>
                <a:gd name="connsiteX4" fmla="*/ 170498 w 599122"/>
                <a:gd name="connsiteY4" fmla="*/ 737235 h 737234"/>
                <a:gd name="connsiteX5" fmla="*/ 599123 w 599122"/>
                <a:gd name="connsiteY5" fmla="*/ 308610 h 737234"/>
                <a:gd name="connsiteX6" fmla="*/ 595313 w 599122"/>
                <a:gd name="connsiteY6" fmla="*/ 253365 h 737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122" h="737234">
                  <a:moveTo>
                    <a:pt x="595313" y="253365"/>
                  </a:moveTo>
                  <a:lnTo>
                    <a:pt x="340995" y="0"/>
                  </a:lnTo>
                  <a:lnTo>
                    <a:pt x="0" y="616268"/>
                  </a:lnTo>
                  <a:lnTo>
                    <a:pt x="117158" y="733425"/>
                  </a:lnTo>
                  <a:cubicBezTo>
                    <a:pt x="134303" y="735330"/>
                    <a:pt x="152400" y="737235"/>
                    <a:pt x="170498" y="737235"/>
                  </a:cubicBezTo>
                  <a:cubicBezTo>
                    <a:pt x="407670" y="737235"/>
                    <a:pt x="599123" y="545783"/>
                    <a:pt x="599123" y="308610"/>
                  </a:cubicBezTo>
                  <a:cubicBezTo>
                    <a:pt x="599123" y="289560"/>
                    <a:pt x="598170" y="271463"/>
                    <a:pt x="595313" y="253365"/>
                  </a:cubicBezTo>
                  <a:close/>
                </a:path>
              </a:pathLst>
            </a:custGeom>
            <a:solidFill>
              <a:srgbClr val="07345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35">
              <a:extLst>
                <a:ext uri="{FF2B5EF4-FFF2-40B4-BE49-F238E27FC236}">
                  <a16:creationId xmlns:a16="http://schemas.microsoft.com/office/drawing/2014/main" id="{3314695B-3728-639C-7C43-4E19FC3744FD}"/>
                </a:ext>
              </a:extLst>
            </p:cNvPr>
            <p:cNvSpPr/>
            <p:nvPr/>
          </p:nvSpPr>
          <p:spPr>
            <a:xfrm>
              <a:off x="4391025" y="2249804"/>
              <a:ext cx="362902" cy="643890"/>
            </a:xfrm>
            <a:custGeom>
              <a:avLst/>
              <a:gdLst>
                <a:gd name="connsiteX0" fmla="*/ 320040 w 362902"/>
                <a:gd name="connsiteY0" fmla="*/ 643890 h 643890"/>
                <a:gd name="connsiteX1" fmla="*/ 41910 w 362902"/>
                <a:gd name="connsiteY1" fmla="*/ 643890 h 643890"/>
                <a:gd name="connsiteX2" fmla="*/ 0 w 362902"/>
                <a:gd name="connsiteY2" fmla="*/ 601980 h 643890"/>
                <a:gd name="connsiteX3" fmla="*/ 0 w 362902"/>
                <a:gd name="connsiteY3" fmla="*/ 41910 h 643890"/>
                <a:gd name="connsiteX4" fmla="*/ 41910 w 362902"/>
                <a:gd name="connsiteY4" fmla="*/ 0 h 643890"/>
                <a:gd name="connsiteX5" fmla="*/ 320993 w 362902"/>
                <a:gd name="connsiteY5" fmla="*/ 0 h 643890"/>
                <a:gd name="connsiteX6" fmla="*/ 362903 w 362902"/>
                <a:gd name="connsiteY6" fmla="*/ 41910 h 643890"/>
                <a:gd name="connsiteX7" fmla="*/ 362903 w 362902"/>
                <a:gd name="connsiteY7" fmla="*/ 601028 h 643890"/>
                <a:gd name="connsiteX8" fmla="*/ 320040 w 362902"/>
                <a:gd name="connsiteY8" fmla="*/ 643890 h 64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2902" h="643890">
                  <a:moveTo>
                    <a:pt x="320040" y="643890"/>
                  </a:moveTo>
                  <a:lnTo>
                    <a:pt x="41910" y="643890"/>
                  </a:lnTo>
                  <a:cubicBezTo>
                    <a:pt x="19050" y="643890"/>
                    <a:pt x="0" y="624840"/>
                    <a:pt x="0" y="601980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320993" y="0"/>
                  </a:lnTo>
                  <a:cubicBezTo>
                    <a:pt x="343853" y="0"/>
                    <a:pt x="362903" y="19050"/>
                    <a:pt x="362903" y="41910"/>
                  </a:cubicBezTo>
                  <a:lnTo>
                    <a:pt x="362903" y="601028"/>
                  </a:lnTo>
                  <a:cubicBezTo>
                    <a:pt x="362903" y="624840"/>
                    <a:pt x="343853" y="643890"/>
                    <a:pt x="320040" y="64389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36">
              <a:extLst>
                <a:ext uri="{FF2B5EF4-FFF2-40B4-BE49-F238E27FC236}">
                  <a16:creationId xmlns:a16="http://schemas.microsoft.com/office/drawing/2014/main" id="{5CD8EEAF-C355-B476-83D6-D24773482D26}"/>
                </a:ext>
              </a:extLst>
            </p:cNvPr>
            <p:cNvSpPr/>
            <p:nvPr/>
          </p:nvSpPr>
          <p:spPr>
            <a:xfrm>
              <a:off x="4438650" y="2357437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37">
              <a:extLst>
                <a:ext uri="{FF2B5EF4-FFF2-40B4-BE49-F238E27FC236}">
                  <a16:creationId xmlns:a16="http://schemas.microsoft.com/office/drawing/2014/main" id="{19CF77CD-0D9C-F719-1EF1-7C666611691A}"/>
                </a:ext>
              </a:extLst>
            </p:cNvPr>
            <p:cNvSpPr/>
            <p:nvPr/>
          </p:nvSpPr>
          <p:spPr>
            <a:xfrm>
              <a:off x="4438650" y="2410777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7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7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38">
              <a:extLst>
                <a:ext uri="{FF2B5EF4-FFF2-40B4-BE49-F238E27FC236}">
                  <a16:creationId xmlns:a16="http://schemas.microsoft.com/office/drawing/2014/main" id="{DF58D2FE-BE73-DE5A-2755-B9C199591AAD}"/>
                </a:ext>
              </a:extLst>
            </p:cNvPr>
            <p:cNvSpPr/>
            <p:nvPr/>
          </p:nvSpPr>
          <p:spPr>
            <a:xfrm>
              <a:off x="4438650" y="2464117"/>
              <a:ext cx="266700" cy="28575"/>
            </a:xfrm>
            <a:custGeom>
              <a:avLst/>
              <a:gdLst>
                <a:gd name="connsiteX0" fmla="*/ 252413 w 266700"/>
                <a:gd name="connsiteY0" fmla="*/ 28575 h 28575"/>
                <a:gd name="connsiteX1" fmla="*/ 14288 w 266700"/>
                <a:gd name="connsiteY1" fmla="*/ 28575 h 28575"/>
                <a:gd name="connsiteX2" fmla="*/ 0 w 266700"/>
                <a:gd name="connsiteY2" fmla="*/ 14288 h 28575"/>
                <a:gd name="connsiteX3" fmla="*/ 0 w 266700"/>
                <a:gd name="connsiteY3" fmla="*/ 14288 h 28575"/>
                <a:gd name="connsiteX4" fmla="*/ 14288 w 266700"/>
                <a:gd name="connsiteY4" fmla="*/ 0 h 28575"/>
                <a:gd name="connsiteX5" fmla="*/ 252413 w 266700"/>
                <a:gd name="connsiteY5" fmla="*/ 0 h 28575"/>
                <a:gd name="connsiteX6" fmla="*/ 266700 w 266700"/>
                <a:gd name="connsiteY6" fmla="*/ 14288 h 28575"/>
                <a:gd name="connsiteX7" fmla="*/ 266700 w 266700"/>
                <a:gd name="connsiteY7" fmla="*/ 14288 h 28575"/>
                <a:gd name="connsiteX8" fmla="*/ 252413 w 266700"/>
                <a:gd name="connsiteY8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6700" h="28575">
                  <a:moveTo>
                    <a:pt x="252413" y="28575"/>
                  </a:moveTo>
                  <a:lnTo>
                    <a:pt x="14288" y="28575"/>
                  </a:lnTo>
                  <a:cubicBezTo>
                    <a:pt x="6668" y="28575"/>
                    <a:pt x="0" y="21907"/>
                    <a:pt x="0" y="14288"/>
                  </a:cubicBezTo>
                  <a:lnTo>
                    <a:pt x="0" y="14288"/>
                  </a:lnTo>
                  <a:cubicBezTo>
                    <a:pt x="0" y="6668"/>
                    <a:pt x="6668" y="0"/>
                    <a:pt x="14288" y="0"/>
                  </a:cubicBezTo>
                  <a:lnTo>
                    <a:pt x="252413" y="0"/>
                  </a:lnTo>
                  <a:cubicBezTo>
                    <a:pt x="260033" y="0"/>
                    <a:pt x="266700" y="6668"/>
                    <a:pt x="266700" y="14288"/>
                  </a:cubicBezTo>
                  <a:lnTo>
                    <a:pt x="266700" y="14288"/>
                  </a:lnTo>
                  <a:cubicBezTo>
                    <a:pt x="266700" y="21907"/>
                    <a:pt x="260033" y="28575"/>
                    <a:pt x="252413" y="28575"/>
                  </a:cubicBezTo>
                  <a:close/>
                </a:path>
              </a:pathLst>
            </a:custGeom>
            <a:solidFill>
              <a:srgbClr val="004F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39">
              <a:extLst>
                <a:ext uri="{FF2B5EF4-FFF2-40B4-BE49-F238E27FC236}">
                  <a16:creationId xmlns:a16="http://schemas.microsoft.com/office/drawing/2014/main" id="{137C33E0-29D0-ED0E-6C03-887F8E139B19}"/>
                </a:ext>
              </a:extLst>
            </p:cNvPr>
            <p:cNvSpPr/>
            <p:nvPr/>
          </p:nvSpPr>
          <p:spPr>
            <a:xfrm>
              <a:off x="4684394" y="2721292"/>
              <a:ext cx="20955" cy="124777"/>
            </a:xfrm>
            <a:custGeom>
              <a:avLst/>
              <a:gdLst>
                <a:gd name="connsiteX0" fmla="*/ 20955 w 20955"/>
                <a:gd name="connsiteY0" fmla="*/ 10477 h 124777"/>
                <a:gd name="connsiteX1" fmla="*/ 20955 w 20955"/>
                <a:gd name="connsiteY1" fmla="*/ 114300 h 124777"/>
                <a:gd name="connsiteX2" fmla="*/ 10478 w 20955"/>
                <a:gd name="connsiteY2" fmla="*/ 124778 h 124777"/>
                <a:gd name="connsiteX3" fmla="*/ 10478 w 20955"/>
                <a:gd name="connsiteY3" fmla="*/ 124778 h 124777"/>
                <a:gd name="connsiteX4" fmla="*/ 0 w 20955"/>
                <a:gd name="connsiteY4" fmla="*/ 114300 h 124777"/>
                <a:gd name="connsiteX5" fmla="*/ 0 w 20955"/>
                <a:gd name="connsiteY5" fmla="*/ 10477 h 124777"/>
                <a:gd name="connsiteX6" fmla="*/ 10478 w 20955"/>
                <a:gd name="connsiteY6" fmla="*/ 0 h 124777"/>
                <a:gd name="connsiteX7" fmla="*/ 10478 w 20955"/>
                <a:gd name="connsiteY7" fmla="*/ 0 h 124777"/>
                <a:gd name="connsiteX8" fmla="*/ 20955 w 20955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5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3" y="124778"/>
                    <a:pt x="10478" y="124778"/>
                  </a:cubicBezTo>
                  <a:lnTo>
                    <a:pt x="10478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8" y="0"/>
                  </a:cubicBezTo>
                  <a:lnTo>
                    <a:pt x="10478" y="0"/>
                  </a:lnTo>
                  <a:cubicBezTo>
                    <a:pt x="16193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40">
              <a:extLst>
                <a:ext uri="{FF2B5EF4-FFF2-40B4-BE49-F238E27FC236}">
                  <a16:creationId xmlns:a16="http://schemas.microsoft.com/office/drawing/2014/main" id="{1A30F671-9779-78B1-2CE3-4027621B6C06}"/>
                </a:ext>
              </a:extLst>
            </p:cNvPr>
            <p:cNvSpPr/>
            <p:nvPr/>
          </p:nvSpPr>
          <p:spPr>
            <a:xfrm>
              <a:off x="4647247" y="2721292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41">
              <a:extLst>
                <a:ext uri="{FF2B5EF4-FFF2-40B4-BE49-F238E27FC236}">
                  <a16:creationId xmlns:a16="http://schemas.microsoft.com/office/drawing/2014/main" id="{40B5A6FD-D9B2-8125-482B-32B39644FADD}"/>
                </a:ext>
              </a:extLst>
            </p:cNvPr>
            <p:cNvSpPr/>
            <p:nvPr/>
          </p:nvSpPr>
          <p:spPr>
            <a:xfrm>
              <a:off x="4609147" y="2721292"/>
              <a:ext cx="20954" cy="124777"/>
            </a:xfrm>
            <a:custGeom>
              <a:avLst/>
              <a:gdLst>
                <a:gd name="connsiteX0" fmla="*/ 20955 w 20954"/>
                <a:gd name="connsiteY0" fmla="*/ 10477 h 124777"/>
                <a:gd name="connsiteX1" fmla="*/ 20955 w 20954"/>
                <a:gd name="connsiteY1" fmla="*/ 114300 h 124777"/>
                <a:gd name="connsiteX2" fmla="*/ 10477 w 20954"/>
                <a:gd name="connsiteY2" fmla="*/ 124778 h 124777"/>
                <a:gd name="connsiteX3" fmla="*/ 10477 w 20954"/>
                <a:gd name="connsiteY3" fmla="*/ 124778 h 124777"/>
                <a:gd name="connsiteX4" fmla="*/ 0 w 20954"/>
                <a:gd name="connsiteY4" fmla="*/ 114300 h 124777"/>
                <a:gd name="connsiteX5" fmla="*/ 0 w 20954"/>
                <a:gd name="connsiteY5" fmla="*/ 10477 h 124777"/>
                <a:gd name="connsiteX6" fmla="*/ 10477 w 20954"/>
                <a:gd name="connsiteY6" fmla="*/ 0 h 124777"/>
                <a:gd name="connsiteX7" fmla="*/ 10477 w 20954"/>
                <a:gd name="connsiteY7" fmla="*/ 0 h 124777"/>
                <a:gd name="connsiteX8" fmla="*/ 20955 w 20954"/>
                <a:gd name="connsiteY8" fmla="*/ 10477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954" h="124777">
                  <a:moveTo>
                    <a:pt x="20955" y="10477"/>
                  </a:moveTo>
                  <a:lnTo>
                    <a:pt x="20955" y="114300"/>
                  </a:lnTo>
                  <a:cubicBezTo>
                    <a:pt x="20955" y="120015"/>
                    <a:pt x="16192" y="124778"/>
                    <a:pt x="10477" y="124778"/>
                  </a:cubicBezTo>
                  <a:lnTo>
                    <a:pt x="10477" y="124778"/>
                  </a:lnTo>
                  <a:cubicBezTo>
                    <a:pt x="4763" y="124778"/>
                    <a:pt x="0" y="120015"/>
                    <a:pt x="0" y="114300"/>
                  </a:cubicBezTo>
                  <a:lnTo>
                    <a:pt x="0" y="10477"/>
                  </a:lnTo>
                  <a:cubicBezTo>
                    <a:pt x="0" y="4763"/>
                    <a:pt x="4763" y="0"/>
                    <a:pt x="10477" y="0"/>
                  </a:cubicBezTo>
                  <a:lnTo>
                    <a:pt x="10477" y="0"/>
                  </a:lnTo>
                  <a:cubicBezTo>
                    <a:pt x="16192" y="0"/>
                    <a:pt x="20955" y="4763"/>
                    <a:pt x="20955" y="10477"/>
                  </a:cubicBezTo>
                  <a:close/>
                </a:path>
              </a:pathLst>
            </a:custGeom>
            <a:solidFill>
              <a:srgbClr val="FBAB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42">
              <a:extLst>
                <a:ext uri="{FF2B5EF4-FFF2-40B4-BE49-F238E27FC236}">
                  <a16:creationId xmlns:a16="http://schemas.microsoft.com/office/drawing/2014/main" id="{2275230D-1A88-45C2-BF29-1A8855AC979C}"/>
                </a:ext>
              </a:extLst>
            </p:cNvPr>
            <p:cNvSpPr/>
            <p:nvPr/>
          </p:nvSpPr>
          <p:spPr>
            <a:xfrm>
              <a:off x="4671060" y="2291715"/>
              <a:ext cx="34289" cy="34290"/>
            </a:xfrm>
            <a:custGeom>
              <a:avLst/>
              <a:gdLst>
                <a:gd name="connsiteX0" fmla="*/ 34290 w 34289"/>
                <a:gd name="connsiteY0" fmla="*/ 17145 h 34290"/>
                <a:gd name="connsiteX1" fmla="*/ 17145 w 34289"/>
                <a:gd name="connsiteY1" fmla="*/ 34290 h 34290"/>
                <a:gd name="connsiteX2" fmla="*/ 0 w 34289"/>
                <a:gd name="connsiteY2" fmla="*/ 17145 h 34290"/>
                <a:gd name="connsiteX3" fmla="*/ 17145 w 34289"/>
                <a:gd name="connsiteY3" fmla="*/ 0 h 34290"/>
                <a:gd name="connsiteX4" fmla="*/ 34290 w 34289"/>
                <a:gd name="connsiteY4" fmla="*/ 17145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89" h="34290">
                  <a:moveTo>
                    <a:pt x="34290" y="17145"/>
                  </a:moveTo>
                  <a:cubicBezTo>
                    <a:pt x="34290" y="26614"/>
                    <a:pt x="26614" y="34290"/>
                    <a:pt x="17145" y="34290"/>
                  </a:cubicBezTo>
                  <a:cubicBezTo>
                    <a:pt x="7676" y="34290"/>
                    <a:pt x="0" y="26614"/>
                    <a:pt x="0" y="17145"/>
                  </a:cubicBezTo>
                  <a:cubicBezTo>
                    <a:pt x="0" y="7676"/>
                    <a:pt x="7676" y="0"/>
                    <a:pt x="17145" y="0"/>
                  </a:cubicBezTo>
                  <a:cubicBezTo>
                    <a:pt x="26614" y="0"/>
                    <a:pt x="34290" y="7676"/>
                    <a:pt x="34290" y="17145"/>
                  </a:cubicBezTo>
                  <a:close/>
                </a:path>
              </a:pathLst>
            </a:custGeom>
            <a:solidFill>
              <a:srgbClr val="70BF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29660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7" ma:contentTypeDescription="Create a new document." ma:contentTypeScope="" ma:versionID="729d5b191e133f1e2442b9f7d0ed06b8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50516da85f867154b9aa5f7d08cbbaf5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  <xsd:element ref="ns2:MediaLengthInSeconds" minOccurs="0"/>
                <xsd:element ref="ns2:Path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8" nillable="true" ma:displayName="Comment" ma:internalName="x0h2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Path" ma:index="20" nillable="true" ma:displayName="Path" ma:list="{db73ebb0-cbc3-494b-8ace-0630fa503140}" ma:internalName="Path" ma:showField="_OriginalSourceUrl">
      <xsd:simpleType>
        <xsd:restriction base="dms:Lookup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810ec6b-d4e7-4758-9ccf-0e415c5f34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09c63fe-1d45-48a7-81b9-b3aa95848d79}" ma:internalName="TaxCatchAll" ma:showField="CatchAllData" ma:web="1f94f914-f638-4817-9525-03fcae7a63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  <Path xmlns="34968e7b-9d4e-4a89-8768-2a6d2a4b1992" xsi:nil="true"/>
    <TaxCatchAll xmlns="1f94f914-f638-4817-9525-03fcae7a639e" xsi:nil="true"/>
    <lcf76f155ced4ddcb4097134ff3c332f xmlns="34968e7b-9d4e-4a89-8768-2a6d2a4b199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E401E-A5FD-4C92-BAC6-6D85F7A298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D56160-6CAC-411B-BC9E-725DD541A968}">
  <ds:schemaRefs>
    <ds:schemaRef ds:uri="http://schemas.microsoft.com/office/2006/metadata/properties"/>
    <ds:schemaRef ds:uri="http://schemas.microsoft.com/office/infopath/2007/PartnerControls"/>
    <ds:schemaRef ds:uri="34968e7b-9d4e-4a89-8768-2a6d2a4b1992"/>
    <ds:schemaRef ds:uri="1f94f914-f638-4817-9525-03fcae7a639e"/>
  </ds:schemaRefs>
</ds:datastoreItem>
</file>

<file path=customXml/itemProps3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26165</TotalTime>
  <Words>266</Words>
  <Application>Microsoft Macintosh PowerPoint</Application>
  <PresentationFormat>On-screen Show (16:9)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CiscoSansTT ExtraLight</vt:lpstr>
      <vt:lpstr>Blue theme 2015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Blaz Bacnik -X (bbacnik - FLINT SI DOO at Cisco)</cp:lastModifiedBy>
  <cp:revision>1119</cp:revision>
  <cp:lastPrinted>2016-04-29T20:31:14Z</cp:lastPrinted>
  <dcterms:created xsi:type="dcterms:W3CDTF">2014-07-09T19:55:36Z</dcterms:created>
  <dcterms:modified xsi:type="dcterms:W3CDTF">2024-01-24T08:05:25Z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  <property fmtid="{D5CDD505-2E9C-101B-9397-08002B2CF9AE}" pid="3" name="MediaServiceImageTags">
    <vt:lpwstr/>
  </property>
</Properties>
</file>