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61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241" d="100"/>
          <a:sy n="241" d="100"/>
        </p:scale>
        <p:origin x="2994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BA8F390-6DF4-4F2F-BA23-555AC534C24F}"/>
              </a:ext>
            </a:extLst>
          </p:cNvPr>
          <p:cNvGrpSpPr/>
          <p:nvPr/>
        </p:nvGrpSpPr>
        <p:grpSpPr>
          <a:xfrm>
            <a:off x="1819835" y="1159230"/>
            <a:ext cx="5513294" cy="2841812"/>
            <a:chOff x="1819835" y="1159230"/>
            <a:chExt cx="5513294" cy="28418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C1DD8E-A3E1-4F93-AB36-7BC3A7D17823}"/>
                </a:ext>
              </a:extLst>
            </p:cNvPr>
            <p:cNvSpPr/>
            <p:nvPr/>
          </p:nvSpPr>
          <p:spPr>
            <a:xfrm>
              <a:off x="1819835" y="1159230"/>
              <a:ext cx="5513294" cy="28418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34CDE6-0A4C-4F48-8A24-5A7C0AB68F66}"/>
                </a:ext>
              </a:extLst>
            </p:cNvPr>
            <p:cNvSpPr/>
            <p:nvPr/>
          </p:nvSpPr>
          <p:spPr>
            <a:xfrm>
              <a:off x="2151647" y="1436229"/>
              <a:ext cx="4849671" cy="2269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CB38A4-4FD2-4BD9-BB60-18E6DF0F5B7B}"/>
                </a:ext>
              </a:extLst>
            </p:cNvPr>
            <p:cNvSpPr txBox="1"/>
            <p:nvPr/>
          </p:nvSpPr>
          <p:spPr>
            <a:xfrm>
              <a:off x="4018477" y="1159230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Nano Service</a:t>
              </a:r>
              <a:endParaRPr lang="en-SI" sz="1200" b="1" dirty="0">
                <a:latin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F2FDD4-1837-43F6-97C3-DD1D6E13DD58}"/>
                </a:ext>
              </a:extLst>
            </p:cNvPr>
            <p:cNvSpPr/>
            <p:nvPr/>
          </p:nvSpPr>
          <p:spPr>
            <a:xfrm>
              <a:off x="2492599" y="1800935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F289C1-8405-4F9D-AD4F-8401835367CA}"/>
                </a:ext>
              </a:extLst>
            </p:cNvPr>
            <p:cNvSpPr/>
            <p:nvPr/>
          </p:nvSpPr>
          <p:spPr>
            <a:xfrm>
              <a:off x="2492599" y="2436467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18316E-D5FE-4E57-91A8-1AB847FB2DAE}"/>
                </a:ext>
              </a:extLst>
            </p:cNvPr>
            <p:cNvSpPr/>
            <p:nvPr/>
          </p:nvSpPr>
          <p:spPr>
            <a:xfrm>
              <a:off x="2492599" y="3071999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8C7125AE-A486-4773-B432-70A0C6D4455D}"/>
                </a:ext>
              </a:extLst>
            </p:cNvPr>
            <p:cNvSpPr/>
            <p:nvPr/>
          </p:nvSpPr>
          <p:spPr>
            <a:xfrm flipV="1">
              <a:off x="2492599" y="1800935"/>
              <a:ext cx="452471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EE8627A5-5B41-4650-A7F4-5340FB0B557A}"/>
                </a:ext>
              </a:extLst>
            </p:cNvPr>
            <p:cNvSpPr/>
            <p:nvPr/>
          </p:nvSpPr>
          <p:spPr>
            <a:xfrm flipV="1">
              <a:off x="2492599" y="2436467"/>
              <a:ext cx="949299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969D75B-7AE8-418B-95AC-14FCB0EF42D3}"/>
                </a:ext>
              </a:extLst>
            </p:cNvPr>
            <p:cNvSpPr/>
            <p:nvPr/>
          </p:nvSpPr>
          <p:spPr>
            <a:xfrm flipV="1">
              <a:off x="2492599" y="3071999"/>
              <a:ext cx="949299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77D500-8C5A-4608-9E4C-45C8715FA119}"/>
                </a:ext>
              </a:extLst>
            </p:cNvPr>
            <p:cNvSpPr txBox="1"/>
            <p:nvPr/>
          </p:nvSpPr>
          <p:spPr>
            <a:xfrm>
              <a:off x="2492599" y="1800935"/>
              <a:ext cx="388248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self</a:t>
              </a:r>
              <a:endParaRPr lang="en-SI" dirty="0"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9984FB-50B7-4E46-B494-72FFE67CAC85}"/>
                </a:ext>
              </a:extLst>
            </p:cNvPr>
            <p:cNvSpPr txBox="1"/>
            <p:nvPr/>
          </p:nvSpPr>
          <p:spPr>
            <a:xfrm>
              <a:off x="2492599" y="2436467"/>
              <a:ext cx="94929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component1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C8C20E-FD72-47C9-9742-AF581CBC370E}"/>
                </a:ext>
              </a:extLst>
            </p:cNvPr>
            <p:cNvSpPr txBox="1"/>
            <p:nvPr/>
          </p:nvSpPr>
          <p:spPr>
            <a:xfrm>
              <a:off x="2492599" y="3071999"/>
              <a:ext cx="94929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component2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23" name="Rectangle: Single Corner Snipped 22">
              <a:extLst>
                <a:ext uri="{FF2B5EF4-FFF2-40B4-BE49-F238E27FC236}">
                  <a16:creationId xmlns:a16="http://schemas.microsoft.com/office/drawing/2014/main" id="{3289097C-A82B-4310-84CA-82770FBF445D}"/>
                </a:ext>
              </a:extLst>
            </p:cNvPr>
            <p:cNvSpPr/>
            <p:nvPr/>
          </p:nvSpPr>
          <p:spPr>
            <a:xfrm flipV="1">
              <a:off x="2151647" y="1436229"/>
              <a:ext cx="949299" cy="276999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42022D-C77C-449A-B093-5F7881D1785E}"/>
                </a:ext>
              </a:extLst>
            </p:cNvPr>
            <p:cNvSpPr txBox="1"/>
            <p:nvPr/>
          </p:nvSpPr>
          <p:spPr>
            <a:xfrm>
              <a:off x="2151647" y="1436229"/>
              <a:ext cx="8963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nano-plan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837928C-34E9-4A31-9740-9907DED686A7}"/>
                </a:ext>
              </a:extLst>
            </p:cNvPr>
            <p:cNvSpPr/>
            <p:nvPr/>
          </p:nvSpPr>
          <p:spPr>
            <a:xfrm>
              <a:off x="3660451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5FD904-6BA8-4A53-8046-4CDB2CBA13AB}"/>
                </a:ext>
              </a:extLst>
            </p:cNvPr>
            <p:cNvSpPr/>
            <p:nvPr/>
          </p:nvSpPr>
          <p:spPr>
            <a:xfrm>
              <a:off x="4436748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E3BE338-A270-4183-A22B-4AB0842D5BDB}"/>
                </a:ext>
              </a:extLst>
            </p:cNvPr>
            <p:cNvSpPr/>
            <p:nvPr/>
          </p:nvSpPr>
          <p:spPr>
            <a:xfrm>
              <a:off x="5213045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34E587-BBDB-43CA-AD35-0F13652C6FFE}"/>
                </a:ext>
              </a:extLst>
            </p:cNvPr>
            <p:cNvSpPr/>
            <p:nvPr/>
          </p:nvSpPr>
          <p:spPr>
            <a:xfrm>
              <a:off x="5989341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36E4CC0-40A5-4EA5-8095-A0769286672B}"/>
                </a:ext>
              </a:extLst>
            </p:cNvPr>
            <p:cNvSpPr/>
            <p:nvPr/>
          </p:nvSpPr>
          <p:spPr>
            <a:xfrm>
              <a:off x="3660451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EA34E0-9257-4199-85DA-BE0051388EB7}"/>
                </a:ext>
              </a:extLst>
            </p:cNvPr>
            <p:cNvSpPr/>
            <p:nvPr/>
          </p:nvSpPr>
          <p:spPr>
            <a:xfrm>
              <a:off x="4436748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AA8178-2944-4961-9469-3B861A6E72C0}"/>
                </a:ext>
              </a:extLst>
            </p:cNvPr>
            <p:cNvSpPr/>
            <p:nvPr/>
          </p:nvSpPr>
          <p:spPr>
            <a:xfrm>
              <a:off x="5213045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1EAE1E-D000-4149-A17E-E85632514356}"/>
                </a:ext>
              </a:extLst>
            </p:cNvPr>
            <p:cNvSpPr/>
            <p:nvPr/>
          </p:nvSpPr>
          <p:spPr>
            <a:xfrm>
              <a:off x="5989341" y="311864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4F14A97-95D5-48B8-A435-77A8FA2F020F}"/>
                </a:ext>
              </a:extLst>
            </p:cNvPr>
            <p:cNvSpPr/>
            <p:nvPr/>
          </p:nvSpPr>
          <p:spPr>
            <a:xfrm>
              <a:off x="3660451" y="184549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13C583-BDFE-4EF8-BDBE-F54D2873B0DF}"/>
                </a:ext>
              </a:extLst>
            </p:cNvPr>
            <p:cNvSpPr/>
            <p:nvPr/>
          </p:nvSpPr>
          <p:spPr>
            <a:xfrm>
              <a:off x="4436748" y="184549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21B1514-E6A1-4390-8363-018C4D8EFE93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4112921" y="2071733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51E06D-9329-4010-896A-0D2F590784F0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>
              <a:off x="4112921" y="2711409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FBF9A99-9DB6-42CB-A2A3-4E54ABF422BF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>
              <a:off x="4889218" y="2711409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DDCB36C-511A-4ED4-AC91-B496AEE7DA9E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5665515" y="2711409"/>
              <a:ext cx="323826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B3DCA16-0796-4F6C-98C6-9C7E2D3B0096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4112921" y="3344883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80D6A0-9ABA-4ADE-8EB8-2B68D49A5923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>
              <a:off x="4889218" y="3344883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5D4D3E-10DF-46A5-B613-A93234E4E6CC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5665515" y="3344883"/>
              <a:ext cx="323826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740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20454</TotalTime>
  <Words>6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1123</cp:revision>
  <cp:lastPrinted>2016-04-29T20:31:14Z</cp:lastPrinted>
  <dcterms:created xsi:type="dcterms:W3CDTF">2014-07-09T19:55:36Z</dcterms:created>
  <dcterms:modified xsi:type="dcterms:W3CDTF">2021-11-04T18:24:19Z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