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63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241" d="100"/>
          <a:sy n="241" d="100"/>
        </p:scale>
        <p:origin x="2994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3885C35-D1F1-4D8C-A7EB-8665C9802229}"/>
              </a:ext>
            </a:extLst>
          </p:cNvPr>
          <p:cNvGrpSpPr/>
          <p:nvPr/>
        </p:nvGrpSpPr>
        <p:grpSpPr>
          <a:xfrm>
            <a:off x="1819835" y="1159230"/>
            <a:ext cx="5513294" cy="2841812"/>
            <a:chOff x="1819835" y="1159230"/>
            <a:chExt cx="5513294" cy="28418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865C900-F05F-46A1-87AF-DA92723BC2CB}"/>
                </a:ext>
              </a:extLst>
            </p:cNvPr>
            <p:cNvSpPr/>
            <p:nvPr/>
          </p:nvSpPr>
          <p:spPr>
            <a:xfrm>
              <a:off x="1819835" y="1159230"/>
              <a:ext cx="5513294" cy="28418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F9EF04-AE94-4240-BCAD-2F29CB1E5502}"/>
                </a:ext>
              </a:extLst>
            </p:cNvPr>
            <p:cNvSpPr/>
            <p:nvPr/>
          </p:nvSpPr>
          <p:spPr>
            <a:xfrm>
              <a:off x="2151647" y="1436229"/>
              <a:ext cx="4849671" cy="2269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834F38-9782-4D58-B0D5-639F66C7DCB6}"/>
                </a:ext>
              </a:extLst>
            </p:cNvPr>
            <p:cNvSpPr txBox="1"/>
            <p:nvPr/>
          </p:nvSpPr>
          <p:spPr>
            <a:xfrm>
              <a:off x="4018477" y="1159230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Nano Service</a:t>
              </a:r>
              <a:endParaRPr lang="en-SI" sz="1200" b="1" dirty="0">
                <a:latin typeface="+mn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26F22E-F59D-409F-9A86-63DB72ECD641}"/>
                </a:ext>
              </a:extLst>
            </p:cNvPr>
            <p:cNvSpPr/>
            <p:nvPr/>
          </p:nvSpPr>
          <p:spPr>
            <a:xfrm>
              <a:off x="2492599" y="1800935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412795-8A9F-4C27-92D9-100409555D7C}"/>
                </a:ext>
              </a:extLst>
            </p:cNvPr>
            <p:cNvSpPr/>
            <p:nvPr/>
          </p:nvSpPr>
          <p:spPr>
            <a:xfrm>
              <a:off x="2492599" y="2436467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330620-9EEC-42A2-92C8-260A9A76F51A}"/>
                </a:ext>
              </a:extLst>
            </p:cNvPr>
            <p:cNvSpPr/>
            <p:nvPr/>
          </p:nvSpPr>
          <p:spPr>
            <a:xfrm>
              <a:off x="2492599" y="3071999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FAD1F2EE-A5C0-455B-A021-F7AA29A1A19F}"/>
                </a:ext>
              </a:extLst>
            </p:cNvPr>
            <p:cNvSpPr/>
            <p:nvPr/>
          </p:nvSpPr>
          <p:spPr>
            <a:xfrm flipV="1">
              <a:off x="2492599" y="1800935"/>
              <a:ext cx="452471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26156E98-7F2E-4EB3-B274-8D2C0CF716FA}"/>
                </a:ext>
              </a:extLst>
            </p:cNvPr>
            <p:cNvSpPr/>
            <p:nvPr/>
          </p:nvSpPr>
          <p:spPr>
            <a:xfrm flipV="1">
              <a:off x="2492598" y="2436466"/>
              <a:ext cx="1016591" cy="400110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03670ACF-E183-4010-B63F-28B50F3A4460}"/>
                </a:ext>
              </a:extLst>
            </p:cNvPr>
            <p:cNvSpPr/>
            <p:nvPr/>
          </p:nvSpPr>
          <p:spPr>
            <a:xfrm flipV="1">
              <a:off x="2492599" y="3071999"/>
              <a:ext cx="949299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C7DDDB-A556-4317-B5C5-C4952519EBFE}"/>
                </a:ext>
              </a:extLst>
            </p:cNvPr>
            <p:cNvSpPr txBox="1"/>
            <p:nvPr/>
          </p:nvSpPr>
          <p:spPr>
            <a:xfrm>
              <a:off x="2492599" y="1800935"/>
              <a:ext cx="388248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self</a:t>
              </a:r>
              <a:endParaRPr lang="en-SI" dirty="0"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42100A-747F-4E8F-A34F-5364989716A0}"/>
                </a:ext>
              </a:extLst>
            </p:cNvPr>
            <p:cNvSpPr txBox="1"/>
            <p:nvPr/>
          </p:nvSpPr>
          <p:spPr>
            <a:xfrm>
              <a:off x="2492599" y="2436466"/>
              <a:ext cx="983078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component1</a:t>
              </a:r>
            </a:p>
            <a:p>
              <a:r>
                <a:rPr lang="en-US" sz="1000" dirty="0">
                  <a:latin typeface="+mn-lt"/>
                </a:rPr>
                <a:t>back-tracking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1952E3-AFDC-43F0-ABC2-249F9F058FA9}"/>
                </a:ext>
              </a:extLst>
            </p:cNvPr>
            <p:cNvSpPr txBox="1"/>
            <p:nvPr/>
          </p:nvSpPr>
          <p:spPr>
            <a:xfrm>
              <a:off x="2492599" y="3071999"/>
              <a:ext cx="94929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component2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AD066D0B-90E3-43E4-9AA8-BD92B839CE9D}"/>
                </a:ext>
              </a:extLst>
            </p:cNvPr>
            <p:cNvSpPr/>
            <p:nvPr/>
          </p:nvSpPr>
          <p:spPr>
            <a:xfrm flipV="1">
              <a:off x="2151647" y="1436229"/>
              <a:ext cx="949299" cy="276999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3656C4-7278-4990-BCF1-42C5617F06AA}"/>
                </a:ext>
              </a:extLst>
            </p:cNvPr>
            <p:cNvSpPr txBox="1"/>
            <p:nvPr/>
          </p:nvSpPr>
          <p:spPr>
            <a:xfrm>
              <a:off x="2151647" y="1436229"/>
              <a:ext cx="8963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nano-plan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225A66-6359-4F63-9589-E5CC48752DA6}"/>
                </a:ext>
              </a:extLst>
            </p:cNvPr>
            <p:cNvSpPr/>
            <p:nvPr/>
          </p:nvSpPr>
          <p:spPr>
            <a:xfrm>
              <a:off x="3660451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6BF4A8-DAC2-4A6A-A17F-EBD41F880BB3}"/>
                </a:ext>
              </a:extLst>
            </p:cNvPr>
            <p:cNvSpPr/>
            <p:nvPr/>
          </p:nvSpPr>
          <p:spPr>
            <a:xfrm>
              <a:off x="4436748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CF9C7F-2220-4292-8D81-6A63CE9FEA52}"/>
                </a:ext>
              </a:extLst>
            </p:cNvPr>
            <p:cNvSpPr/>
            <p:nvPr/>
          </p:nvSpPr>
          <p:spPr>
            <a:xfrm>
              <a:off x="5213045" y="2485174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D8D0AF-F7A8-4BD8-889D-D87EADBE47A2}"/>
                </a:ext>
              </a:extLst>
            </p:cNvPr>
            <p:cNvSpPr/>
            <p:nvPr/>
          </p:nvSpPr>
          <p:spPr>
            <a:xfrm>
              <a:off x="5989341" y="2485174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B70BF6-826C-4C6B-B1CB-B59A579FBAF3}"/>
                </a:ext>
              </a:extLst>
            </p:cNvPr>
            <p:cNvSpPr/>
            <p:nvPr/>
          </p:nvSpPr>
          <p:spPr>
            <a:xfrm>
              <a:off x="3660451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E1CBEF-74EB-4F76-BD31-CC0096F0508B}"/>
                </a:ext>
              </a:extLst>
            </p:cNvPr>
            <p:cNvSpPr/>
            <p:nvPr/>
          </p:nvSpPr>
          <p:spPr>
            <a:xfrm>
              <a:off x="4436748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222EC1-5B19-42D3-B0E4-DEC6F165FA28}"/>
                </a:ext>
              </a:extLst>
            </p:cNvPr>
            <p:cNvSpPr/>
            <p:nvPr/>
          </p:nvSpPr>
          <p:spPr>
            <a:xfrm>
              <a:off x="5213045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413755-B7B7-452C-AA8C-4C5FB469C6B4}"/>
                </a:ext>
              </a:extLst>
            </p:cNvPr>
            <p:cNvSpPr/>
            <p:nvPr/>
          </p:nvSpPr>
          <p:spPr>
            <a:xfrm>
              <a:off x="5989341" y="311864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ABC2A16-4E72-40F5-AD1E-8E4DD06560B7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112921" y="2711409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D699AD-DE99-42F0-8311-878D3379CBF0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4889218" y="2711409"/>
              <a:ext cx="32382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EAB7D3-CC66-4985-87C8-7D17E74A6645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5665515" y="2711409"/>
              <a:ext cx="32382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11073D4-64AB-411B-AD29-902493E18AB0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4112921" y="3344883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F3BDDBD-C71D-42A2-AA50-BD511F9C43AB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>
              <a:off x="4889218" y="3344883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86EAA0C-3A54-4AAA-826E-4D12BA8574C2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5665515" y="3344883"/>
              <a:ext cx="323826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681C7F-9CDE-4023-8C3B-963BD886243D}"/>
                </a:ext>
              </a:extLst>
            </p:cNvPr>
            <p:cNvSpPr/>
            <p:nvPr/>
          </p:nvSpPr>
          <p:spPr>
            <a:xfrm>
              <a:off x="3660451" y="184549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072AD7-BF18-4E57-B480-408D310C1C41}"/>
                </a:ext>
              </a:extLst>
            </p:cNvPr>
            <p:cNvSpPr/>
            <p:nvPr/>
          </p:nvSpPr>
          <p:spPr>
            <a:xfrm>
              <a:off x="4436748" y="184549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BAA0BDB-4EAB-4CF0-A3F0-D6BED00FF47A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4112921" y="2071733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561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20454</TotalTime>
  <Words>7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1123</cp:revision>
  <cp:lastPrinted>2016-04-29T20:31:14Z</cp:lastPrinted>
  <dcterms:created xsi:type="dcterms:W3CDTF">2014-07-09T19:55:36Z</dcterms:created>
  <dcterms:modified xsi:type="dcterms:W3CDTF">2021-11-04T18:24:35Z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