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1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96331" autoAdjust="0"/>
  </p:normalViewPr>
  <p:slideViewPr>
    <p:cSldViewPr snapToGrid="0" snapToObjects="1" showGuides="1">
      <p:cViewPr>
        <p:scale>
          <a:sx n="159" d="100"/>
          <a:sy n="159" d="100"/>
        </p:scale>
        <p:origin x="1512" y="69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068ABD2-C594-4B77-AEBE-4A026298200D}"/>
              </a:ext>
            </a:extLst>
          </p:cNvPr>
          <p:cNvGrpSpPr/>
          <p:nvPr/>
        </p:nvGrpSpPr>
        <p:grpSpPr>
          <a:xfrm>
            <a:off x="852164" y="589526"/>
            <a:ext cx="7506975" cy="4211074"/>
            <a:chOff x="852164" y="589526"/>
            <a:chExt cx="7506975" cy="42110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9D5FF2-9D8B-459E-845C-4335DB40DCD0}"/>
                </a:ext>
              </a:extLst>
            </p:cNvPr>
            <p:cNvSpPr/>
            <p:nvPr/>
          </p:nvSpPr>
          <p:spPr>
            <a:xfrm>
              <a:off x="852164" y="589526"/>
              <a:ext cx="7506975" cy="42110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C29926-49DC-44EC-BCAE-1D9E33D9C49D}"/>
                </a:ext>
              </a:extLst>
            </p:cNvPr>
            <p:cNvSpPr txBox="1"/>
            <p:nvPr/>
          </p:nvSpPr>
          <p:spPr>
            <a:xfrm>
              <a:off x="852165" y="589526"/>
              <a:ext cx="2339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behavior-tree</a:t>
              </a:r>
            </a:p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servicepoint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my-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servicepoint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537FC-5017-4B28-99A1-51AD7E9B3642}"/>
                </a:ext>
              </a:extLst>
            </p:cNvPr>
            <p:cNvSpPr/>
            <p:nvPr/>
          </p:nvSpPr>
          <p:spPr>
            <a:xfrm>
              <a:off x="4571999" y="2075471"/>
              <a:ext cx="3576851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syslog</a:t>
              </a: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syslog-initialized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014F4-B6BE-4A1E-BE73-7B24982D64E5}"/>
                </a:ext>
              </a:extLst>
            </p:cNvPr>
            <p:cNvSpPr/>
            <p:nvPr/>
          </p:nvSpPr>
          <p:spPr>
            <a:xfrm>
              <a:off x="4571999" y="2730919"/>
              <a:ext cx="3576852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ntp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ntp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F49A1-13E9-46D7-A1D5-F5D4D2EACA1B}"/>
                </a:ext>
              </a:extLst>
            </p:cNvPr>
            <p:cNvSpPr/>
            <p:nvPr/>
          </p:nvSpPr>
          <p:spPr>
            <a:xfrm>
              <a:off x="4571999" y="3386367"/>
              <a:ext cx="3576853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dns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dns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D87126-6602-4EFD-91D9-BD9F85EC2C83}"/>
                </a:ext>
              </a:extLst>
            </p:cNvPr>
            <p:cNvSpPr/>
            <p:nvPr/>
          </p:nvSpPr>
          <p:spPr>
            <a:xfrm>
              <a:off x="4571999" y="4041816"/>
              <a:ext cx="3576853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interface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interfaces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-initialized 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942B9-ACE5-45A7-98D7-E2ADE2040594}"/>
                </a:ext>
              </a:extLst>
            </p:cNvPr>
            <p:cNvSpPr/>
            <p:nvPr/>
          </p:nvSpPr>
          <p:spPr>
            <a:xfrm>
              <a:off x="2207009" y="1322191"/>
              <a:ext cx="2698713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base-config</a:t>
              </a: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configured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ready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6E924-02BD-41DE-98C6-00010E02A7BB}"/>
                </a:ext>
              </a:extLst>
            </p:cNvPr>
            <p:cNvSpPr/>
            <p:nvPr/>
          </p:nvSpPr>
          <p:spPr>
            <a:xfrm>
              <a:off x="2207010" y="3003803"/>
              <a:ext cx="1321636" cy="65544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selector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pre-condition?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1BE3FC-380E-44B2-88C4-F33497787690}"/>
                </a:ext>
              </a:extLst>
            </p:cNvPr>
            <p:cNvSpPr/>
            <p:nvPr/>
          </p:nvSpPr>
          <p:spPr>
            <a:xfrm>
              <a:off x="967061" y="1396985"/>
              <a:ext cx="910655" cy="3961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selector</a:t>
              </a:r>
              <a:endParaRPr lang="en-SI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1923B65-AC3B-4802-ABAC-5CB4A21357D4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3528646" y="2348355"/>
              <a:ext cx="1043353" cy="983172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6D64AB7-8447-4138-8265-B1EE26AB02C9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528646" y="3003803"/>
              <a:ext cx="1043353" cy="327724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F4A5215-E955-408D-AFE0-9D4931A56334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3528646" y="3331527"/>
              <a:ext cx="1043353" cy="327724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32B040A-6AEB-463C-95A3-09F90838CC32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3528646" y="3331527"/>
              <a:ext cx="1043353" cy="983173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7F9A28-77DD-47D1-A28B-6547740AB6F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877716" y="1595075"/>
              <a:ext cx="329293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D8F59CE-3905-4378-B8AC-7E33F30D8A7C}"/>
                </a:ext>
              </a:extLst>
            </p:cNvPr>
            <p:cNvCxnSpPr>
              <a:cxnSpLocks/>
              <a:stCxn id="10" idx="2"/>
              <a:endCxn id="9" idx="1"/>
            </p:cNvCxnSpPr>
            <p:nvPr/>
          </p:nvCxnSpPr>
          <p:spPr>
            <a:xfrm rot="16200000" flipH="1">
              <a:off x="1045519" y="2170036"/>
              <a:ext cx="1538360" cy="784621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436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20464</TotalTime>
  <Words>47</Words>
  <Application>Microsoft Macintosh PowerPoint</Application>
  <PresentationFormat>On-screen Show (16:9)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Mikael Mollberg (mmollber)</cp:lastModifiedBy>
  <cp:revision>1128</cp:revision>
  <cp:lastPrinted>2016-04-29T20:31:14Z</cp:lastPrinted>
  <dcterms:created xsi:type="dcterms:W3CDTF">2014-07-09T19:55:36Z</dcterms:created>
  <dcterms:modified xsi:type="dcterms:W3CDTF">2023-08-24T11:02:52Z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