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72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 autoAdjust="0"/>
    <p:restoredTop sz="96327" autoAdjust="0"/>
  </p:normalViewPr>
  <p:slideViewPr>
    <p:cSldViewPr snapToGrid="0" snapToObjects="1" showGuides="1">
      <p:cViewPr varScale="1">
        <p:scale>
          <a:sx n="164" d="100"/>
          <a:sy n="164" d="100"/>
        </p:scale>
        <p:origin x="840" y="17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8/24/23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8/24/23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EF48D1B-A6B7-4CA2-8FC3-3F53C932EC80}"/>
              </a:ext>
            </a:extLst>
          </p:cNvPr>
          <p:cNvGrpSpPr/>
          <p:nvPr/>
        </p:nvGrpSpPr>
        <p:grpSpPr>
          <a:xfrm>
            <a:off x="699007" y="891334"/>
            <a:ext cx="7899870" cy="2378808"/>
            <a:chOff x="699007" y="891334"/>
            <a:chExt cx="7899870" cy="23788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24869F-4457-4A60-B190-15B8635BFB85}"/>
                </a:ext>
              </a:extLst>
            </p:cNvPr>
            <p:cNvSpPr/>
            <p:nvPr/>
          </p:nvSpPr>
          <p:spPr>
            <a:xfrm>
              <a:off x="699008" y="891334"/>
              <a:ext cx="7899869" cy="23788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D25124-AC51-4D6C-90C8-B97B44C5ACC2}"/>
                </a:ext>
              </a:extLst>
            </p:cNvPr>
            <p:cNvSpPr txBox="1"/>
            <p:nvPr/>
          </p:nvSpPr>
          <p:spPr>
            <a:xfrm>
              <a:off x="699007" y="891334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behavior-tree</a:t>
              </a:r>
            </a:p>
            <a:p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servicepoint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vpn-servicepoint</a:t>
              </a:r>
              <a:endParaRPr lang="en-SI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9AD03E-5C17-4AA1-8E1A-3505E9DBD367}"/>
                </a:ext>
              </a:extLst>
            </p:cNvPr>
            <p:cNvSpPr/>
            <p:nvPr/>
          </p:nvSpPr>
          <p:spPr>
            <a:xfrm>
              <a:off x="4009477" y="1388608"/>
              <a:ext cx="365741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"$VALUE"</a:t>
              </a:r>
            </a:p>
            <a:p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device-initialized 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qos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-configured  ready</a:t>
              </a:r>
              <a:endParaRPr lang="en-SI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229031-1425-4E16-84BE-01E3BA14E0E5}"/>
                </a:ext>
              </a:extLst>
            </p:cNvPr>
            <p:cNvSpPr/>
            <p:nvPr/>
          </p:nvSpPr>
          <p:spPr>
            <a:xfrm>
              <a:off x="4007084" y="2465340"/>
              <a:ext cx="4519062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plan-component "$VALUE"</a:t>
              </a:r>
            </a:p>
            <a:p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vpe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-created  device-initialized  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qos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-configured  ready</a:t>
              </a:r>
              <a:endParaRPr lang="en-SI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C6403-1161-4B3B-9AFB-171CE6E809B3}"/>
                </a:ext>
              </a:extLst>
            </p:cNvPr>
            <p:cNvSpPr/>
            <p:nvPr/>
          </p:nvSpPr>
          <p:spPr>
            <a:xfrm>
              <a:off x="1891076" y="1331608"/>
              <a:ext cx="1766524" cy="65976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multiplier</a:t>
              </a:r>
            </a:p>
            <a:p>
              <a:pPr algn="ctr"/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foreach: /endpoint/id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when: is-virtual = 'false'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774875-9A45-4254-BB02-55EAA2375B09}"/>
                </a:ext>
              </a:extLst>
            </p:cNvPr>
            <p:cNvSpPr/>
            <p:nvPr/>
          </p:nvSpPr>
          <p:spPr>
            <a:xfrm>
              <a:off x="766028" y="2053369"/>
              <a:ext cx="775565" cy="29297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selector</a:t>
              </a:r>
              <a:endParaRPr lang="en-SI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6D25A8-FC99-499F-B689-FFEACE321E42}"/>
                </a:ext>
              </a:extLst>
            </p:cNvPr>
            <p:cNvSpPr/>
            <p:nvPr/>
          </p:nvSpPr>
          <p:spPr>
            <a:xfrm>
              <a:off x="1891076" y="2408340"/>
              <a:ext cx="1764131" cy="659769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multiplier</a:t>
              </a:r>
            </a:p>
            <a:p>
              <a:pPr algn="ctr"/>
              <a:endParaRPr lang="en-US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foreach: /endpoint/id</a:t>
              </a:r>
            </a:p>
            <a:p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when: is-virtual = 'true'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940C922-4875-4FC9-88D6-FCDE1CB249C3}"/>
                </a:ext>
              </a:extLst>
            </p:cNvPr>
            <p:cNvCxnSpPr>
              <a:cxnSpLocks/>
              <a:stCxn id="10" idx="3"/>
              <a:endCxn id="23" idx="1"/>
            </p:cNvCxnSpPr>
            <p:nvPr/>
          </p:nvCxnSpPr>
          <p:spPr>
            <a:xfrm>
              <a:off x="1541593" y="2199859"/>
              <a:ext cx="349483" cy="538366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1CD3833-1C32-4B99-9BA8-AC0B577792DB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 flipV="1">
              <a:off x="3657600" y="1661492"/>
              <a:ext cx="351877" cy="1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BD0861-1537-4C52-BA94-680F56C8FFCC}"/>
                </a:ext>
              </a:extLst>
            </p:cNvPr>
            <p:cNvCxnSpPr>
              <a:cxnSpLocks/>
              <a:stCxn id="23" idx="3"/>
              <a:endCxn id="5" idx="1"/>
            </p:cNvCxnSpPr>
            <p:nvPr/>
          </p:nvCxnSpPr>
          <p:spPr>
            <a:xfrm flipV="1">
              <a:off x="3655207" y="2738224"/>
              <a:ext cx="351877" cy="1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or: Elbow 30">
            <a:extLst>
              <a:ext uri="{FF2B5EF4-FFF2-40B4-BE49-F238E27FC236}">
                <a16:creationId xmlns:a16="http://schemas.microsoft.com/office/drawing/2014/main" id="{B51500EB-47CA-5192-B5C6-7AE46A914FC1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1541593" y="1661493"/>
            <a:ext cx="349483" cy="538366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848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Props1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20470</TotalTime>
  <Words>56</Words>
  <Application>Microsoft Macintosh PowerPoint</Application>
  <PresentationFormat>On-screen Show (16:9)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CiscoSansTT ExtraLight</vt:lpstr>
      <vt:lpstr>Courier New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Mikael Mollberg (mmollber)</cp:lastModifiedBy>
  <cp:revision>1130</cp:revision>
  <cp:lastPrinted>2016-04-29T20:31:14Z</cp:lastPrinted>
  <dcterms:created xsi:type="dcterms:W3CDTF">2014-07-09T19:55:36Z</dcterms:created>
  <dcterms:modified xsi:type="dcterms:W3CDTF">2023-08-24T11:02:48Z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