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33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A5A"/>
    <a:srgbClr val="02BCEB"/>
    <a:srgbClr val="025073"/>
    <a:srgbClr val="57585A"/>
    <a:srgbClr val="00BCEB"/>
    <a:srgbClr val="1E4471"/>
    <a:srgbClr val="0598BC"/>
    <a:srgbClr val="5ADEFF"/>
    <a:srgbClr val="D8D8DA"/>
    <a:srgbClr val="C5C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97" autoAdjust="0"/>
    <p:restoredTop sz="96469" autoAdjust="0"/>
  </p:normalViewPr>
  <p:slideViewPr>
    <p:cSldViewPr snapToGrid="0" snapToObjects="1" showGuides="1">
      <p:cViewPr varScale="1">
        <p:scale>
          <a:sx n="134" d="100"/>
          <a:sy n="134" d="100"/>
        </p:scale>
        <p:origin x="200" y="1216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3/17/23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3/17/23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58">
            <a:extLst>
              <a:ext uri="{FF2B5EF4-FFF2-40B4-BE49-F238E27FC236}">
                <a16:creationId xmlns:a16="http://schemas.microsoft.com/office/drawing/2014/main" id="{0DA9E725-729F-F156-AB34-A1ED2146A340}"/>
              </a:ext>
            </a:extLst>
          </p:cNvPr>
          <p:cNvSpPr/>
          <p:nvPr/>
        </p:nvSpPr>
        <p:spPr>
          <a:xfrm>
            <a:off x="756458" y="481609"/>
            <a:ext cx="7880466" cy="4108948"/>
          </a:xfrm>
          <a:prstGeom prst="roundRect">
            <a:avLst>
              <a:gd name="adj" fmla="val 5338"/>
            </a:avLst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58">
            <a:extLst>
              <a:ext uri="{FF2B5EF4-FFF2-40B4-BE49-F238E27FC236}">
                <a16:creationId xmlns:a16="http://schemas.microsoft.com/office/drawing/2014/main" id="{B61A48BE-BAFC-5CBA-7795-5880CDB1F182}"/>
              </a:ext>
            </a:extLst>
          </p:cNvPr>
          <p:cNvSpPr/>
          <p:nvPr/>
        </p:nvSpPr>
        <p:spPr>
          <a:xfrm>
            <a:off x="1782586" y="563186"/>
            <a:ext cx="2018519" cy="2002867"/>
          </a:xfrm>
          <a:prstGeom prst="roundRect">
            <a:avLst>
              <a:gd name="adj" fmla="val 53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58">
            <a:extLst>
              <a:ext uri="{FF2B5EF4-FFF2-40B4-BE49-F238E27FC236}">
                <a16:creationId xmlns:a16="http://schemas.microsoft.com/office/drawing/2014/main" id="{1A0D2292-E8DB-3E95-58C3-04291623356B}"/>
              </a:ext>
            </a:extLst>
          </p:cNvPr>
          <p:cNvSpPr/>
          <p:nvPr/>
        </p:nvSpPr>
        <p:spPr>
          <a:xfrm>
            <a:off x="931986" y="2918031"/>
            <a:ext cx="2018519" cy="1430053"/>
          </a:xfrm>
          <a:prstGeom prst="roundRect">
            <a:avLst>
              <a:gd name="adj" fmla="val 53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8">
            <a:extLst>
              <a:ext uri="{FF2B5EF4-FFF2-40B4-BE49-F238E27FC236}">
                <a16:creationId xmlns:a16="http://schemas.microsoft.com/office/drawing/2014/main" id="{A2D58BD7-DD64-7E46-9837-3C6F03EFF4EE}"/>
              </a:ext>
            </a:extLst>
          </p:cNvPr>
          <p:cNvSpPr/>
          <p:nvPr/>
        </p:nvSpPr>
        <p:spPr>
          <a:xfrm>
            <a:off x="3584055" y="2918032"/>
            <a:ext cx="2018519" cy="1430053"/>
          </a:xfrm>
          <a:prstGeom prst="roundRect">
            <a:avLst>
              <a:gd name="adj" fmla="val 53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: Rounded Corners 58">
            <a:extLst>
              <a:ext uri="{FF2B5EF4-FFF2-40B4-BE49-F238E27FC236}">
                <a16:creationId xmlns:a16="http://schemas.microsoft.com/office/drawing/2014/main" id="{F9390373-FA48-33C1-95D0-45129EE62EB8}"/>
              </a:ext>
            </a:extLst>
          </p:cNvPr>
          <p:cNvSpPr/>
          <p:nvPr/>
        </p:nvSpPr>
        <p:spPr>
          <a:xfrm>
            <a:off x="6460278" y="2918033"/>
            <a:ext cx="2018519" cy="1430053"/>
          </a:xfrm>
          <a:prstGeom prst="roundRect">
            <a:avLst>
              <a:gd name="adj" fmla="val 53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1EF0D4D-2A52-4267-B628-A1F394574BDE}"/>
              </a:ext>
            </a:extLst>
          </p:cNvPr>
          <p:cNvCxnSpPr>
            <a:cxnSpLocks/>
          </p:cNvCxnSpPr>
          <p:nvPr/>
        </p:nvCxnSpPr>
        <p:spPr>
          <a:xfrm>
            <a:off x="1713470" y="2710249"/>
            <a:ext cx="5950130" cy="7784"/>
          </a:xfrm>
          <a:prstGeom prst="line">
            <a:avLst/>
          </a:prstGeom>
          <a:ln w="381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E36120-576E-44B0-BAD9-CAD574931320}"/>
              </a:ext>
            </a:extLst>
          </p:cNvPr>
          <p:cNvGrpSpPr/>
          <p:nvPr/>
        </p:nvGrpSpPr>
        <p:grpSpPr>
          <a:xfrm>
            <a:off x="2240296" y="1155780"/>
            <a:ext cx="1125753" cy="1549123"/>
            <a:chOff x="2187215" y="1164018"/>
            <a:chExt cx="1125753" cy="1549123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DB43B0-5E5D-474F-9E8F-E4E3C0FFFCB5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2750092" y="2286750"/>
              <a:ext cx="0" cy="426391"/>
            </a:xfrm>
            <a:prstGeom prst="line">
              <a:avLst/>
            </a:prstGeom>
            <a:ln w="381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3C8A1038-EF9E-4F39-B2E0-29E89B7D9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7215" y="1164018"/>
              <a:ext cx="1125753" cy="1122732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68899D2-F3C8-40B8-8BC9-4A37EE04E86C}"/>
              </a:ext>
            </a:extLst>
          </p:cNvPr>
          <p:cNvGrpSpPr/>
          <p:nvPr/>
        </p:nvGrpSpPr>
        <p:grpSpPr>
          <a:xfrm>
            <a:off x="1253617" y="2718033"/>
            <a:ext cx="1377563" cy="1438679"/>
            <a:chOff x="1253617" y="2718033"/>
            <a:chExt cx="1377563" cy="1438679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EC6A275-A075-497B-9A60-8546AC18ABD7}"/>
                </a:ext>
              </a:extLst>
            </p:cNvPr>
            <p:cNvCxnSpPr>
              <a:cxnSpLocks/>
            </p:cNvCxnSpPr>
            <p:nvPr/>
          </p:nvCxnSpPr>
          <p:spPr>
            <a:xfrm>
              <a:off x="1941246" y="2718033"/>
              <a:ext cx="0" cy="476769"/>
            </a:xfrm>
            <a:prstGeom prst="line">
              <a:avLst/>
            </a:prstGeom>
            <a:ln w="381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4267E00-DF77-4EFF-BCA2-9D0CAF54B12B}"/>
                </a:ext>
              </a:extLst>
            </p:cNvPr>
            <p:cNvGrpSpPr/>
            <p:nvPr/>
          </p:nvGrpSpPr>
          <p:grpSpPr>
            <a:xfrm>
              <a:off x="1253617" y="3194802"/>
              <a:ext cx="1377563" cy="961910"/>
              <a:chOff x="1253617" y="3425465"/>
              <a:chExt cx="1377563" cy="96191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437FF83-3369-4895-832D-BB01C84561F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53617" y="3425465"/>
                <a:ext cx="1377563" cy="400218"/>
                <a:chOff x="5789613" y="3529806"/>
                <a:chExt cx="754063" cy="219075"/>
              </a:xfrm>
            </p:grpSpPr>
            <p:sp>
              <p:nvSpPr>
                <p:cNvPr id="38" name="Freeform 42">
                  <a:extLst>
                    <a:ext uri="{FF2B5EF4-FFF2-40B4-BE49-F238E27FC236}">
                      <a16:creationId xmlns:a16="http://schemas.microsoft.com/office/drawing/2014/main" id="{CB343E87-7936-4BC7-AD2B-8B37DF125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9613" y="3529806"/>
                  <a:ext cx="754063" cy="219075"/>
                </a:xfrm>
                <a:custGeom>
                  <a:avLst/>
                  <a:gdLst>
                    <a:gd name="T0" fmla="*/ 282 w 296"/>
                    <a:gd name="T1" fmla="*/ 86 h 86"/>
                    <a:gd name="T2" fmla="*/ 14 w 296"/>
                    <a:gd name="T3" fmla="*/ 86 h 86"/>
                    <a:gd name="T4" fmla="*/ 0 w 296"/>
                    <a:gd name="T5" fmla="*/ 72 h 86"/>
                    <a:gd name="T6" fmla="*/ 0 w 296"/>
                    <a:gd name="T7" fmla="*/ 14 h 86"/>
                    <a:gd name="T8" fmla="*/ 14 w 296"/>
                    <a:gd name="T9" fmla="*/ 0 h 86"/>
                    <a:gd name="T10" fmla="*/ 282 w 296"/>
                    <a:gd name="T11" fmla="*/ 0 h 86"/>
                    <a:gd name="T12" fmla="*/ 296 w 296"/>
                    <a:gd name="T13" fmla="*/ 14 h 86"/>
                    <a:gd name="T14" fmla="*/ 296 w 296"/>
                    <a:gd name="T15" fmla="*/ 72 h 86"/>
                    <a:gd name="T16" fmla="*/ 282 w 296"/>
                    <a:gd name="T17" fmla="*/ 8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6" h="86">
                      <a:moveTo>
                        <a:pt x="282" y="86"/>
                      </a:moveTo>
                      <a:cubicBezTo>
                        <a:pt x="14" y="86"/>
                        <a:pt x="14" y="86"/>
                        <a:pt x="14" y="86"/>
                      </a:cubicBezTo>
                      <a:cubicBezTo>
                        <a:pt x="6" y="86"/>
                        <a:pt x="0" y="80"/>
                        <a:pt x="0" y="7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7"/>
                        <a:pt x="6" y="0"/>
                        <a:pt x="14" y="0"/>
                      </a:cubicBezTo>
                      <a:cubicBezTo>
                        <a:pt x="282" y="0"/>
                        <a:pt x="282" y="0"/>
                        <a:pt x="282" y="0"/>
                      </a:cubicBezTo>
                      <a:cubicBezTo>
                        <a:pt x="290" y="0"/>
                        <a:pt x="296" y="7"/>
                        <a:pt x="296" y="14"/>
                      </a:cubicBezTo>
                      <a:cubicBezTo>
                        <a:pt x="296" y="72"/>
                        <a:pt x="296" y="72"/>
                        <a:pt x="296" y="72"/>
                      </a:cubicBezTo>
                      <a:cubicBezTo>
                        <a:pt x="296" y="80"/>
                        <a:pt x="290" y="86"/>
                        <a:pt x="282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43">
                  <a:extLst>
                    <a:ext uri="{FF2B5EF4-FFF2-40B4-BE49-F238E27FC236}">
                      <a16:creationId xmlns:a16="http://schemas.microsoft.com/office/drawing/2014/main" id="{6EBCEAE9-89C2-4A9D-AD13-23EBF139BA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3125" y="3604419"/>
                  <a:ext cx="98425" cy="73025"/>
                </a:xfrm>
                <a:custGeom>
                  <a:avLst/>
                  <a:gdLst>
                    <a:gd name="T0" fmla="*/ 36 w 39"/>
                    <a:gd name="T1" fmla="*/ 29 h 29"/>
                    <a:gd name="T2" fmla="*/ 3 w 39"/>
                    <a:gd name="T3" fmla="*/ 29 h 29"/>
                    <a:gd name="T4" fmla="*/ 0 w 39"/>
                    <a:gd name="T5" fmla="*/ 26 h 29"/>
                    <a:gd name="T6" fmla="*/ 0 w 39"/>
                    <a:gd name="T7" fmla="*/ 3 h 29"/>
                    <a:gd name="T8" fmla="*/ 3 w 39"/>
                    <a:gd name="T9" fmla="*/ 0 h 29"/>
                    <a:gd name="T10" fmla="*/ 36 w 39"/>
                    <a:gd name="T11" fmla="*/ 0 h 29"/>
                    <a:gd name="T12" fmla="*/ 39 w 39"/>
                    <a:gd name="T13" fmla="*/ 3 h 29"/>
                    <a:gd name="T14" fmla="*/ 39 w 39"/>
                    <a:gd name="T15" fmla="*/ 26 h 29"/>
                    <a:gd name="T16" fmla="*/ 36 w 39"/>
                    <a:gd name="T17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29">
                      <a:moveTo>
                        <a:pt x="36" y="29"/>
                      </a:move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1" y="29"/>
                        <a:pt x="0" y="27"/>
                        <a:pt x="0" y="2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7" y="0"/>
                        <a:pt x="39" y="1"/>
                        <a:pt x="39" y="3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39" y="27"/>
                        <a:pt x="37" y="29"/>
                        <a:pt x="36" y="29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Freeform 44">
                  <a:extLst>
                    <a:ext uri="{FF2B5EF4-FFF2-40B4-BE49-F238E27FC236}">
                      <a16:creationId xmlns:a16="http://schemas.microsoft.com/office/drawing/2014/main" id="{3829AD50-6E3F-4ED2-98F2-8DD0C82973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88063" y="3604419"/>
                  <a:ext cx="98425" cy="73025"/>
                </a:xfrm>
                <a:custGeom>
                  <a:avLst/>
                  <a:gdLst>
                    <a:gd name="T0" fmla="*/ 36 w 39"/>
                    <a:gd name="T1" fmla="*/ 29 h 29"/>
                    <a:gd name="T2" fmla="*/ 3 w 39"/>
                    <a:gd name="T3" fmla="*/ 29 h 29"/>
                    <a:gd name="T4" fmla="*/ 0 w 39"/>
                    <a:gd name="T5" fmla="*/ 26 h 29"/>
                    <a:gd name="T6" fmla="*/ 0 w 39"/>
                    <a:gd name="T7" fmla="*/ 3 h 29"/>
                    <a:gd name="T8" fmla="*/ 3 w 39"/>
                    <a:gd name="T9" fmla="*/ 0 h 29"/>
                    <a:gd name="T10" fmla="*/ 36 w 39"/>
                    <a:gd name="T11" fmla="*/ 0 h 29"/>
                    <a:gd name="T12" fmla="*/ 39 w 39"/>
                    <a:gd name="T13" fmla="*/ 3 h 29"/>
                    <a:gd name="T14" fmla="*/ 39 w 39"/>
                    <a:gd name="T15" fmla="*/ 26 h 29"/>
                    <a:gd name="T16" fmla="*/ 36 w 39"/>
                    <a:gd name="T17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29">
                      <a:moveTo>
                        <a:pt x="36" y="29"/>
                      </a:move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1" y="29"/>
                        <a:pt x="0" y="27"/>
                        <a:pt x="0" y="2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7" y="0"/>
                        <a:pt x="39" y="1"/>
                        <a:pt x="39" y="3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39" y="27"/>
                        <a:pt x="37" y="29"/>
                        <a:pt x="36" y="29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" name="Freeform 45">
                  <a:extLst>
                    <a:ext uri="{FF2B5EF4-FFF2-40B4-BE49-F238E27FC236}">
                      <a16:creationId xmlns:a16="http://schemas.microsoft.com/office/drawing/2014/main" id="{84EA0FDB-033C-4CDD-ACCA-C620B07CAB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65863" y="3604419"/>
                  <a:ext cx="100013" cy="73025"/>
                </a:xfrm>
                <a:custGeom>
                  <a:avLst/>
                  <a:gdLst>
                    <a:gd name="T0" fmla="*/ 36 w 39"/>
                    <a:gd name="T1" fmla="*/ 29 h 29"/>
                    <a:gd name="T2" fmla="*/ 3 w 39"/>
                    <a:gd name="T3" fmla="*/ 29 h 29"/>
                    <a:gd name="T4" fmla="*/ 0 w 39"/>
                    <a:gd name="T5" fmla="*/ 26 h 29"/>
                    <a:gd name="T6" fmla="*/ 0 w 39"/>
                    <a:gd name="T7" fmla="*/ 3 h 29"/>
                    <a:gd name="T8" fmla="*/ 3 w 39"/>
                    <a:gd name="T9" fmla="*/ 0 h 29"/>
                    <a:gd name="T10" fmla="*/ 36 w 39"/>
                    <a:gd name="T11" fmla="*/ 0 h 29"/>
                    <a:gd name="T12" fmla="*/ 39 w 39"/>
                    <a:gd name="T13" fmla="*/ 3 h 29"/>
                    <a:gd name="T14" fmla="*/ 39 w 39"/>
                    <a:gd name="T15" fmla="*/ 26 h 29"/>
                    <a:gd name="T16" fmla="*/ 36 w 39"/>
                    <a:gd name="T17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29">
                      <a:moveTo>
                        <a:pt x="36" y="29"/>
                      </a:move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1" y="29"/>
                        <a:pt x="0" y="27"/>
                        <a:pt x="0" y="2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8" y="0"/>
                        <a:pt x="39" y="1"/>
                        <a:pt x="39" y="3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39" y="27"/>
                        <a:pt x="38" y="29"/>
                        <a:pt x="36" y="29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Oval 46">
                  <a:extLst>
                    <a:ext uri="{FF2B5EF4-FFF2-40B4-BE49-F238E27FC236}">
                      <a16:creationId xmlns:a16="http://schemas.microsoft.com/office/drawing/2014/main" id="{43D13EDD-441A-4675-AA0D-6D8FFBDDFD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40413" y="3604419"/>
                  <a:ext cx="74613" cy="730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47">
                  <a:extLst>
                    <a:ext uri="{FF2B5EF4-FFF2-40B4-BE49-F238E27FC236}">
                      <a16:creationId xmlns:a16="http://schemas.microsoft.com/office/drawing/2014/main" id="{A359062D-6869-4A36-A7E3-2085C550CD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00800" y="3613944"/>
                  <a:ext cx="33338" cy="50800"/>
                </a:xfrm>
                <a:custGeom>
                  <a:avLst/>
                  <a:gdLst>
                    <a:gd name="T0" fmla="*/ 0 w 13"/>
                    <a:gd name="T1" fmla="*/ 6 h 20"/>
                    <a:gd name="T2" fmla="*/ 7 w 13"/>
                    <a:gd name="T3" fmla="*/ 0 h 20"/>
                    <a:gd name="T4" fmla="*/ 13 w 13"/>
                    <a:gd name="T5" fmla="*/ 6 h 20"/>
                    <a:gd name="T6" fmla="*/ 13 w 13"/>
                    <a:gd name="T7" fmla="*/ 14 h 20"/>
                    <a:gd name="T8" fmla="*/ 7 w 13"/>
                    <a:gd name="T9" fmla="*/ 20 h 20"/>
                    <a:gd name="T10" fmla="*/ 0 w 13"/>
                    <a:gd name="T11" fmla="*/ 14 h 20"/>
                    <a:gd name="T12" fmla="*/ 0 w 13"/>
                    <a:gd name="T13" fmla="*/ 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20">
                      <a:moveTo>
                        <a:pt x="0" y="6"/>
                      </a:move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0" y="0"/>
                        <a:pt x="13" y="3"/>
                        <a:pt x="13" y="6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17"/>
                        <a:pt x="10" y="20"/>
                        <a:pt x="7" y="20"/>
                      </a:cubicBezTo>
                      <a:cubicBezTo>
                        <a:pt x="3" y="20"/>
                        <a:pt x="0" y="17"/>
                        <a:pt x="0" y="14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48">
                  <a:extLst>
                    <a:ext uri="{FF2B5EF4-FFF2-40B4-BE49-F238E27FC236}">
                      <a16:creationId xmlns:a16="http://schemas.microsoft.com/office/drawing/2014/main" id="{A1EF604C-E89F-4536-963C-AE3A489695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125" y="3613944"/>
                  <a:ext cx="31750" cy="50800"/>
                </a:xfrm>
                <a:custGeom>
                  <a:avLst/>
                  <a:gdLst>
                    <a:gd name="T0" fmla="*/ 0 w 12"/>
                    <a:gd name="T1" fmla="*/ 6 h 20"/>
                    <a:gd name="T2" fmla="*/ 6 w 12"/>
                    <a:gd name="T3" fmla="*/ 0 h 20"/>
                    <a:gd name="T4" fmla="*/ 12 w 12"/>
                    <a:gd name="T5" fmla="*/ 6 h 20"/>
                    <a:gd name="T6" fmla="*/ 12 w 12"/>
                    <a:gd name="T7" fmla="*/ 14 h 20"/>
                    <a:gd name="T8" fmla="*/ 6 w 12"/>
                    <a:gd name="T9" fmla="*/ 20 h 20"/>
                    <a:gd name="T10" fmla="*/ 0 w 12"/>
                    <a:gd name="T11" fmla="*/ 14 h 20"/>
                    <a:gd name="T12" fmla="*/ 0 w 12"/>
                    <a:gd name="T13" fmla="*/ 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20">
                      <a:moveTo>
                        <a:pt x="0" y="6"/>
                      </a:move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2" y="17"/>
                        <a:pt x="9" y="20"/>
                        <a:pt x="6" y="20"/>
                      </a:cubicBezTo>
                      <a:cubicBezTo>
                        <a:pt x="3" y="20"/>
                        <a:pt x="0" y="17"/>
                        <a:pt x="0" y="14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CFA3ADA-5FBB-4887-B979-19C20A7527E5}"/>
                  </a:ext>
                </a:extLst>
              </p:cNvPr>
              <p:cNvSpPr txBox="1"/>
              <p:nvPr/>
            </p:nvSpPr>
            <p:spPr>
              <a:xfrm>
                <a:off x="1253617" y="3825683"/>
                <a:ext cx="1377563" cy="561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+mn-lt"/>
                  </a:rPr>
                  <a:t>ex0</a:t>
                </a:r>
              </a:p>
              <a:p>
                <a:pPr algn="ctr"/>
                <a:r>
                  <a:rPr lang="sl-SI" sz="1050" dirty="0">
                    <a:latin typeface="+mn-lt"/>
                  </a:rPr>
                  <a:t>NETCONF port: 830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E8C145-A0AE-4232-A6CF-305D989A79BA}"/>
              </a:ext>
            </a:extLst>
          </p:cNvPr>
          <p:cNvGrpSpPr/>
          <p:nvPr/>
        </p:nvGrpSpPr>
        <p:grpSpPr>
          <a:xfrm>
            <a:off x="6793561" y="2722926"/>
            <a:ext cx="1377563" cy="1433786"/>
            <a:chOff x="6793561" y="2722926"/>
            <a:chExt cx="1377563" cy="143378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701E3FF-C889-43F8-B823-486FF5BFEE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1190" y="2722926"/>
              <a:ext cx="2304" cy="484451"/>
            </a:xfrm>
            <a:prstGeom prst="line">
              <a:avLst/>
            </a:prstGeom>
            <a:ln w="381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CADAE39-DF34-4253-B01D-6C4AE236CFBB}"/>
                </a:ext>
              </a:extLst>
            </p:cNvPr>
            <p:cNvGrpSpPr/>
            <p:nvPr/>
          </p:nvGrpSpPr>
          <p:grpSpPr>
            <a:xfrm>
              <a:off x="6793561" y="3194802"/>
              <a:ext cx="1377563" cy="961910"/>
              <a:chOff x="1253617" y="3425465"/>
              <a:chExt cx="1377563" cy="96191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32778A6-AA1A-49BF-A354-DB5D6125A8E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53617" y="3425465"/>
                <a:ext cx="1377563" cy="400218"/>
                <a:chOff x="5789613" y="3529806"/>
                <a:chExt cx="754063" cy="219075"/>
              </a:xfrm>
            </p:grpSpPr>
            <p:sp>
              <p:nvSpPr>
                <p:cNvPr id="64" name="Freeform 42">
                  <a:extLst>
                    <a:ext uri="{FF2B5EF4-FFF2-40B4-BE49-F238E27FC236}">
                      <a16:creationId xmlns:a16="http://schemas.microsoft.com/office/drawing/2014/main" id="{41A1F25B-5F18-490E-AA35-09FAD1DD0A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9613" y="3529806"/>
                  <a:ext cx="754063" cy="219075"/>
                </a:xfrm>
                <a:custGeom>
                  <a:avLst/>
                  <a:gdLst>
                    <a:gd name="T0" fmla="*/ 282 w 296"/>
                    <a:gd name="T1" fmla="*/ 86 h 86"/>
                    <a:gd name="T2" fmla="*/ 14 w 296"/>
                    <a:gd name="T3" fmla="*/ 86 h 86"/>
                    <a:gd name="T4" fmla="*/ 0 w 296"/>
                    <a:gd name="T5" fmla="*/ 72 h 86"/>
                    <a:gd name="T6" fmla="*/ 0 w 296"/>
                    <a:gd name="T7" fmla="*/ 14 h 86"/>
                    <a:gd name="T8" fmla="*/ 14 w 296"/>
                    <a:gd name="T9" fmla="*/ 0 h 86"/>
                    <a:gd name="T10" fmla="*/ 282 w 296"/>
                    <a:gd name="T11" fmla="*/ 0 h 86"/>
                    <a:gd name="T12" fmla="*/ 296 w 296"/>
                    <a:gd name="T13" fmla="*/ 14 h 86"/>
                    <a:gd name="T14" fmla="*/ 296 w 296"/>
                    <a:gd name="T15" fmla="*/ 72 h 86"/>
                    <a:gd name="T16" fmla="*/ 282 w 296"/>
                    <a:gd name="T17" fmla="*/ 8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6" h="86">
                      <a:moveTo>
                        <a:pt x="282" y="86"/>
                      </a:moveTo>
                      <a:cubicBezTo>
                        <a:pt x="14" y="86"/>
                        <a:pt x="14" y="86"/>
                        <a:pt x="14" y="86"/>
                      </a:cubicBezTo>
                      <a:cubicBezTo>
                        <a:pt x="6" y="86"/>
                        <a:pt x="0" y="80"/>
                        <a:pt x="0" y="7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7"/>
                        <a:pt x="6" y="0"/>
                        <a:pt x="14" y="0"/>
                      </a:cubicBezTo>
                      <a:cubicBezTo>
                        <a:pt x="282" y="0"/>
                        <a:pt x="282" y="0"/>
                        <a:pt x="282" y="0"/>
                      </a:cubicBezTo>
                      <a:cubicBezTo>
                        <a:pt x="290" y="0"/>
                        <a:pt x="296" y="7"/>
                        <a:pt x="296" y="14"/>
                      </a:cubicBezTo>
                      <a:cubicBezTo>
                        <a:pt x="296" y="72"/>
                        <a:pt x="296" y="72"/>
                        <a:pt x="296" y="72"/>
                      </a:cubicBezTo>
                      <a:cubicBezTo>
                        <a:pt x="296" y="80"/>
                        <a:pt x="290" y="86"/>
                        <a:pt x="282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43">
                  <a:extLst>
                    <a:ext uri="{FF2B5EF4-FFF2-40B4-BE49-F238E27FC236}">
                      <a16:creationId xmlns:a16="http://schemas.microsoft.com/office/drawing/2014/main" id="{A0FD65D6-09DE-4FBF-BE37-497807A79C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3125" y="3604419"/>
                  <a:ext cx="98425" cy="73025"/>
                </a:xfrm>
                <a:custGeom>
                  <a:avLst/>
                  <a:gdLst>
                    <a:gd name="T0" fmla="*/ 36 w 39"/>
                    <a:gd name="T1" fmla="*/ 29 h 29"/>
                    <a:gd name="T2" fmla="*/ 3 w 39"/>
                    <a:gd name="T3" fmla="*/ 29 h 29"/>
                    <a:gd name="T4" fmla="*/ 0 w 39"/>
                    <a:gd name="T5" fmla="*/ 26 h 29"/>
                    <a:gd name="T6" fmla="*/ 0 w 39"/>
                    <a:gd name="T7" fmla="*/ 3 h 29"/>
                    <a:gd name="T8" fmla="*/ 3 w 39"/>
                    <a:gd name="T9" fmla="*/ 0 h 29"/>
                    <a:gd name="T10" fmla="*/ 36 w 39"/>
                    <a:gd name="T11" fmla="*/ 0 h 29"/>
                    <a:gd name="T12" fmla="*/ 39 w 39"/>
                    <a:gd name="T13" fmla="*/ 3 h 29"/>
                    <a:gd name="T14" fmla="*/ 39 w 39"/>
                    <a:gd name="T15" fmla="*/ 26 h 29"/>
                    <a:gd name="T16" fmla="*/ 36 w 39"/>
                    <a:gd name="T17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29">
                      <a:moveTo>
                        <a:pt x="36" y="29"/>
                      </a:move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1" y="29"/>
                        <a:pt x="0" y="27"/>
                        <a:pt x="0" y="2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7" y="0"/>
                        <a:pt x="39" y="1"/>
                        <a:pt x="39" y="3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39" y="27"/>
                        <a:pt x="37" y="29"/>
                        <a:pt x="36" y="29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44">
                  <a:extLst>
                    <a:ext uri="{FF2B5EF4-FFF2-40B4-BE49-F238E27FC236}">
                      <a16:creationId xmlns:a16="http://schemas.microsoft.com/office/drawing/2014/main" id="{AB9DC9EA-0F04-49B4-9C32-590CCF68C7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88063" y="3604419"/>
                  <a:ext cx="98425" cy="73025"/>
                </a:xfrm>
                <a:custGeom>
                  <a:avLst/>
                  <a:gdLst>
                    <a:gd name="T0" fmla="*/ 36 w 39"/>
                    <a:gd name="T1" fmla="*/ 29 h 29"/>
                    <a:gd name="T2" fmla="*/ 3 w 39"/>
                    <a:gd name="T3" fmla="*/ 29 h 29"/>
                    <a:gd name="T4" fmla="*/ 0 w 39"/>
                    <a:gd name="T5" fmla="*/ 26 h 29"/>
                    <a:gd name="T6" fmla="*/ 0 w 39"/>
                    <a:gd name="T7" fmla="*/ 3 h 29"/>
                    <a:gd name="T8" fmla="*/ 3 w 39"/>
                    <a:gd name="T9" fmla="*/ 0 h 29"/>
                    <a:gd name="T10" fmla="*/ 36 w 39"/>
                    <a:gd name="T11" fmla="*/ 0 h 29"/>
                    <a:gd name="T12" fmla="*/ 39 w 39"/>
                    <a:gd name="T13" fmla="*/ 3 h 29"/>
                    <a:gd name="T14" fmla="*/ 39 w 39"/>
                    <a:gd name="T15" fmla="*/ 26 h 29"/>
                    <a:gd name="T16" fmla="*/ 36 w 39"/>
                    <a:gd name="T17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29">
                      <a:moveTo>
                        <a:pt x="36" y="29"/>
                      </a:move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1" y="29"/>
                        <a:pt x="0" y="27"/>
                        <a:pt x="0" y="2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7" y="0"/>
                        <a:pt x="39" y="1"/>
                        <a:pt x="39" y="3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39" y="27"/>
                        <a:pt x="37" y="29"/>
                        <a:pt x="36" y="29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45">
                  <a:extLst>
                    <a:ext uri="{FF2B5EF4-FFF2-40B4-BE49-F238E27FC236}">
                      <a16:creationId xmlns:a16="http://schemas.microsoft.com/office/drawing/2014/main" id="{9080EFCA-CB80-48C2-A734-E90014351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65863" y="3604419"/>
                  <a:ext cx="100013" cy="73025"/>
                </a:xfrm>
                <a:custGeom>
                  <a:avLst/>
                  <a:gdLst>
                    <a:gd name="T0" fmla="*/ 36 w 39"/>
                    <a:gd name="T1" fmla="*/ 29 h 29"/>
                    <a:gd name="T2" fmla="*/ 3 w 39"/>
                    <a:gd name="T3" fmla="*/ 29 h 29"/>
                    <a:gd name="T4" fmla="*/ 0 w 39"/>
                    <a:gd name="T5" fmla="*/ 26 h 29"/>
                    <a:gd name="T6" fmla="*/ 0 w 39"/>
                    <a:gd name="T7" fmla="*/ 3 h 29"/>
                    <a:gd name="T8" fmla="*/ 3 w 39"/>
                    <a:gd name="T9" fmla="*/ 0 h 29"/>
                    <a:gd name="T10" fmla="*/ 36 w 39"/>
                    <a:gd name="T11" fmla="*/ 0 h 29"/>
                    <a:gd name="T12" fmla="*/ 39 w 39"/>
                    <a:gd name="T13" fmla="*/ 3 h 29"/>
                    <a:gd name="T14" fmla="*/ 39 w 39"/>
                    <a:gd name="T15" fmla="*/ 26 h 29"/>
                    <a:gd name="T16" fmla="*/ 36 w 39"/>
                    <a:gd name="T17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29">
                      <a:moveTo>
                        <a:pt x="36" y="29"/>
                      </a:move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1" y="29"/>
                        <a:pt x="0" y="27"/>
                        <a:pt x="0" y="2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8" y="0"/>
                        <a:pt x="39" y="1"/>
                        <a:pt x="39" y="3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39" y="27"/>
                        <a:pt x="38" y="29"/>
                        <a:pt x="36" y="29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Oval 46">
                  <a:extLst>
                    <a:ext uri="{FF2B5EF4-FFF2-40B4-BE49-F238E27FC236}">
                      <a16:creationId xmlns:a16="http://schemas.microsoft.com/office/drawing/2014/main" id="{62B91BF5-5D97-457F-9969-1D843AF604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40413" y="3604419"/>
                  <a:ext cx="74613" cy="730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47">
                  <a:extLst>
                    <a:ext uri="{FF2B5EF4-FFF2-40B4-BE49-F238E27FC236}">
                      <a16:creationId xmlns:a16="http://schemas.microsoft.com/office/drawing/2014/main" id="{88C21339-3AA2-43D4-8B6A-E02FCDC45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00800" y="3613944"/>
                  <a:ext cx="33338" cy="50800"/>
                </a:xfrm>
                <a:custGeom>
                  <a:avLst/>
                  <a:gdLst>
                    <a:gd name="T0" fmla="*/ 0 w 13"/>
                    <a:gd name="T1" fmla="*/ 6 h 20"/>
                    <a:gd name="T2" fmla="*/ 7 w 13"/>
                    <a:gd name="T3" fmla="*/ 0 h 20"/>
                    <a:gd name="T4" fmla="*/ 13 w 13"/>
                    <a:gd name="T5" fmla="*/ 6 h 20"/>
                    <a:gd name="T6" fmla="*/ 13 w 13"/>
                    <a:gd name="T7" fmla="*/ 14 h 20"/>
                    <a:gd name="T8" fmla="*/ 7 w 13"/>
                    <a:gd name="T9" fmla="*/ 20 h 20"/>
                    <a:gd name="T10" fmla="*/ 0 w 13"/>
                    <a:gd name="T11" fmla="*/ 14 h 20"/>
                    <a:gd name="T12" fmla="*/ 0 w 13"/>
                    <a:gd name="T13" fmla="*/ 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20">
                      <a:moveTo>
                        <a:pt x="0" y="6"/>
                      </a:move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0" y="0"/>
                        <a:pt x="13" y="3"/>
                        <a:pt x="13" y="6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17"/>
                        <a:pt x="10" y="20"/>
                        <a:pt x="7" y="20"/>
                      </a:cubicBezTo>
                      <a:cubicBezTo>
                        <a:pt x="3" y="20"/>
                        <a:pt x="0" y="17"/>
                        <a:pt x="0" y="14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48">
                  <a:extLst>
                    <a:ext uri="{FF2B5EF4-FFF2-40B4-BE49-F238E27FC236}">
                      <a16:creationId xmlns:a16="http://schemas.microsoft.com/office/drawing/2014/main" id="{925EAE80-0400-4D0F-AAFF-6450F61B3B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125" y="3613944"/>
                  <a:ext cx="31750" cy="50800"/>
                </a:xfrm>
                <a:custGeom>
                  <a:avLst/>
                  <a:gdLst>
                    <a:gd name="T0" fmla="*/ 0 w 12"/>
                    <a:gd name="T1" fmla="*/ 6 h 20"/>
                    <a:gd name="T2" fmla="*/ 6 w 12"/>
                    <a:gd name="T3" fmla="*/ 0 h 20"/>
                    <a:gd name="T4" fmla="*/ 12 w 12"/>
                    <a:gd name="T5" fmla="*/ 6 h 20"/>
                    <a:gd name="T6" fmla="*/ 12 w 12"/>
                    <a:gd name="T7" fmla="*/ 14 h 20"/>
                    <a:gd name="T8" fmla="*/ 6 w 12"/>
                    <a:gd name="T9" fmla="*/ 20 h 20"/>
                    <a:gd name="T10" fmla="*/ 0 w 12"/>
                    <a:gd name="T11" fmla="*/ 14 h 20"/>
                    <a:gd name="T12" fmla="*/ 0 w 12"/>
                    <a:gd name="T13" fmla="*/ 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20">
                      <a:moveTo>
                        <a:pt x="0" y="6"/>
                      </a:move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2" y="17"/>
                        <a:pt x="9" y="20"/>
                        <a:pt x="6" y="20"/>
                      </a:cubicBezTo>
                      <a:cubicBezTo>
                        <a:pt x="3" y="20"/>
                        <a:pt x="0" y="17"/>
                        <a:pt x="0" y="14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5174B28-514C-45CA-84C1-7502BD831306}"/>
                  </a:ext>
                </a:extLst>
              </p:cNvPr>
              <p:cNvSpPr txBox="1"/>
              <p:nvPr/>
            </p:nvSpPr>
            <p:spPr>
              <a:xfrm>
                <a:off x="1253617" y="3825683"/>
                <a:ext cx="1377563" cy="561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+mn-lt"/>
                  </a:rPr>
                  <a:t>ex2</a:t>
                </a:r>
              </a:p>
              <a:p>
                <a:pPr algn="ctr"/>
                <a:r>
                  <a:rPr lang="sl-SI" sz="1050" dirty="0">
                    <a:latin typeface="+mn-lt"/>
                  </a:rPr>
                  <a:t>NETCONF port: 830</a:t>
                </a:r>
                <a:endParaRPr lang="sl-SI" sz="1050" b="1" dirty="0">
                  <a:latin typeface="+mn-lt"/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EB796C5-D57D-4AC0-8315-53F3B9F7CEBD}"/>
              </a:ext>
            </a:extLst>
          </p:cNvPr>
          <p:cNvGrpSpPr/>
          <p:nvPr/>
        </p:nvGrpSpPr>
        <p:grpSpPr>
          <a:xfrm>
            <a:off x="3900697" y="2722926"/>
            <a:ext cx="1377563" cy="1438679"/>
            <a:chOff x="1253617" y="2718033"/>
            <a:chExt cx="1377563" cy="1438679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3123496-0DEB-4135-BCEB-AF9119CEE0CD}"/>
                </a:ext>
              </a:extLst>
            </p:cNvPr>
            <p:cNvCxnSpPr>
              <a:cxnSpLocks/>
            </p:cNvCxnSpPr>
            <p:nvPr/>
          </p:nvCxnSpPr>
          <p:spPr>
            <a:xfrm>
              <a:off x="1941246" y="2718033"/>
              <a:ext cx="0" cy="476769"/>
            </a:xfrm>
            <a:prstGeom prst="line">
              <a:avLst/>
            </a:prstGeom>
            <a:ln w="381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1C2D8A-E448-4046-8DFB-75C0ACEA5D3C}"/>
                </a:ext>
              </a:extLst>
            </p:cNvPr>
            <p:cNvGrpSpPr/>
            <p:nvPr/>
          </p:nvGrpSpPr>
          <p:grpSpPr>
            <a:xfrm>
              <a:off x="1253617" y="3194802"/>
              <a:ext cx="1377563" cy="961910"/>
              <a:chOff x="1253617" y="3425465"/>
              <a:chExt cx="1377563" cy="961910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D6B393E0-9A73-4742-92FF-900ED904899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53617" y="3425465"/>
                <a:ext cx="1377563" cy="400218"/>
                <a:chOff x="5789613" y="3529806"/>
                <a:chExt cx="754063" cy="219075"/>
              </a:xfrm>
            </p:grpSpPr>
            <p:sp>
              <p:nvSpPr>
                <p:cNvPr id="88" name="Freeform 42">
                  <a:extLst>
                    <a:ext uri="{FF2B5EF4-FFF2-40B4-BE49-F238E27FC236}">
                      <a16:creationId xmlns:a16="http://schemas.microsoft.com/office/drawing/2014/main" id="{4D68B736-3900-4CEA-950D-49B2E054C4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9613" y="3529806"/>
                  <a:ext cx="754063" cy="219075"/>
                </a:xfrm>
                <a:custGeom>
                  <a:avLst/>
                  <a:gdLst>
                    <a:gd name="T0" fmla="*/ 282 w 296"/>
                    <a:gd name="T1" fmla="*/ 86 h 86"/>
                    <a:gd name="T2" fmla="*/ 14 w 296"/>
                    <a:gd name="T3" fmla="*/ 86 h 86"/>
                    <a:gd name="T4" fmla="*/ 0 w 296"/>
                    <a:gd name="T5" fmla="*/ 72 h 86"/>
                    <a:gd name="T6" fmla="*/ 0 w 296"/>
                    <a:gd name="T7" fmla="*/ 14 h 86"/>
                    <a:gd name="T8" fmla="*/ 14 w 296"/>
                    <a:gd name="T9" fmla="*/ 0 h 86"/>
                    <a:gd name="T10" fmla="*/ 282 w 296"/>
                    <a:gd name="T11" fmla="*/ 0 h 86"/>
                    <a:gd name="T12" fmla="*/ 296 w 296"/>
                    <a:gd name="T13" fmla="*/ 14 h 86"/>
                    <a:gd name="T14" fmla="*/ 296 w 296"/>
                    <a:gd name="T15" fmla="*/ 72 h 86"/>
                    <a:gd name="T16" fmla="*/ 282 w 296"/>
                    <a:gd name="T17" fmla="*/ 8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6" h="86">
                      <a:moveTo>
                        <a:pt x="282" y="86"/>
                      </a:moveTo>
                      <a:cubicBezTo>
                        <a:pt x="14" y="86"/>
                        <a:pt x="14" y="86"/>
                        <a:pt x="14" y="86"/>
                      </a:cubicBezTo>
                      <a:cubicBezTo>
                        <a:pt x="6" y="86"/>
                        <a:pt x="0" y="80"/>
                        <a:pt x="0" y="7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7"/>
                        <a:pt x="6" y="0"/>
                        <a:pt x="14" y="0"/>
                      </a:cubicBezTo>
                      <a:cubicBezTo>
                        <a:pt x="282" y="0"/>
                        <a:pt x="282" y="0"/>
                        <a:pt x="282" y="0"/>
                      </a:cubicBezTo>
                      <a:cubicBezTo>
                        <a:pt x="290" y="0"/>
                        <a:pt x="296" y="7"/>
                        <a:pt x="296" y="14"/>
                      </a:cubicBezTo>
                      <a:cubicBezTo>
                        <a:pt x="296" y="72"/>
                        <a:pt x="296" y="72"/>
                        <a:pt x="296" y="72"/>
                      </a:cubicBezTo>
                      <a:cubicBezTo>
                        <a:pt x="296" y="80"/>
                        <a:pt x="290" y="86"/>
                        <a:pt x="282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Freeform 43">
                  <a:extLst>
                    <a:ext uri="{FF2B5EF4-FFF2-40B4-BE49-F238E27FC236}">
                      <a16:creationId xmlns:a16="http://schemas.microsoft.com/office/drawing/2014/main" id="{57AC411C-7997-4CD4-8CE3-43D666CA68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3125" y="3604419"/>
                  <a:ext cx="98425" cy="73025"/>
                </a:xfrm>
                <a:custGeom>
                  <a:avLst/>
                  <a:gdLst>
                    <a:gd name="T0" fmla="*/ 36 w 39"/>
                    <a:gd name="T1" fmla="*/ 29 h 29"/>
                    <a:gd name="T2" fmla="*/ 3 w 39"/>
                    <a:gd name="T3" fmla="*/ 29 h 29"/>
                    <a:gd name="T4" fmla="*/ 0 w 39"/>
                    <a:gd name="T5" fmla="*/ 26 h 29"/>
                    <a:gd name="T6" fmla="*/ 0 w 39"/>
                    <a:gd name="T7" fmla="*/ 3 h 29"/>
                    <a:gd name="T8" fmla="*/ 3 w 39"/>
                    <a:gd name="T9" fmla="*/ 0 h 29"/>
                    <a:gd name="T10" fmla="*/ 36 w 39"/>
                    <a:gd name="T11" fmla="*/ 0 h 29"/>
                    <a:gd name="T12" fmla="*/ 39 w 39"/>
                    <a:gd name="T13" fmla="*/ 3 h 29"/>
                    <a:gd name="T14" fmla="*/ 39 w 39"/>
                    <a:gd name="T15" fmla="*/ 26 h 29"/>
                    <a:gd name="T16" fmla="*/ 36 w 39"/>
                    <a:gd name="T17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29">
                      <a:moveTo>
                        <a:pt x="36" y="29"/>
                      </a:move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1" y="29"/>
                        <a:pt x="0" y="27"/>
                        <a:pt x="0" y="2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7" y="0"/>
                        <a:pt x="39" y="1"/>
                        <a:pt x="39" y="3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39" y="27"/>
                        <a:pt x="37" y="29"/>
                        <a:pt x="36" y="29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0" name="Freeform 44">
                  <a:extLst>
                    <a:ext uri="{FF2B5EF4-FFF2-40B4-BE49-F238E27FC236}">
                      <a16:creationId xmlns:a16="http://schemas.microsoft.com/office/drawing/2014/main" id="{D64A752F-11F4-4839-8054-A179CA8B1C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88063" y="3604419"/>
                  <a:ext cx="98425" cy="73025"/>
                </a:xfrm>
                <a:custGeom>
                  <a:avLst/>
                  <a:gdLst>
                    <a:gd name="T0" fmla="*/ 36 w 39"/>
                    <a:gd name="T1" fmla="*/ 29 h 29"/>
                    <a:gd name="T2" fmla="*/ 3 w 39"/>
                    <a:gd name="T3" fmla="*/ 29 h 29"/>
                    <a:gd name="T4" fmla="*/ 0 w 39"/>
                    <a:gd name="T5" fmla="*/ 26 h 29"/>
                    <a:gd name="T6" fmla="*/ 0 w 39"/>
                    <a:gd name="T7" fmla="*/ 3 h 29"/>
                    <a:gd name="T8" fmla="*/ 3 w 39"/>
                    <a:gd name="T9" fmla="*/ 0 h 29"/>
                    <a:gd name="T10" fmla="*/ 36 w 39"/>
                    <a:gd name="T11" fmla="*/ 0 h 29"/>
                    <a:gd name="T12" fmla="*/ 39 w 39"/>
                    <a:gd name="T13" fmla="*/ 3 h 29"/>
                    <a:gd name="T14" fmla="*/ 39 w 39"/>
                    <a:gd name="T15" fmla="*/ 26 h 29"/>
                    <a:gd name="T16" fmla="*/ 36 w 39"/>
                    <a:gd name="T17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29">
                      <a:moveTo>
                        <a:pt x="36" y="29"/>
                      </a:move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1" y="29"/>
                        <a:pt x="0" y="27"/>
                        <a:pt x="0" y="2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7" y="0"/>
                        <a:pt x="39" y="1"/>
                        <a:pt x="39" y="3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39" y="27"/>
                        <a:pt x="37" y="29"/>
                        <a:pt x="36" y="29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1" name="Freeform 45">
                  <a:extLst>
                    <a:ext uri="{FF2B5EF4-FFF2-40B4-BE49-F238E27FC236}">
                      <a16:creationId xmlns:a16="http://schemas.microsoft.com/office/drawing/2014/main" id="{2BA141B2-A90A-44AA-9A40-CF3374FBB5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65863" y="3604419"/>
                  <a:ext cx="100013" cy="73025"/>
                </a:xfrm>
                <a:custGeom>
                  <a:avLst/>
                  <a:gdLst>
                    <a:gd name="T0" fmla="*/ 36 w 39"/>
                    <a:gd name="T1" fmla="*/ 29 h 29"/>
                    <a:gd name="T2" fmla="*/ 3 w 39"/>
                    <a:gd name="T3" fmla="*/ 29 h 29"/>
                    <a:gd name="T4" fmla="*/ 0 w 39"/>
                    <a:gd name="T5" fmla="*/ 26 h 29"/>
                    <a:gd name="T6" fmla="*/ 0 w 39"/>
                    <a:gd name="T7" fmla="*/ 3 h 29"/>
                    <a:gd name="T8" fmla="*/ 3 w 39"/>
                    <a:gd name="T9" fmla="*/ 0 h 29"/>
                    <a:gd name="T10" fmla="*/ 36 w 39"/>
                    <a:gd name="T11" fmla="*/ 0 h 29"/>
                    <a:gd name="T12" fmla="*/ 39 w 39"/>
                    <a:gd name="T13" fmla="*/ 3 h 29"/>
                    <a:gd name="T14" fmla="*/ 39 w 39"/>
                    <a:gd name="T15" fmla="*/ 26 h 29"/>
                    <a:gd name="T16" fmla="*/ 36 w 39"/>
                    <a:gd name="T17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29">
                      <a:moveTo>
                        <a:pt x="36" y="29"/>
                      </a:move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1" y="29"/>
                        <a:pt x="0" y="27"/>
                        <a:pt x="0" y="2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8" y="0"/>
                        <a:pt x="39" y="1"/>
                        <a:pt x="39" y="3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39" y="27"/>
                        <a:pt x="38" y="29"/>
                        <a:pt x="36" y="29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2" name="Oval 46">
                  <a:extLst>
                    <a:ext uri="{FF2B5EF4-FFF2-40B4-BE49-F238E27FC236}">
                      <a16:creationId xmlns:a16="http://schemas.microsoft.com/office/drawing/2014/main" id="{4E25B0D7-C3CA-4BF3-8F43-450E73136C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40413" y="3604419"/>
                  <a:ext cx="74613" cy="730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3" name="Freeform 47">
                  <a:extLst>
                    <a:ext uri="{FF2B5EF4-FFF2-40B4-BE49-F238E27FC236}">
                      <a16:creationId xmlns:a16="http://schemas.microsoft.com/office/drawing/2014/main" id="{25DC76D1-9EE6-46B4-B927-C4D9F6703D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00800" y="3613944"/>
                  <a:ext cx="33338" cy="50800"/>
                </a:xfrm>
                <a:custGeom>
                  <a:avLst/>
                  <a:gdLst>
                    <a:gd name="T0" fmla="*/ 0 w 13"/>
                    <a:gd name="T1" fmla="*/ 6 h 20"/>
                    <a:gd name="T2" fmla="*/ 7 w 13"/>
                    <a:gd name="T3" fmla="*/ 0 h 20"/>
                    <a:gd name="T4" fmla="*/ 13 w 13"/>
                    <a:gd name="T5" fmla="*/ 6 h 20"/>
                    <a:gd name="T6" fmla="*/ 13 w 13"/>
                    <a:gd name="T7" fmla="*/ 14 h 20"/>
                    <a:gd name="T8" fmla="*/ 7 w 13"/>
                    <a:gd name="T9" fmla="*/ 20 h 20"/>
                    <a:gd name="T10" fmla="*/ 0 w 13"/>
                    <a:gd name="T11" fmla="*/ 14 h 20"/>
                    <a:gd name="T12" fmla="*/ 0 w 13"/>
                    <a:gd name="T13" fmla="*/ 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20">
                      <a:moveTo>
                        <a:pt x="0" y="6"/>
                      </a:move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0" y="0"/>
                        <a:pt x="13" y="3"/>
                        <a:pt x="13" y="6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17"/>
                        <a:pt x="10" y="20"/>
                        <a:pt x="7" y="20"/>
                      </a:cubicBezTo>
                      <a:cubicBezTo>
                        <a:pt x="3" y="20"/>
                        <a:pt x="0" y="17"/>
                        <a:pt x="0" y="14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4" name="Freeform 48">
                  <a:extLst>
                    <a:ext uri="{FF2B5EF4-FFF2-40B4-BE49-F238E27FC236}">
                      <a16:creationId xmlns:a16="http://schemas.microsoft.com/office/drawing/2014/main" id="{0EC6A0A7-F104-4C2C-A8A2-FC64B89AC3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125" y="3613944"/>
                  <a:ext cx="31750" cy="50800"/>
                </a:xfrm>
                <a:custGeom>
                  <a:avLst/>
                  <a:gdLst>
                    <a:gd name="T0" fmla="*/ 0 w 12"/>
                    <a:gd name="T1" fmla="*/ 6 h 20"/>
                    <a:gd name="T2" fmla="*/ 6 w 12"/>
                    <a:gd name="T3" fmla="*/ 0 h 20"/>
                    <a:gd name="T4" fmla="*/ 12 w 12"/>
                    <a:gd name="T5" fmla="*/ 6 h 20"/>
                    <a:gd name="T6" fmla="*/ 12 w 12"/>
                    <a:gd name="T7" fmla="*/ 14 h 20"/>
                    <a:gd name="T8" fmla="*/ 6 w 12"/>
                    <a:gd name="T9" fmla="*/ 20 h 20"/>
                    <a:gd name="T10" fmla="*/ 0 w 12"/>
                    <a:gd name="T11" fmla="*/ 14 h 20"/>
                    <a:gd name="T12" fmla="*/ 0 w 12"/>
                    <a:gd name="T13" fmla="*/ 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20">
                      <a:moveTo>
                        <a:pt x="0" y="6"/>
                      </a:move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2" y="17"/>
                        <a:pt x="9" y="20"/>
                        <a:pt x="6" y="20"/>
                      </a:cubicBezTo>
                      <a:cubicBezTo>
                        <a:pt x="3" y="20"/>
                        <a:pt x="0" y="17"/>
                        <a:pt x="0" y="14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B64E628-70C4-4CD4-B65E-E090FB2E9FFD}"/>
                  </a:ext>
                </a:extLst>
              </p:cNvPr>
              <p:cNvSpPr txBox="1"/>
              <p:nvPr/>
            </p:nvSpPr>
            <p:spPr>
              <a:xfrm>
                <a:off x="1253617" y="3825683"/>
                <a:ext cx="1377563" cy="561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+mn-lt"/>
                  </a:rPr>
                  <a:t>ex1</a:t>
                </a:r>
              </a:p>
              <a:p>
                <a:pPr algn="ctr"/>
                <a:r>
                  <a:rPr lang="sl-SI" sz="1050" dirty="0">
                    <a:latin typeface="+mn-lt"/>
                  </a:rPr>
                  <a:t>NETCONF port: 830</a:t>
                </a:r>
                <a:endParaRPr lang="sl-SI" sz="1050" b="1" dirty="0">
                  <a:latin typeface="+mn-lt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A8A80D-A248-5F6E-E4A8-7EAF1533D123}"/>
              </a:ext>
            </a:extLst>
          </p:cNvPr>
          <p:cNvSpPr txBox="1"/>
          <p:nvPr/>
        </p:nvSpPr>
        <p:spPr>
          <a:xfrm>
            <a:off x="2114390" y="552943"/>
            <a:ext cx="13775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1100" dirty="0">
                <a:latin typeface="+mn-lt"/>
              </a:rPr>
              <a:t>CLI port: 2024</a:t>
            </a:r>
          </a:p>
          <a:p>
            <a:pPr algn="ctr"/>
            <a:r>
              <a:rPr lang="sl-SI" sz="1100" dirty="0">
                <a:latin typeface="+mn-lt"/>
              </a:rPr>
              <a:t>HTTPS port: 8888</a:t>
            </a:r>
          </a:p>
          <a:p>
            <a:pPr algn="ctr"/>
            <a:r>
              <a:rPr lang="sl-SI" sz="1100" dirty="0">
                <a:latin typeface="+mn-lt"/>
              </a:rPr>
              <a:t>IPC port: 4569</a:t>
            </a:r>
            <a:endParaRPr lang="sl-SI" sz="14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ECE86-7B04-8EAA-FCDD-B145231CC9A4}"/>
              </a:ext>
            </a:extLst>
          </p:cNvPr>
          <p:cNvSpPr txBox="1"/>
          <p:nvPr/>
        </p:nvSpPr>
        <p:spPr>
          <a:xfrm>
            <a:off x="5731728" y="617456"/>
            <a:ext cx="283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Container Deployment</a:t>
            </a:r>
          </a:p>
        </p:txBody>
      </p:sp>
    </p:spTree>
    <p:extLst>
      <p:ext uri="{BB962C8B-B14F-4D97-AF65-F5344CB8AC3E}">
        <p14:creationId xmlns:p14="http://schemas.microsoft.com/office/powerpoint/2010/main" val="3868734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2" ma:contentTypeDescription="Create a new document." ma:contentTypeScope="" ma:versionID="e09e7bb66b72f1a88936044f6fa81ee5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45c1bad7a87e1818c5cdb44ac099ab40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9" nillable="true" ma:displayName="Comment" ma:internalName="x0h2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884EB5-7697-43A0-AD21-C147D1530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D56160-6CAC-411B-BC9E-725DD541A968}">
  <ds:schemaRefs>
    <ds:schemaRef ds:uri="http://purl.org/dc/dcmitype/"/>
    <ds:schemaRef ds:uri="34968e7b-9d4e-4a89-8768-2a6d2a4b1992"/>
    <ds:schemaRef ds:uri="1f94f914-f638-4817-9525-03fcae7a639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10198</TotalTime>
  <Words>29</Words>
  <Application>Microsoft Macintosh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CiscoSansTT ExtraLight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Conny Ohult Andersen (cohult)</cp:lastModifiedBy>
  <cp:revision>1080</cp:revision>
  <cp:lastPrinted>2016-04-29T20:31:14Z</cp:lastPrinted>
  <dcterms:created xsi:type="dcterms:W3CDTF">2014-07-09T19:55:36Z</dcterms:created>
  <dcterms:modified xsi:type="dcterms:W3CDTF">2023-03-17T18:04:43Z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</Properties>
</file>