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74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126" y="1800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D8F64D-7580-4F22-B746-C4D3E7DDFE9C}"/>
              </a:ext>
            </a:extLst>
          </p:cNvPr>
          <p:cNvGrpSpPr/>
          <p:nvPr/>
        </p:nvGrpSpPr>
        <p:grpSpPr>
          <a:xfrm>
            <a:off x="1560502" y="433639"/>
            <a:ext cx="6512459" cy="4072461"/>
            <a:chOff x="1560502" y="433639"/>
            <a:chExt cx="6512459" cy="40724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4C0377-E0D5-4021-A351-A2F70B8C6923}"/>
                </a:ext>
              </a:extLst>
            </p:cNvPr>
            <p:cNvSpPr/>
            <p:nvPr/>
          </p:nvSpPr>
          <p:spPr>
            <a:xfrm>
              <a:off x="1916775" y="1005840"/>
              <a:ext cx="998220" cy="9525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/>
                <a:t>Nano Service</a:t>
              </a:r>
              <a:endParaRPr lang="en-SI" sz="10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8030B8-0873-4F2D-AB8E-6DF69902A990}"/>
                </a:ext>
              </a:extLst>
            </p:cNvPr>
            <p:cNvSpPr/>
            <p:nvPr/>
          </p:nvSpPr>
          <p:spPr>
            <a:xfrm>
              <a:off x="1916775" y="2247900"/>
              <a:ext cx="998220" cy="9525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/>
                <a:t>Nano Service</a:t>
              </a:r>
              <a:endParaRPr lang="en-SI" sz="10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52CF23-6693-446F-8E0C-591B6EE4920A}"/>
                </a:ext>
              </a:extLst>
            </p:cNvPr>
            <p:cNvSpPr/>
            <p:nvPr/>
          </p:nvSpPr>
          <p:spPr>
            <a:xfrm>
              <a:off x="1916775" y="3489960"/>
              <a:ext cx="998220" cy="9525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/>
                <a:t>Nano Service</a:t>
              </a:r>
              <a:endParaRPr lang="en-SI" sz="105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792492-5625-4A44-B511-83F6B6C9F780}"/>
                </a:ext>
              </a:extLst>
            </p:cNvPr>
            <p:cNvSpPr/>
            <p:nvPr/>
          </p:nvSpPr>
          <p:spPr>
            <a:xfrm>
              <a:off x="5186106" y="3496884"/>
              <a:ext cx="998220" cy="9525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/>
                <a:t>Nano Service</a:t>
              </a:r>
              <a:endParaRPr lang="en-SI" sz="10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C251C0-CDC0-4FE4-BA51-FC6BA23D387A}"/>
                </a:ext>
              </a:extLst>
            </p:cNvPr>
            <p:cNvSpPr/>
            <p:nvPr/>
          </p:nvSpPr>
          <p:spPr>
            <a:xfrm>
              <a:off x="5182331" y="2247900"/>
              <a:ext cx="998220" cy="9525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/>
                <a:t>Nano Service</a:t>
              </a:r>
              <a:endParaRPr lang="en-SI" sz="10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517901-2D72-41C1-A6AD-E0337A4B2135}"/>
                </a:ext>
              </a:extLst>
            </p:cNvPr>
            <p:cNvSpPr/>
            <p:nvPr/>
          </p:nvSpPr>
          <p:spPr>
            <a:xfrm>
              <a:off x="5186096" y="1019916"/>
              <a:ext cx="998220" cy="9525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/>
                <a:t>Nano Service</a:t>
              </a:r>
              <a:endParaRPr lang="en-SI" sz="105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E06C6FB-BAF1-4CAB-8668-98C989D69EF1}"/>
                </a:ext>
              </a:extLst>
            </p:cNvPr>
            <p:cNvGrpSpPr/>
            <p:nvPr/>
          </p:nvGrpSpPr>
          <p:grpSpPr>
            <a:xfrm>
              <a:off x="3213783" y="3487509"/>
              <a:ext cx="606722" cy="960214"/>
              <a:chOff x="3255348" y="3487509"/>
              <a:chExt cx="606722" cy="96021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9A93C51-D5E2-49D9-AC3A-979E73A761A1}"/>
                  </a:ext>
                </a:extLst>
              </p:cNvPr>
              <p:cNvGrpSpPr/>
              <p:nvPr/>
            </p:nvGrpSpPr>
            <p:grpSpPr>
              <a:xfrm>
                <a:off x="3349674" y="3487509"/>
                <a:ext cx="418070" cy="499298"/>
                <a:chOff x="5123504" y="3059682"/>
                <a:chExt cx="1357579" cy="162134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0A1DB90-AA39-405D-9065-75585C573144}"/>
                    </a:ext>
                  </a:extLst>
                </p:cNvPr>
                <p:cNvGrpSpPr/>
                <p:nvPr/>
              </p:nvGrpSpPr>
              <p:grpSpPr>
                <a:xfrm>
                  <a:off x="5123504" y="3221328"/>
                  <a:ext cx="1357579" cy="1459700"/>
                  <a:chOff x="769938" y="1444949"/>
                  <a:chExt cx="7597775" cy="915532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2CF659C-9080-404D-823C-4A053801F18C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81675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B08A2621-DA9B-467E-80B1-C3C3C1F979B0}"/>
                      </a:ext>
                    </a:extLst>
                  </p:cNvPr>
                  <p:cNvSpPr/>
                  <p:nvPr/>
                </p:nvSpPr>
                <p:spPr>
                  <a:xfrm>
                    <a:off x="770117" y="8459617"/>
                    <a:ext cx="7597428" cy="214065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A10C37D-951C-4279-8E95-63FA96C23C12}"/>
                    </a:ext>
                  </a:extLst>
                </p:cNvPr>
                <p:cNvSpPr/>
                <p:nvPr/>
              </p:nvSpPr>
              <p:spPr>
                <a:xfrm>
                  <a:off x="5123536" y="3059682"/>
                  <a:ext cx="1357515" cy="341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6749214-7482-45D7-9F94-005B250999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24293" y="4286132"/>
                  <a:ext cx="756000" cy="279573"/>
                  <a:chOff x="2689631" y="3041816"/>
                  <a:chExt cx="2190344" cy="810000"/>
                </a:xfrm>
              </p:grpSpPr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DC201E6B-B010-418C-BE83-173558244E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689631" y="3041816"/>
                    <a:ext cx="636923" cy="8100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C68CFCB-21F1-4D9A-BD32-C1C660585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1277" y="3042004"/>
                    <a:ext cx="695325" cy="809625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>
                    <a:extLst>
                      <a:ext uri="{FF2B5EF4-FFF2-40B4-BE49-F238E27FC236}">
                        <a16:creationId xmlns:a16="http://schemas.microsoft.com/office/drawing/2014/main" id="{39B1C1FF-0633-46A1-9A3E-24E6BA37A7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1325" y="3042004"/>
                    <a:ext cx="628650" cy="8096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Graphic 76">
                  <a:extLst>
                    <a:ext uri="{FF2B5EF4-FFF2-40B4-BE49-F238E27FC236}">
                      <a16:creationId xmlns:a16="http://schemas.microsoft.com/office/drawing/2014/main" id="{3A072EC4-AD39-40A5-86E9-CF76C2E38094}"/>
                    </a:ext>
                  </a:extLst>
                </p:cNvPr>
                <p:cNvGrpSpPr/>
                <p:nvPr/>
              </p:nvGrpSpPr>
              <p:grpSpPr>
                <a:xfrm>
                  <a:off x="5395211" y="3491377"/>
                  <a:ext cx="844113" cy="711516"/>
                  <a:chOff x="3611950" y="1928604"/>
                  <a:chExt cx="730848" cy="616044"/>
                </a:xfrm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1C1B2E52-BE59-416E-9B50-5FCD4FB858F3}"/>
                      </a:ext>
                    </a:extLst>
                  </p:cNvPr>
                  <p:cNvSpPr/>
                  <p:nvPr/>
                </p:nvSpPr>
                <p:spPr>
                  <a:xfrm>
                    <a:off x="3804471" y="2392155"/>
                    <a:ext cx="152797" cy="152413"/>
                  </a:xfrm>
                  <a:custGeom>
                    <a:avLst/>
                    <a:gdLst>
                      <a:gd name="connsiteX0" fmla="*/ 141414 w 152797"/>
                      <a:gd name="connsiteY0" fmla="*/ 34597 h 152413"/>
                      <a:gd name="connsiteX1" fmla="*/ 122696 w 152797"/>
                      <a:gd name="connsiteY1" fmla="*/ 137244 h 152413"/>
                      <a:gd name="connsiteX2" fmla="*/ 24880 w 152797"/>
                      <a:gd name="connsiteY2" fmla="*/ 133017 h 152413"/>
                      <a:gd name="connsiteX3" fmla="*/ 10389 w 152797"/>
                      <a:gd name="connsiteY3" fmla="*/ 37616 h 152413"/>
                      <a:gd name="connsiteX4" fmla="*/ 102167 w 152797"/>
                      <a:gd name="connsiteY4" fmla="*/ 4407 h 152413"/>
                      <a:gd name="connsiteX5" fmla="*/ 113639 w 152797"/>
                      <a:gd name="connsiteY5" fmla="*/ 8634 h 152413"/>
                      <a:gd name="connsiteX6" fmla="*/ 141414 w 152797"/>
                      <a:gd name="connsiteY6" fmla="*/ 34597 h 152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97" h="152413">
                        <a:moveTo>
                          <a:pt x="141414" y="34597"/>
                        </a:moveTo>
                        <a:cubicBezTo>
                          <a:pt x="165567" y="77467"/>
                          <a:pt x="147452" y="119130"/>
                          <a:pt x="122696" y="137244"/>
                        </a:cubicBezTo>
                        <a:cubicBezTo>
                          <a:pt x="92506" y="158981"/>
                          <a:pt x="52655" y="157170"/>
                          <a:pt x="24880" y="133017"/>
                        </a:cubicBezTo>
                        <a:cubicBezTo>
                          <a:pt x="-1687" y="109469"/>
                          <a:pt x="-7725" y="67806"/>
                          <a:pt x="10389" y="37616"/>
                        </a:cubicBezTo>
                        <a:cubicBezTo>
                          <a:pt x="29107" y="5615"/>
                          <a:pt x="67146" y="-7669"/>
                          <a:pt x="102167" y="4407"/>
                        </a:cubicBezTo>
                        <a:cubicBezTo>
                          <a:pt x="105790" y="5615"/>
                          <a:pt x="110017" y="7426"/>
                          <a:pt x="113639" y="8634"/>
                        </a:cubicBezTo>
                        <a:cubicBezTo>
                          <a:pt x="129942" y="9841"/>
                          <a:pt x="139603" y="18898"/>
                          <a:pt x="141414" y="345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AB2D5E2D-9889-4D33-A9F2-6530889184BE}"/>
                      </a:ext>
                    </a:extLst>
                  </p:cNvPr>
                  <p:cNvSpPr/>
                  <p:nvPr/>
                </p:nvSpPr>
                <p:spPr>
                  <a:xfrm>
                    <a:off x="3806567" y="1928604"/>
                    <a:ext cx="153311" cy="153154"/>
                  </a:xfrm>
                  <a:custGeom>
                    <a:avLst/>
                    <a:gdLst>
                      <a:gd name="connsiteX0" fmla="*/ 102486 w 153311"/>
                      <a:gd name="connsiteY0" fmla="*/ 149754 h 153154"/>
                      <a:gd name="connsiteX1" fmla="*/ 52370 w 153311"/>
                      <a:gd name="connsiteY1" fmla="*/ 149754 h 153154"/>
                      <a:gd name="connsiteX2" fmla="*/ 20972 w 153311"/>
                      <a:gd name="connsiteY2" fmla="*/ 129828 h 153154"/>
                      <a:gd name="connsiteX3" fmla="*/ 37275 w 153311"/>
                      <a:gd name="connsiteY3" fmla="*/ 10879 h 153154"/>
                      <a:gd name="connsiteX4" fmla="*/ 130865 w 153311"/>
                      <a:gd name="connsiteY4" fmla="*/ 22955 h 153154"/>
                      <a:gd name="connsiteX5" fmla="*/ 141733 w 153311"/>
                      <a:gd name="connsiteY5" fmla="*/ 116545 h 153154"/>
                      <a:gd name="connsiteX6" fmla="*/ 133884 w 153311"/>
                      <a:gd name="connsiteY6" fmla="*/ 128017 h 153154"/>
                      <a:gd name="connsiteX7" fmla="*/ 102486 w 153311"/>
                      <a:gd name="connsiteY7" fmla="*/ 149754 h 153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311" h="153154">
                        <a:moveTo>
                          <a:pt x="102486" y="149754"/>
                        </a:moveTo>
                        <a:cubicBezTo>
                          <a:pt x="85579" y="153981"/>
                          <a:pt x="68673" y="154584"/>
                          <a:pt x="52370" y="149754"/>
                        </a:cubicBezTo>
                        <a:cubicBezTo>
                          <a:pt x="36671" y="151565"/>
                          <a:pt x="25803" y="144320"/>
                          <a:pt x="20972" y="129828"/>
                        </a:cubicBezTo>
                        <a:cubicBezTo>
                          <a:pt x="-17067" y="85147"/>
                          <a:pt x="1651" y="32012"/>
                          <a:pt x="37275" y="10879"/>
                        </a:cubicBezTo>
                        <a:cubicBezTo>
                          <a:pt x="68069" y="-7235"/>
                          <a:pt x="106109" y="-2405"/>
                          <a:pt x="130865" y="22955"/>
                        </a:cubicBezTo>
                        <a:cubicBezTo>
                          <a:pt x="156225" y="48315"/>
                          <a:pt x="160451" y="86354"/>
                          <a:pt x="141733" y="116545"/>
                        </a:cubicBezTo>
                        <a:cubicBezTo>
                          <a:pt x="139318" y="120167"/>
                          <a:pt x="136903" y="123790"/>
                          <a:pt x="133884" y="128017"/>
                        </a:cubicBezTo>
                        <a:cubicBezTo>
                          <a:pt x="130261" y="141301"/>
                          <a:pt x="118789" y="149150"/>
                          <a:pt x="102486" y="149754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A0170255-2436-4486-8AEA-A15641110683}"/>
                      </a:ext>
                    </a:extLst>
                  </p:cNvPr>
                  <p:cNvSpPr/>
                  <p:nvPr/>
                </p:nvSpPr>
                <p:spPr>
                  <a:xfrm>
                    <a:off x="4189599" y="2392270"/>
                    <a:ext cx="153199" cy="152378"/>
                  </a:xfrm>
                  <a:custGeom>
                    <a:avLst/>
                    <a:gdLst>
                      <a:gd name="connsiteX0" fmla="*/ 44301 w 153199"/>
                      <a:gd name="connsiteY0" fmla="*/ 5500 h 152378"/>
                      <a:gd name="connsiteX1" fmla="*/ 144533 w 153199"/>
                      <a:gd name="connsiteY1" fmla="*/ 40520 h 152378"/>
                      <a:gd name="connsiteX2" fmla="*/ 124608 w 153199"/>
                      <a:gd name="connsiteY2" fmla="*/ 135318 h 152378"/>
                      <a:gd name="connsiteX3" fmla="*/ 29206 w 153199"/>
                      <a:gd name="connsiteY3" fmla="*/ 135921 h 152378"/>
                      <a:gd name="connsiteX4" fmla="*/ 8073 w 153199"/>
                      <a:gd name="connsiteY4" fmla="*/ 41728 h 152378"/>
                      <a:gd name="connsiteX5" fmla="*/ 14715 w 153199"/>
                      <a:gd name="connsiteY5" fmla="*/ 29652 h 152378"/>
                      <a:gd name="connsiteX6" fmla="*/ 44301 w 153199"/>
                      <a:gd name="connsiteY6" fmla="*/ 5500 h 15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3199" h="152378">
                        <a:moveTo>
                          <a:pt x="44301" y="5500"/>
                        </a:moveTo>
                        <a:cubicBezTo>
                          <a:pt x="88983" y="-8388"/>
                          <a:pt x="126419" y="4292"/>
                          <a:pt x="144533" y="40520"/>
                        </a:cubicBezTo>
                        <a:cubicBezTo>
                          <a:pt x="161440" y="73126"/>
                          <a:pt x="152986" y="112373"/>
                          <a:pt x="124608" y="135318"/>
                        </a:cubicBezTo>
                        <a:cubicBezTo>
                          <a:pt x="96833" y="157658"/>
                          <a:pt x="56378" y="158262"/>
                          <a:pt x="29206" y="135921"/>
                        </a:cubicBezTo>
                        <a:cubicBezTo>
                          <a:pt x="828" y="112977"/>
                          <a:pt x="-8229" y="74333"/>
                          <a:pt x="8073" y="41728"/>
                        </a:cubicBezTo>
                        <a:cubicBezTo>
                          <a:pt x="9885" y="37501"/>
                          <a:pt x="12300" y="33878"/>
                          <a:pt x="14715" y="29652"/>
                        </a:cubicBezTo>
                        <a:cubicBezTo>
                          <a:pt x="18942" y="14557"/>
                          <a:pt x="29206" y="6104"/>
                          <a:pt x="44301" y="5500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85410462-BCF2-445B-A527-38A9923E4464}"/>
                      </a:ext>
                    </a:extLst>
                  </p:cNvPr>
                  <p:cNvSpPr/>
                  <p:nvPr/>
                </p:nvSpPr>
                <p:spPr>
                  <a:xfrm>
                    <a:off x="3611950" y="2159942"/>
                    <a:ext cx="152708" cy="153294"/>
                  </a:xfrm>
                  <a:custGeom>
                    <a:avLst/>
                    <a:gdLst>
                      <a:gd name="connsiteX0" fmla="*/ 141322 w 152708"/>
                      <a:gd name="connsiteY0" fmla="*/ 35553 h 153294"/>
                      <a:gd name="connsiteX1" fmla="*/ 99660 w 152708"/>
                      <a:gd name="connsiteY1" fmla="*/ 149672 h 153294"/>
                      <a:gd name="connsiteX2" fmla="*/ 13316 w 152708"/>
                      <a:gd name="connsiteY2" fmla="*/ 120086 h 153294"/>
                      <a:gd name="connsiteX3" fmla="*/ 15731 w 152708"/>
                      <a:gd name="connsiteY3" fmla="*/ 29515 h 153294"/>
                      <a:gd name="connsiteX4" fmla="*/ 102679 w 152708"/>
                      <a:gd name="connsiteY4" fmla="*/ 4759 h 153294"/>
                      <a:gd name="connsiteX5" fmla="*/ 114151 w 152708"/>
                      <a:gd name="connsiteY5" fmla="*/ 8986 h 153294"/>
                      <a:gd name="connsiteX6" fmla="*/ 141322 w 152708"/>
                      <a:gd name="connsiteY6" fmla="*/ 35553 h 153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08" h="153294">
                        <a:moveTo>
                          <a:pt x="141322" y="35553"/>
                        </a:moveTo>
                        <a:cubicBezTo>
                          <a:pt x="169097" y="85065"/>
                          <a:pt x="142530" y="136388"/>
                          <a:pt x="99660" y="149672"/>
                        </a:cubicBezTo>
                        <a:cubicBezTo>
                          <a:pt x="67658" y="159937"/>
                          <a:pt x="32637" y="147861"/>
                          <a:pt x="13316" y="120086"/>
                        </a:cubicBezTo>
                        <a:cubicBezTo>
                          <a:pt x="-5402" y="93518"/>
                          <a:pt x="-4195" y="55479"/>
                          <a:pt x="15731" y="29515"/>
                        </a:cubicBezTo>
                        <a:cubicBezTo>
                          <a:pt x="36260" y="2948"/>
                          <a:pt x="70677" y="-6713"/>
                          <a:pt x="102679" y="4759"/>
                        </a:cubicBezTo>
                        <a:cubicBezTo>
                          <a:pt x="106301" y="5967"/>
                          <a:pt x="110528" y="7778"/>
                          <a:pt x="114151" y="8986"/>
                        </a:cubicBezTo>
                        <a:cubicBezTo>
                          <a:pt x="129246" y="10797"/>
                          <a:pt x="138907" y="19854"/>
                          <a:pt x="141322" y="35553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C04F9968-18CC-47EF-9698-5E8CF5CD48FF}"/>
                      </a:ext>
                    </a:extLst>
                  </p:cNvPr>
                  <p:cNvSpPr/>
                  <p:nvPr/>
                </p:nvSpPr>
                <p:spPr>
                  <a:xfrm>
                    <a:off x="3997127" y="2160113"/>
                    <a:ext cx="152823" cy="152931"/>
                  </a:xfrm>
                  <a:custGeom>
                    <a:avLst/>
                    <a:gdLst>
                      <a:gd name="connsiteX0" fmla="*/ 103332 w 152823"/>
                      <a:gd name="connsiteY0" fmla="*/ 148897 h 152931"/>
                      <a:gd name="connsiteX1" fmla="*/ 54424 w 152823"/>
                      <a:gd name="connsiteY1" fmla="*/ 150105 h 152931"/>
                      <a:gd name="connsiteX2" fmla="*/ 21819 w 152823"/>
                      <a:gd name="connsiteY2" fmla="*/ 130783 h 152931"/>
                      <a:gd name="connsiteX3" fmla="*/ 15177 w 152823"/>
                      <a:gd name="connsiteY3" fmla="*/ 30552 h 152931"/>
                      <a:gd name="connsiteX4" fmla="*/ 44159 w 152823"/>
                      <a:gd name="connsiteY4" fmla="*/ 7003 h 152931"/>
                      <a:gd name="connsiteX5" fmla="*/ 150429 w 152823"/>
                      <a:gd name="connsiteY5" fmla="*/ 57119 h 152931"/>
                      <a:gd name="connsiteX6" fmla="*/ 134730 w 152823"/>
                      <a:gd name="connsiteY6" fmla="*/ 127160 h 152931"/>
                      <a:gd name="connsiteX7" fmla="*/ 103332 w 152823"/>
                      <a:gd name="connsiteY7" fmla="*/ 148897 h 1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2823" h="152931">
                        <a:moveTo>
                          <a:pt x="103332" y="148897"/>
                        </a:moveTo>
                        <a:cubicBezTo>
                          <a:pt x="87030" y="153728"/>
                          <a:pt x="70727" y="154332"/>
                          <a:pt x="54424" y="150105"/>
                        </a:cubicBezTo>
                        <a:cubicBezTo>
                          <a:pt x="38121" y="151916"/>
                          <a:pt x="27253" y="145274"/>
                          <a:pt x="21819" y="130783"/>
                        </a:cubicBezTo>
                        <a:cubicBezTo>
                          <a:pt x="-4749" y="96366"/>
                          <a:pt x="-7164" y="67384"/>
                          <a:pt x="15177" y="30552"/>
                        </a:cubicBezTo>
                        <a:cubicBezTo>
                          <a:pt x="17592" y="15457"/>
                          <a:pt x="28461" y="6399"/>
                          <a:pt x="44159" y="7003"/>
                        </a:cubicBezTo>
                        <a:cubicBezTo>
                          <a:pt x="91860" y="-14130"/>
                          <a:pt x="140768" y="15457"/>
                          <a:pt x="150429" y="57119"/>
                        </a:cubicBezTo>
                        <a:cubicBezTo>
                          <a:pt x="156467" y="83083"/>
                          <a:pt x="151033" y="106027"/>
                          <a:pt x="134730" y="127160"/>
                        </a:cubicBezTo>
                        <a:cubicBezTo>
                          <a:pt x="131107" y="141048"/>
                          <a:pt x="119031" y="148897"/>
                          <a:pt x="103332" y="1488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F4234A3B-61D1-4C18-BEEA-C43AEAE735C4}"/>
                      </a:ext>
                    </a:extLst>
                  </p:cNvPr>
                  <p:cNvSpPr/>
                  <p:nvPr/>
                </p:nvSpPr>
                <p:spPr>
                  <a:xfrm>
                    <a:off x="3725497" y="2059036"/>
                    <a:ext cx="133440" cy="136459"/>
                  </a:xfrm>
                  <a:custGeom>
                    <a:avLst/>
                    <a:gdLst>
                      <a:gd name="connsiteX0" fmla="*/ 27775 w 133440"/>
                      <a:gd name="connsiteY0" fmla="*/ 136460 h 136459"/>
                      <a:gd name="connsiteX1" fmla="*/ 0 w 133440"/>
                      <a:gd name="connsiteY1" fmla="*/ 110496 h 136459"/>
                      <a:gd name="connsiteX2" fmla="*/ 102043 w 133440"/>
                      <a:gd name="connsiteY2" fmla="*/ 0 h 136459"/>
                      <a:gd name="connsiteX3" fmla="*/ 133441 w 133440"/>
                      <a:gd name="connsiteY3" fmla="*/ 19926 h 136459"/>
                      <a:gd name="connsiteX4" fmla="*/ 45285 w 133440"/>
                      <a:gd name="connsiteY4" fmla="*/ 117742 h 136459"/>
                      <a:gd name="connsiteX5" fmla="*/ 27775 w 133440"/>
                      <a:gd name="connsiteY5" fmla="*/ 136460 h 136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6459">
                        <a:moveTo>
                          <a:pt x="27775" y="136460"/>
                        </a:moveTo>
                        <a:cubicBezTo>
                          <a:pt x="19926" y="126195"/>
                          <a:pt x="10868" y="117742"/>
                          <a:pt x="0" y="110496"/>
                        </a:cubicBezTo>
                        <a:cubicBezTo>
                          <a:pt x="33813" y="73664"/>
                          <a:pt x="67626" y="36832"/>
                          <a:pt x="102043" y="0"/>
                        </a:cubicBezTo>
                        <a:cubicBezTo>
                          <a:pt x="111704" y="8453"/>
                          <a:pt x="121969" y="14491"/>
                          <a:pt x="133441" y="19926"/>
                        </a:cubicBezTo>
                        <a:cubicBezTo>
                          <a:pt x="103854" y="52531"/>
                          <a:pt x="74268" y="85136"/>
                          <a:pt x="45285" y="117742"/>
                        </a:cubicBezTo>
                        <a:cubicBezTo>
                          <a:pt x="39247" y="123780"/>
                          <a:pt x="33813" y="129818"/>
                          <a:pt x="27775" y="13646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97C72F71-5F8B-45B8-9B34-908A704924FF}"/>
                      </a:ext>
                    </a:extLst>
                  </p:cNvPr>
                  <p:cNvSpPr/>
                  <p:nvPr/>
                </p:nvSpPr>
                <p:spPr>
                  <a:xfrm>
                    <a:off x="3918110" y="2290897"/>
                    <a:ext cx="133440" cy="135855"/>
                  </a:xfrm>
                  <a:custGeom>
                    <a:avLst/>
                    <a:gdLst>
                      <a:gd name="connsiteX0" fmla="*/ 100835 w 133440"/>
                      <a:gd name="connsiteY0" fmla="*/ 0 h 135855"/>
                      <a:gd name="connsiteX1" fmla="*/ 133441 w 133440"/>
                      <a:gd name="connsiteY1" fmla="*/ 19322 h 135855"/>
                      <a:gd name="connsiteX2" fmla="*/ 38644 w 133440"/>
                      <a:gd name="connsiteY2" fmla="*/ 123780 h 135855"/>
                      <a:gd name="connsiteX3" fmla="*/ 27775 w 133440"/>
                      <a:gd name="connsiteY3" fmla="*/ 135856 h 135855"/>
                      <a:gd name="connsiteX4" fmla="*/ 0 w 133440"/>
                      <a:gd name="connsiteY4" fmla="*/ 109289 h 135855"/>
                      <a:gd name="connsiteX5" fmla="*/ 100835 w 133440"/>
                      <a:gd name="connsiteY5" fmla="*/ 0 h 13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5855">
                        <a:moveTo>
                          <a:pt x="100835" y="0"/>
                        </a:moveTo>
                        <a:cubicBezTo>
                          <a:pt x="110496" y="8453"/>
                          <a:pt x="121365" y="15095"/>
                          <a:pt x="133441" y="19322"/>
                        </a:cubicBezTo>
                        <a:cubicBezTo>
                          <a:pt x="102043" y="54342"/>
                          <a:pt x="70041" y="88759"/>
                          <a:pt x="38644" y="123780"/>
                        </a:cubicBezTo>
                        <a:cubicBezTo>
                          <a:pt x="35021" y="128007"/>
                          <a:pt x="31398" y="132233"/>
                          <a:pt x="27775" y="135856"/>
                        </a:cubicBezTo>
                        <a:cubicBezTo>
                          <a:pt x="19926" y="124987"/>
                          <a:pt x="10869" y="116534"/>
                          <a:pt x="0" y="109289"/>
                        </a:cubicBezTo>
                        <a:cubicBezTo>
                          <a:pt x="33209" y="73060"/>
                          <a:pt x="67022" y="36228"/>
                          <a:pt x="100835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C6AF9AAD-B605-463A-B94C-D94B97195750}"/>
                      </a:ext>
                    </a:extLst>
                  </p:cNvPr>
                  <p:cNvSpPr/>
                  <p:nvPr/>
                </p:nvSpPr>
                <p:spPr>
                  <a:xfrm>
                    <a:off x="4100459" y="2287274"/>
                    <a:ext cx="133440" cy="134648"/>
                  </a:xfrm>
                  <a:custGeom>
                    <a:avLst/>
                    <a:gdLst>
                      <a:gd name="connsiteX0" fmla="*/ 0 w 133440"/>
                      <a:gd name="connsiteY0" fmla="*/ 21737 h 134648"/>
                      <a:gd name="connsiteX1" fmla="*/ 31398 w 133440"/>
                      <a:gd name="connsiteY1" fmla="*/ 0 h 134648"/>
                      <a:gd name="connsiteX2" fmla="*/ 133441 w 133440"/>
                      <a:gd name="connsiteY2" fmla="*/ 110496 h 134648"/>
                      <a:gd name="connsiteX3" fmla="*/ 103854 w 133440"/>
                      <a:gd name="connsiteY3" fmla="*/ 134648 h 134648"/>
                      <a:gd name="connsiteX4" fmla="*/ 0 w 133440"/>
                      <a:gd name="connsiteY4" fmla="*/ 21737 h 13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440" h="134648">
                        <a:moveTo>
                          <a:pt x="0" y="21737"/>
                        </a:moveTo>
                        <a:cubicBezTo>
                          <a:pt x="11472" y="16303"/>
                          <a:pt x="22341" y="9057"/>
                          <a:pt x="31398" y="0"/>
                        </a:cubicBezTo>
                        <a:cubicBezTo>
                          <a:pt x="65211" y="36832"/>
                          <a:pt x="99024" y="73664"/>
                          <a:pt x="133441" y="110496"/>
                        </a:cubicBezTo>
                        <a:cubicBezTo>
                          <a:pt x="121969" y="116534"/>
                          <a:pt x="112911" y="124988"/>
                          <a:pt x="103854" y="134648"/>
                        </a:cubicBezTo>
                        <a:cubicBezTo>
                          <a:pt x="69438" y="97212"/>
                          <a:pt x="35021" y="59173"/>
                          <a:pt x="0" y="21737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B3B90987-F0C5-4B3D-B7EC-E6296364BA42}"/>
                      </a:ext>
                    </a:extLst>
                  </p:cNvPr>
                  <p:cNvSpPr/>
                  <p:nvPr/>
                </p:nvSpPr>
                <p:spPr>
                  <a:xfrm>
                    <a:off x="3909657" y="2056620"/>
                    <a:ext cx="131629" cy="134044"/>
                  </a:xfrm>
                  <a:custGeom>
                    <a:avLst/>
                    <a:gdLst>
                      <a:gd name="connsiteX0" fmla="*/ 131629 w 131629"/>
                      <a:gd name="connsiteY0" fmla="*/ 110496 h 134044"/>
                      <a:gd name="connsiteX1" fmla="*/ 102647 w 131629"/>
                      <a:gd name="connsiteY1" fmla="*/ 134045 h 134044"/>
                      <a:gd name="connsiteX2" fmla="*/ 0 w 131629"/>
                      <a:gd name="connsiteY2" fmla="*/ 21737 h 134044"/>
                      <a:gd name="connsiteX3" fmla="*/ 31398 w 131629"/>
                      <a:gd name="connsiteY3" fmla="*/ 0 h 134044"/>
                      <a:gd name="connsiteX4" fmla="*/ 131629 w 131629"/>
                      <a:gd name="connsiteY4" fmla="*/ 110496 h 134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629" h="134044">
                        <a:moveTo>
                          <a:pt x="131629" y="110496"/>
                        </a:moveTo>
                        <a:cubicBezTo>
                          <a:pt x="120157" y="116534"/>
                          <a:pt x="110496" y="123780"/>
                          <a:pt x="102647" y="134045"/>
                        </a:cubicBezTo>
                        <a:cubicBezTo>
                          <a:pt x="68230" y="96609"/>
                          <a:pt x="34417" y="59173"/>
                          <a:pt x="0" y="21737"/>
                        </a:cubicBezTo>
                        <a:cubicBezTo>
                          <a:pt x="11472" y="15699"/>
                          <a:pt x="22945" y="9661"/>
                          <a:pt x="31398" y="0"/>
                        </a:cubicBezTo>
                        <a:cubicBezTo>
                          <a:pt x="64607" y="36832"/>
                          <a:pt x="97816" y="73664"/>
                          <a:pt x="131629" y="110496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45E667-311E-4E88-9884-EEF5F108F54B}"/>
                  </a:ext>
                </a:extLst>
              </p:cNvPr>
              <p:cNvSpPr/>
              <p:nvPr/>
            </p:nvSpPr>
            <p:spPr>
              <a:xfrm>
                <a:off x="3255348" y="4030926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5DC05D-C689-430D-8868-5A37F8223D46}"/>
                  </a:ext>
                </a:extLst>
              </p:cNvPr>
              <p:cNvSpPr/>
              <p:nvPr/>
            </p:nvSpPr>
            <p:spPr>
              <a:xfrm>
                <a:off x="3255348" y="4147251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B9890F-864E-4F87-94DC-D0C3FD2B5582}"/>
                  </a:ext>
                </a:extLst>
              </p:cNvPr>
              <p:cNvSpPr/>
              <p:nvPr/>
            </p:nvSpPr>
            <p:spPr>
              <a:xfrm>
                <a:off x="3255348" y="4263576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403602-2A40-4CB5-946C-CB44466EE71B}"/>
                  </a:ext>
                </a:extLst>
              </p:cNvPr>
              <p:cNvSpPr/>
              <p:nvPr/>
            </p:nvSpPr>
            <p:spPr>
              <a:xfrm>
                <a:off x="3255348" y="4379901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435FF0-93F3-4B29-88C6-E8994EF47D90}"/>
                </a:ext>
              </a:extLst>
            </p:cNvPr>
            <p:cNvGrpSpPr/>
            <p:nvPr/>
          </p:nvGrpSpPr>
          <p:grpSpPr>
            <a:xfrm>
              <a:off x="3213783" y="2241628"/>
              <a:ext cx="606722" cy="960214"/>
              <a:chOff x="3255348" y="3487509"/>
              <a:chExt cx="606722" cy="96021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9D1EDE5-B82A-492A-BE5D-8A48E44068D5}"/>
                  </a:ext>
                </a:extLst>
              </p:cNvPr>
              <p:cNvGrpSpPr/>
              <p:nvPr/>
            </p:nvGrpSpPr>
            <p:grpSpPr>
              <a:xfrm>
                <a:off x="3349674" y="3487509"/>
                <a:ext cx="418070" cy="499298"/>
                <a:chOff x="5123504" y="3059682"/>
                <a:chExt cx="1357579" cy="1621346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94B34A7-C3B2-4876-A65D-4FFAD9C10F9D}"/>
                    </a:ext>
                  </a:extLst>
                </p:cNvPr>
                <p:cNvGrpSpPr/>
                <p:nvPr/>
              </p:nvGrpSpPr>
              <p:grpSpPr>
                <a:xfrm>
                  <a:off x="5123504" y="3221328"/>
                  <a:ext cx="1357579" cy="1459700"/>
                  <a:chOff x="769938" y="1444949"/>
                  <a:chExt cx="7597775" cy="9155321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81801AC-AB06-496E-B9EC-3CC3492FFA99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81675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BEDFB11E-AED2-4BC8-A02B-DB1B7506A95E}"/>
                      </a:ext>
                    </a:extLst>
                  </p:cNvPr>
                  <p:cNvSpPr/>
                  <p:nvPr/>
                </p:nvSpPr>
                <p:spPr>
                  <a:xfrm>
                    <a:off x="770117" y="8459617"/>
                    <a:ext cx="7597428" cy="214065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65F255B-BA7C-4F4A-A2F7-A0B4198C5390}"/>
                    </a:ext>
                  </a:extLst>
                </p:cNvPr>
                <p:cNvSpPr/>
                <p:nvPr/>
              </p:nvSpPr>
              <p:spPr>
                <a:xfrm>
                  <a:off x="5123536" y="3059682"/>
                  <a:ext cx="1357515" cy="341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4DAB9CF5-9FF1-43F5-8F34-7C191F9D3F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24293" y="4286132"/>
                  <a:ext cx="756000" cy="279573"/>
                  <a:chOff x="2689631" y="3041816"/>
                  <a:chExt cx="2190344" cy="810000"/>
                </a:xfrm>
              </p:grpSpPr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94D6273C-77FA-478C-B12C-BDB05AD3E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689631" y="3041816"/>
                    <a:ext cx="636923" cy="81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>
                    <a:extLst>
                      <a:ext uri="{FF2B5EF4-FFF2-40B4-BE49-F238E27FC236}">
                        <a16:creationId xmlns:a16="http://schemas.microsoft.com/office/drawing/2014/main" id="{9025120B-5E0D-455C-ADC5-F0BDA887F9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1277" y="3042004"/>
                    <a:ext cx="695325" cy="809625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>
                    <a:extLst>
                      <a:ext uri="{FF2B5EF4-FFF2-40B4-BE49-F238E27FC236}">
                        <a16:creationId xmlns:a16="http://schemas.microsoft.com/office/drawing/2014/main" id="{4B378E7F-0383-4945-8762-EE4A71E806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1325" y="3042004"/>
                    <a:ext cx="628650" cy="8096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aphic 76">
                  <a:extLst>
                    <a:ext uri="{FF2B5EF4-FFF2-40B4-BE49-F238E27FC236}">
                      <a16:creationId xmlns:a16="http://schemas.microsoft.com/office/drawing/2014/main" id="{D6B4F078-3293-4BEE-BD94-DAA117306750}"/>
                    </a:ext>
                  </a:extLst>
                </p:cNvPr>
                <p:cNvGrpSpPr/>
                <p:nvPr/>
              </p:nvGrpSpPr>
              <p:grpSpPr>
                <a:xfrm>
                  <a:off x="5395211" y="3491377"/>
                  <a:ext cx="844113" cy="711516"/>
                  <a:chOff x="3611950" y="1928604"/>
                  <a:chExt cx="730848" cy="616044"/>
                </a:xfrm>
              </p:grpSpPr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F2A3EAD3-4483-422E-A995-D80F327AD372}"/>
                      </a:ext>
                    </a:extLst>
                  </p:cNvPr>
                  <p:cNvSpPr/>
                  <p:nvPr/>
                </p:nvSpPr>
                <p:spPr>
                  <a:xfrm>
                    <a:off x="3804471" y="2392155"/>
                    <a:ext cx="152797" cy="152413"/>
                  </a:xfrm>
                  <a:custGeom>
                    <a:avLst/>
                    <a:gdLst>
                      <a:gd name="connsiteX0" fmla="*/ 141414 w 152797"/>
                      <a:gd name="connsiteY0" fmla="*/ 34597 h 152413"/>
                      <a:gd name="connsiteX1" fmla="*/ 122696 w 152797"/>
                      <a:gd name="connsiteY1" fmla="*/ 137244 h 152413"/>
                      <a:gd name="connsiteX2" fmla="*/ 24880 w 152797"/>
                      <a:gd name="connsiteY2" fmla="*/ 133017 h 152413"/>
                      <a:gd name="connsiteX3" fmla="*/ 10389 w 152797"/>
                      <a:gd name="connsiteY3" fmla="*/ 37616 h 152413"/>
                      <a:gd name="connsiteX4" fmla="*/ 102167 w 152797"/>
                      <a:gd name="connsiteY4" fmla="*/ 4407 h 152413"/>
                      <a:gd name="connsiteX5" fmla="*/ 113639 w 152797"/>
                      <a:gd name="connsiteY5" fmla="*/ 8634 h 152413"/>
                      <a:gd name="connsiteX6" fmla="*/ 141414 w 152797"/>
                      <a:gd name="connsiteY6" fmla="*/ 34597 h 152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97" h="152413">
                        <a:moveTo>
                          <a:pt x="141414" y="34597"/>
                        </a:moveTo>
                        <a:cubicBezTo>
                          <a:pt x="165567" y="77467"/>
                          <a:pt x="147452" y="119130"/>
                          <a:pt x="122696" y="137244"/>
                        </a:cubicBezTo>
                        <a:cubicBezTo>
                          <a:pt x="92506" y="158981"/>
                          <a:pt x="52655" y="157170"/>
                          <a:pt x="24880" y="133017"/>
                        </a:cubicBezTo>
                        <a:cubicBezTo>
                          <a:pt x="-1687" y="109469"/>
                          <a:pt x="-7725" y="67806"/>
                          <a:pt x="10389" y="37616"/>
                        </a:cubicBezTo>
                        <a:cubicBezTo>
                          <a:pt x="29107" y="5615"/>
                          <a:pt x="67146" y="-7669"/>
                          <a:pt x="102167" y="4407"/>
                        </a:cubicBezTo>
                        <a:cubicBezTo>
                          <a:pt x="105790" y="5615"/>
                          <a:pt x="110017" y="7426"/>
                          <a:pt x="113639" y="8634"/>
                        </a:cubicBezTo>
                        <a:cubicBezTo>
                          <a:pt x="129942" y="9841"/>
                          <a:pt x="139603" y="18898"/>
                          <a:pt x="141414" y="345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DD95699-297D-45F3-81BA-2794D8376A49}"/>
                      </a:ext>
                    </a:extLst>
                  </p:cNvPr>
                  <p:cNvSpPr/>
                  <p:nvPr/>
                </p:nvSpPr>
                <p:spPr>
                  <a:xfrm>
                    <a:off x="3806567" y="1928604"/>
                    <a:ext cx="153311" cy="153154"/>
                  </a:xfrm>
                  <a:custGeom>
                    <a:avLst/>
                    <a:gdLst>
                      <a:gd name="connsiteX0" fmla="*/ 102486 w 153311"/>
                      <a:gd name="connsiteY0" fmla="*/ 149754 h 153154"/>
                      <a:gd name="connsiteX1" fmla="*/ 52370 w 153311"/>
                      <a:gd name="connsiteY1" fmla="*/ 149754 h 153154"/>
                      <a:gd name="connsiteX2" fmla="*/ 20972 w 153311"/>
                      <a:gd name="connsiteY2" fmla="*/ 129828 h 153154"/>
                      <a:gd name="connsiteX3" fmla="*/ 37275 w 153311"/>
                      <a:gd name="connsiteY3" fmla="*/ 10879 h 153154"/>
                      <a:gd name="connsiteX4" fmla="*/ 130865 w 153311"/>
                      <a:gd name="connsiteY4" fmla="*/ 22955 h 153154"/>
                      <a:gd name="connsiteX5" fmla="*/ 141733 w 153311"/>
                      <a:gd name="connsiteY5" fmla="*/ 116545 h 153154"/>
                      <a:gd name="connsiteX6" fmla="*/ 133884 w 153311"/>
                      <a:gd name="connsiteY6" fmla="*/ 128017 h 153154"/>
                      <a:gd name="connsiteX7" fmla="*/ 102486 w 153311"/>
                      <a:gd name="connsiteY7" fmla="*/ 149754 h 153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311" h="153154">
                        <a:moveTo>
                          <a:pt x="102486" y="149754"/>
                        </a:moveTo>
                        <a:cubicBezTo>
                          <a:pt x="85579" y="153981"/>
                          <a:pt x="68673" y="154584"/>
                          <a:pt x="52370" y="149754"/>
                        </a:cubicBezTo>
                        <a:cubicBezTo>
                          <a:pt x="36671" y="151565"/>
                          <a:pt x="25803" y="144320"/>
                          <a:pt x="20972" y="129828"/>
                        </a:cubicBezTo>
                        <a:cubicBezTo>
                          <a:pt x="-17067" y="85147"/>
                          <a:pt x="1651" y="32012"/>
                          <a:pt x="37275" y="10879"/>
                        </a:cubicBezTo>
                        <a:cubicBezTo>
                          <a:pt x="68069" y="-7235"/>
                          <a:pt x="106109" y="-2405"/>
                          <a:pt x="130865" y="22955"/>
                        </a:cubicBezTo>
                        <a:cubicBezTo>
                          <a:pt x="156225" y="48315"/>
                          <a:pt x="160451" y="86354"/>
                          <a:pt x="141733" y="116545"/>
                        </a:cubicBezTo>
                        <a:cubicBezTo>
                          <a:pt x="139318" y="120167"/>
                          <a:pt x="136903" y="123790"/>
                          <a:pt x="133884" y="128017"/>
                        </a:cubicBezTo>
                        <a:cubicBezTo>
                          <a:pt x="130261" y="141301"/>
                          <a:pt x="118789" y="149150"/>
                          <a:pt x="102486" y="149754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F173AC8D-B5B6-4546-9247-03810EB2184A}"/>
                      </a:ext>
                    </a:extLst>
                  </p:cNvPr>
                  <p:cNvSpPr/>
                  <p:nvPr/>
                </p:nvSpPr>
                <p:spPr>
                  <a:xfrm>
                    <a:off x="4189599" y="2392270"/>
                    <a:ext cx="153199" cy="152378"/>
                  </a:xfrm>
                  <a:custGeom>
                    <a:avLst/>
                    <a:gdLst>
                      <a:gd name="connsiteX0" fmla="*/ 44301 w 153199"/>
                      <a:gd name="connsiteY0" fmla="*/ 5500 h 152378"/>
                      <a:gd name="connsiteX1" fmla="*/ 144533 w 153199"/>
                      <a:gd name="connsiteY1" fmla="*/ 40520 h 152378"/>
                      <a:gd name="connsiteX2" fmla="*/ 124608 w 153199"/>
                      <a:gd name="connsiteY2" fmla="*/ 135318 h 152378"/>
                      <a:gd name="connsiteX3" fmla="*/ 29206 w 153199"/>
                      <a:gd name="connsiteY3" fmla="*/ 135921 h 152378"/>
                      <a:gd name="connsiteX4" fmla="*/ 8073 w 153199"/>
                      <a:gd name="connsiteY4" fmla="*/ 41728 h 152378"/>
                      <a:gd name="connsiteX5" fmla="*/ 14715 w 153199"/>
                      <a:gd name="connsiteY5" fmla="*/ 29652 h 152378"/>
                      <a:gd name="connsiteX6" fmla="*/ 44301 w 153199"/>
                      <a:gd name="connsiteY6" fmla="*/ 5500 h 15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3199" h="152378">
                        <a:moveTo>
                          <a:pt x="44301" y="5500"/>
                        </a:moveTo>
                        <a:cubicBezTo>
                          <a:pt x="88983" y="-8388"/>
                          <a:pt x="126419" y="4292"/>
                          <a:pt x="144533" y="40520"/>
                        </a:cubicBezTo>
                        <a:cubicBezTo>
                          <a:pt x="161440" y="73126"/>
                          <a:pt x="152986" y="112373"/>
                          <a:pt x="124608" y="135318"/>
                        </a:cubicBezTo>
                        <a:cubicBezTo>
                          <a:pt x="96833" y="157658"/>
                          <a:pt x="56378" y="158262"/>
                          <a:pt x="29206" y="135921"/>
                        </a:cubicBezTo>
                        <a:cubicBezTo>
                          <a:pt x="828" y="112977"/>
                          <a:pt x="-8229" y="74333"/>
                          <a:pt x="8073" y="41728"/>
                        </a:cubicBezTo>
                        <a:cubicBezTo>
                          <a:pt x="9885" y="37501"/>
                          <a:pt x="12300" y="33878"/>
                          <a:pt x="14715" y="29652"/>
                        </a:cubicBezTo>
                        <a:cubicBezTo>
                          <a:pt x="18942" y="14557"/>
                          <a:pt x="29206" y="6104"/>
                          <a:pt x="44301" y="5500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0D95018A-EDDE-4C4B-9D1B-4B545B91E1FB}"/>
                      </a:ext>
                    </a:extLst>
                  </p:cNvPr>
                  <p:cNvSpPr/>
                  <p:nvPr/>
                </p:nvSpPr>
                <p:spPr>
                  <a:xfrm>
                    <a:off x="3611950" y="2159942"/>
                    <a:ext cx="152708" cy="153294"/>
                  </a:xfrm>
                  <a:custGeom>
                    <a:avLst/>
                    <a:gdLst>
                      <a:gd name="connsiteX0" fmla="*/ 141322 w 152708"/>
                      <a:gd name="connsiteY0" fmla="*/ 35553 h 153294"/>
                      <a:gd name="connsiteX1" fmla="*/ 99660 w 152708"/>
                      <a:gd name="connsiteY1" fmla="*/ 149672 h 153294"/>
                      <a:gd name="connsiteX2" fmla="*/ 13316 w 152708"/>
                      <a:gd name="connsiteY2" fmla="*/ 120086 h 153294"/>
                      <a:gd name="connsiteX3" fmla="*/ 15731 w 152708"/>
                      <a:gd name="connsiteY3" fmla="*/ 29515 h 153294"/>
                      <a:gd name="connsiteX4" fmla="*/ 102679 w 152708"/>
                      <a:gd name="connsiteY4" fmla="*/ 4759 h 153294"/>
                      <a:gd name="connsiteX5" fmla="*/ 114151 w 152708"/>
                      <a:gd name="connsiteY5" fmla="*/ 8986 h 153294"/>
                      <a:gd name="connsiteX6" fmla="*/ 141322 w 152708"/>
                      <a:gd name="connsiteY6" fmla="*/ 35553 h 153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08" h="153294">
                        <a:moveTo>
                          <a:pt x="141322" y="35553"/>
                        </a:moveTo>
                        <a:cubicBezTo>
                          <a:pt x="169097" y="85065"/>
                          <a:pt x="142530" y="136388"/>
                          <a:pt x="99660" y="149672"/>
                        </a:cubicBezTo>
                        <a:cubicBezTo>
                          <a:pt x="67658" y="159937"/>
                          <a:pt x="32637" y="147861"/>
                          <a:pt x="13316" y="120086"/>
                        </a:cubicBezTo>
                        <a:cubicBezTo>
                          <a:pt x="-5402" y="93518"/>
                          <a:pt x="-4195" y="55479"/>
                          <a:pt x="15731" y="29515"/>
                        </a:cubicBezTo>
                        <a:cubicBezTo>
                          <a:pt x="36260" y="2948"/>
                          <a:pt x="70677" y="-6713"/>
                          <a:pt x="102679" y="4759"/>
                        </a:cubicBezTo>
                        <a:cubicBezTo>
                          <a:pt x="106301" y="5967"/>
                          <a:pt x="110528" y="7778"/>
                          <a:pt x="114151" y="8986"/>
                        </a:cubicBezTo>
                        <a:cubicBezTo>
                          <a:pt x="129246" y="10797"/>
                          <a:pt x="138907" y="19854"/>
                          <a:pt x="141322" y="35553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FE4091E9-F2AA-4181-B9BC-D2E6431E6440}"/>
                      </a:ext>
                    </a:extLst>
                  </p:cNvPr>
                  <p:cNvSpPr/>
                  <p:nvPr/>
                </p:nvSpPr>
                <p:spPr>
                  <a:xfrm>
                    <a:off x="3997127" y="2160113"/>
                    <a:ext cx="152823" cy="152931"/>
                  </a:xfrm>
                  <a:custGeom>
                    <a:avLst/>
                    <a:gdLst>
                      <a:gd name="connsiteX0" fmla="*/ 103332 w 152823"/>
                      <a:gd name="connsiteY0" fmla="*/ 148897 h 152931"/>
                      <a:gd name="connsiteX1" fmla="*/ 54424 w 152823"/>
                      <a:gd name="connsiteY1" fmla="*/ 150105 h 152931"/>
                      <a:gd name="connsiteX2" fmla="*/ 21819 w 152823"/>
                      <a:gd name="connsiteY2" fmla="*/ 130783 h 152931"/>
                      <a:gd name="connsiteX3" fmla="*/ 15177 w 152823"/>
                      <a:gd name="connsiteY3" fmla="*/ 30552 h 152931"/>
                      <a:gd name="connsiteX4" fmla="*/ 44159 w 152823"/>
                      <a:gd name="connsiteY4" fmla="*/ 7003 h 152931"/>
                      <a:gd name="connsiteX5" fmla="*/ 150429 w 152823"/>
                      <a:gd name="connsiteY5" fmla="*/ 57119 h 152931"/>
                      <a:gd name="connsiteX6" fmla="*/ 134730 w 152823"/>
                      <a:gd name="connsiteY6" fmla="*/ 127160 h 152931"/>
                      <a:gd name="connsiteX7" fmla="*/ 103332 w 152823"/>
                      <a:gd name="connsiteY7" fmla="*/ 148897 h 1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2823" h="152931">
                        <a:moveTo>
                          <a:pt x="103332" y="148897"/>
                        </a:moveTo>
                        <a:cubicBezTo>
                          <a:pt x="87030" y="153728"/>
                          <a:pt x="70727" y="154332"/>
                          <a:pt x="54424" y="150105"/>
                        </a:cubicBezTo>
                        <a:cubicBezTo>
                          <a:pt x="38121" y="151916"/>
                          <a:pt x="27253" y="145274"/>
                          <a:pt x="21819" y="130783"/>
                        </a:cubicBezTo>
                        <a:cubicBezTo>
                          <a:pt x="-4749" y="96366"/>
                          <a:pt x="-7164" y="67384"/>
                          <a:pt x="15177" y="30552"/>
                        </a:cubicBezTo>
                        <a:cubicBezTo>
                          <a:pt x="17592" y="15457"/>
                          <a:pt x="28461" y="6399"/>
                          <a:pt x="44159" y="7003"/>
                        </a:cubicBezTo>
                        <a:cubicBezTo>
                          <a:pt x="91860" y="-14130"/>
                          <a:pt x="140768" y="15457"/>
                          <a:pt x="150429" y="57119"/>
                        </a:cubicBezTo>
                        <a:cubicBezTo>
                          <a:pt x="156467" y="83083"/>
                          <a:pt x="151033" y="106027"/>
                          <a:pt x="134730" y="127160"/>
                        </a:cubicBezTo>
                        <a:cubicBezTo>
                          <a:pt x="131107" y="141048"/>
                          <a:pt x="119031" y="148897"/>
                          <a:pt x="103332" y="1488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1A7F9FC1-03AD-41E3-A4D4-4A8AB19ACF15}"/>
                      </a:ext>
                    </a:extLst>
                  </p:cNvPr>
                  <p:cNvSpPr/>
                  <p:nvPr/>
                </p:nvSpPr>
                <p:spPr>
                  <a:xfrm>
                    <a:off x="3725497" y="2059036"/>
                    <a:ext cx="133440" cy="136459"/>
                  </a:xfrm>
                  <a:custGeom>
                    <a:avLst/>
                    <a:gdLst>
                      <a:gd name="connsiteX0" fmla="*/ 27775 w 133440"/>
                      <a:gd name="connsiteY0" fmla="*/ 136460 h 136459"/>
                      <a:gd name="connsiteX1" fmla="*/ 0 w 133440"/>
                      <a:gd name="connsiteY1" fmla="*/ 110496 h 136459"/>
                      <a:gd name="connsiteX2" fmla="*/ 102043 w 133440"/>
                      <a:gd name="connsiteY2" fmla="*/ 0 h 136459"/>
                      <a:gd name="connsiteX3" fmla="*/ 133441 w 133440"/>
                      <a:gd name="connsiteY3" fmla="*/ 19926 h 136459"/>
                      <a:gd name="connsiteX4" fmla="*/ 45285 w 133440"/>
                      <a:gd name="connsiteY4" fmla="*/ 117742 h 136459"/>
                      <a:gd name="connsiteX5" fmla="*/ 27775 w 133440"/>
                      <a:gd name="connsiteY5" fmla="*/ 136460 h 136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6459">
                        <a:moveTo>
                          <a:pt x="27775" y="136460"/>
                        </a:moveTo>
                        <a:cubicBezTo>
                          <a:pt x="19926" y="126195"/>
                          <a:pt x="10868" y="117742"/>
                          <a:pt x="0" y="110496"/>
                        </a:cubicBezTo>
                        <a:cubicBezTo>
                          <a:pt x="33813" y="73664"/>
                          <a:pt x="67626" y="36832"/>
                          <a:pt x="102043" y="0"/>
                        </a:cubicBezTo>
                        <a:cubicBezTo>
                          <a:pt x="111704" y="8453"/>
                          <a:pt x="121969" y="14491"/>
                          <a:pt x="133441" y="19926"/>
                        </a:cubicBezTo>
                        <a:cubicBezTo>
                          <a:pt x="103854" y="52531"/>
                          <a:pt x="74268" y="85136"/>
                          <a:pt x="45285" y="117742"/>
                        </a:cubicBezTo>
                        <a:cubicBezTo>
                          <a:pt x="39247" y="123780"/>
                          <a:pt x="33813" y="129818"/>
                          <a:pt x="27775" y="13646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8F9A3881-4BCE-493F-B918-B7213A19AE59}"/>
                      </a:ext>
                    </a:extLst>
                  </p:cNvPr>
                  <p:cNvSpPr/>
                  <p:nvPr/>
                </p:nvSpPr>
                <p:spPr>
                  <a:xfrm>
                    <a:off x="3918110" y="2290897"/>
                    <a:ext cx="133440" cy="135855"/>
                  </a:xfrm>
                  <a:custGeom>
                    <a:avLst/>
                    <a:gdLst>
                      <a:gd name="connsiteX0" fmla="*/ 100835 w 133440"/>
                      <a:gd name="connsiteY0" fmla="*/ 0 h 135855"/>
                      <a:gd name="connsiteX1" fmla="*/ 133441 w 133440"/>
                      <a:gd name="connsiteY1" fmla="*/ 19322 h 135855"/>
                      <a:gd name="connsiteX2" fmla="*/ 38644 w 133440"/>
                      <a:gd name="connsiteY2" fmla="*/ 123780 h 135855"/>
                      <a:gd name="connsiteX3" fmla="*/ 27775 w 133440"/>
                      <a:gd name="connsiteY3" fmla="*/ 135856 h 135855"/>
                      <a:gd name="connsiteX4" fmla="*/ 0 w 133440"/>
                      <a:gd name="connsiteY4" fmla="*/ 109289 h 135855"/>
                      <a:gd name="connsiteX5" fmla="*/ 100835 w 133440"/>
                      <a:gd name="connsiteY5" fmla="*/ 0 h 13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5855">
                        <a:moveTo>
                          <a:pt x="100835" y="0"/>
                        </a:moveTo>
                        <a:cubicBezTo>
                          <a:pt x="110496" y="8453"/>
                          <a:pt x="121365" y="15095"/>
                          <a:pt x="133441" y="19322"/>
                        </a:cubicBezTo>
                        <a:cubicBezTo>
                          <a:pt x="102043" y="54342"/>
                          <a:pt x="70041" y="88759"/>
                          <a:pt x="38644" y="123780"/>
                        </a:cubicBezTo>
                        <a:cubicBezTo>
                          <a:pt x="35021" y="128007"/>
                          <a:pt x="31398" y="132233"/>
                          <a:pt x="27775" y="135856"/>
                        </a:cubicBezTo>
                        <a:cubicBezTo>
                          <a:pt x="19926" y="124987"/>
                          <a:pt x="10869" y="116534"/>
                          <a:pt x="0" y="109289"/>
                        </a:cubicBezTo>
                        <a:cubicBezTo>
                          <a:pt x="33209" y="73060"/>
                          <a:pt x="67022" y="36228"/>
                          <a:pt x="100835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40255120-616F-4808-B87E-A867286CC196}"/>
                      </a:ext>
                    </a:extLst>
                  </p:cNvPr>
                  <p:cNvSpPr/>
                  <p:nvPr/>
                </p:nvSpPr>
                <p:spPr>
                  <a:xfrm>
                    <a:off x="4100459" y="2287274"/>
                    <a:ext cx="133440" cy="134648"/>
                  </a:xfrm>
                  <a:custGeom>
                    <a:avLst/>
                    <a:gdLst>
                      <a:gd name="connsiteX0" fmla="*/ 0 w 133440"/>
                      <a:gd name="connsiteY0" fmla="*/ 21737 h 134648"/>
                      <a:gd name="connsiteX1" fmla="*/ 31398 w 133440"/>
                      <a:gd name="connsiteY1" fmla="*/ 0 h 134648"/>
                      <a:gd name="connsiteX2" fmla="*/ 133441 w 133440"/>
                      <a:gd name="connsiteY2" fmla="*/ 110496 h 134648"/>
                      <a:gd name="connsiteX3" fmla="*/ 103854 w 133440"/>
                      <a:gd name="connsiteY3" fmla="*/ 134648 h 134648"/>
                      <a:gd name="connsiteX4" fmla="*/ 0 w 133440"/>
                      <a:gd name="connsiteY4" fmla="*/ 21737 h 13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440" h="134648">
                        <a:moveTo>
                          <a:pt x="0" y="21737"/>
                        </a:moveTo>
                        <a:cubicBezTo>
                          <a:pt x="11472" y="16303"/>
                          <a:pt x="22341" y="9057"/>
                          <a:pt x="31398" y="0"/>
                        </a:cubicBezTo>
                        <a:cubicBezTo>
                          <a:pt x="65211" y="36832"/>
                          <a:pt x="99024" y="73664"/>
                          <a:pt x="133441" y="110496"/>
                        </a:cubicBezTo>
                        <a:cubicBezTo>
                          <a:pt x="121969" y="116534"/>
                          <a:pt x="112911" y="124988"/>
                          <a:pt x="103854" y="134648"/>
                        </a:cubicBezTo>
                        <a:cubicBezTo>
                          <a:pt x="69438" y="97212"/>
                          <a:pt x="35021" y="59173"/>
                          <a:pt x="0" y="21737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10B71414-A6FF-4A2F-84BA-CAE8F9FC6B5D}"/>
                      </a:ext>
                    </a:extLst>
                  </p:cNvPr>
                  <p:cNvSpPr/>
                  <p:nvPr/>
                </p:nvSpPr>
                <p:spPr>
                  <a:xfrm>
                    <a:off x="3909657" y="2056620"/>
                    <a:ext cx="131629" cy="134044"/>
                  </a:xfrm>
                  <a:custGeom>
                    <a:avLst/>
                    <a:gdLst>
                      <a:gd name="connsiteX0" fmla="*/ 131629 w 131629"/>
                      <a:gd name="connsiteY0" fmla="*/ 110496 h 134044"/>
                      <a:gd name="connsiteX1" fmla="*/ 102647 w 131629"/>
                      <a:gd name="connsiteY1" fmla="*/ 134045 h 134044"/>
                      <a:gd name="connsiteX2" fmla="*/ 0 w 131629"/>
                      <a:gd name="connsiteY2" fmla="*/ 21737 h 134044"/>
                      <a:gd name="connsiteX3" fmla="*/ 31398 w 131629"/>
                      <a:gd name="connsiteY3" fmla="*/ 0 h 134044"/>
                      <a:gd name="connsiteX4" fmla="*/ 131629 w 131629"/>
                      <a:gd name="connsiteY4" fmla="*/ 110496 h 134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629" h="134044">
                        <a:moveTo>
                          <a:pt x="131629" y="110496"/>
                        </a:moveTo>
                        <a:cubicBezTo>
                          <a:pt x="120157" y="116534"/>
                          <a:pt x="110496" y="123780"/>
                          <a:pt x="102647" y="134045"/>
                        </a:cubicBezTo>
                        <a:cubicBezTo>
                          <a:pt x="68230" y="96609"/>
                          <a:pt x="34417" y="59173"/>
                          <a:pt x="0" y="21737"/>
                        </a:cubicBezTo>
                        <a:cubicBezTo>
                          <a:pt x="11472" y="15699"/>
                          <a:pt x="22945" y="9661"/>
                          <a:pt x="31398" y="0"/>
                        </a:cubicBezTo>
                        <a:cubicBezTo>
                          <a:pt x="64607" y="36832"/>
                          <a:pt x="97816" y="73664"/>
                          <a:pt x="131629" y="110496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581FF9-9881-4AEA-AB08-ADD7E438E12C}"/>
                  </a:ext>
                </a:extLst>
              </p:cNvPr>
              <p:cNvSpPr/>
              <p:nvPr/>
            </p:nvSpPr>
            <p:spPr>
              <a:xfrm>
                <a:off x="3255348" y="4030926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076A769-0413-45F4-8A01-5F969B75DE96}"/>
                  </a:ext>
                </a:extLst>
              </p:cNvPr>
              <p:cNvSpPr/>
              <p:nvPr/>
            </p:nvSpPr>
            <p:spPr>
              <a:xfrm>
                <a:off x="3255348" y="4147251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4C4C92-4502-4BD9-A2DE-0AABA5F4C839}"/>
                  </a:ext>
                </a:extLst>
              </p:cNvPr>
              <p:cNvSpPr/>
              <p:nvPr/>
            </p:nvSpPr>
            <p:spPr>
              <a:xfrm>
                <a:off x="3255348" y="4263576"/>
                <a:ext cx="606722" cy="6782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A5C9375-B76C-4652-B1A6-21D1EFC98FBE}"/>
                  </a:ext>
                </a:extLst>
              </p:cNvPr>
              <p:cNvSpPr/>
              <p:nvPr/>
            </p:nvSpPr>
            <p:spPr>
              <a:xfrm>
                <a:off x="3255348" y="4379901"/>
                <a:ext cx="606722" cy="6782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D1343AF-2D73-4F88-8B61-3C5D008078DE}"/>
                </a:ext>
              </a:extLst>
            </p:cNvPr>
            <p:cNvGrpSpPr/>
            <p:nvPr/>
          </p:nvGrpSpPr>
          <p:grpSpPr>
            <a:xfrm>
              <a:off x="3213783" y="991642"/>
              <a:ext cx="606722" cy="727564"/>
              <a:chOff x="3255348" y="3487509"/>
              <a:chExt cx="606722" cy="727564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839E5B5-5631-490B-9A4F-3A7B525A156C}"/>
                  </a:ext>
                </a:extLst>
              </p:cNvPr>
              <p:cNvGrpSpPr/>
              <p:nvPr/>
            </p:nvGrpSpPr>
            <p:grpSpPr>
              <a:xfrm>
                <a:off x="3349674" y="3487509"/>
                <a:ext cx="418070" cy="499298"/>
                <a:chOff x="5123504" y="3059682"/>
                <a:chExt cx="1357579" cy="1621346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E02BB5FC-22A9-49F8-B399-9D6B2C1CA6E8}"/>
                    </a:ext>
                  </a:extLst>
                </p:cNvPr>
                <p:cNvGrpSpPr/>
                <p:nvPr/>
              </p:nvGrpSpPr>
              <p:grpSpPr>
                <a:xfrm>
                  <a:off x="5123504" y="3221328"/>
                  <a:ext cx="1357579" cy="1459700"/>
                  <a:chOff x="769938" y="1444949"/>
                  <a:chExt cx="7597775" cy="9155321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FB9E9CAA-DBB5-43D9-BB6D-C7DE27B4784E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81675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00273DF6-13FC-43EF-8BB9-BAC324CF1DBE}"/>
                      </a:ext>
                    </a:extLst>
                  </p:cNvPr>
                  <p:cNvSpPr/>
                  <p:nvPr/>
                </p:nvSpPr>
                <p:spPr>
                  <a:xfrm>
                    <a:off x="770117" y="8459617"/>
                    <a:ext cx="7597428" cy="214065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0F283A3-6246-47DF-A77B-D8A0527CC8E3}"/>
                    </a:ext>
                  </a:extLst>
                </p:cNvPr>
                <p:cNvSpPr/>
                <p:nvPr/>
              </p:nvSpPr>
              <p:spPr>
                <a:xfrm>
                  <a:off x="5123536" y="3059682"/>
                  <a:ext cx="1357515" cy="341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AA4E4A4-94F5-4AA3-AF3E-105A1FAC6A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24293" y="4286132"/>
                  <a:ext cx="756000" cy="279573"/>
                  <a:chOff x="2689631" y="3041816"/>
                  <a:chExt cx="2190344" cy="810000"/>
                </a:xfrm>
              </p:grpSpPr>
              <p:pic>
                <p:nvPicPr>
                  <p:cNvPr id="77" name="Picture 76">
                    <a:extLst>
                      <a:ext uri="{FF2B5EF4-FFF2-40B4-BE49-F238E27FC236}">
                        <a16:creationId xmlns:a16="http://schemas.microsoft.com/office/drawing/2014/main" id="{6E5CEFCB-B79D-48DF-BAFA-A8263B1EBE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689631" y="3041816"/>
                    <a:ext cx="636923" cy="810000"/>
                  </a:xfrm>
                  <a:prstGeom prst="rect">
                    <a:avLst/>
                  </a:prstGeom>
                </p:spPr>
              </p:pic>
              <p:pic>
                <p:nvPicPr>
                  <p:cNvPr id="78" name="Graphic 77">
                    <a:extLst>
                      <a:ext uri="{FF2B5EF4-FFF2-40B4-BE49-F238E27FC236}">
                        <a16:creationId xmlns:a16="http://schemas.microsoft.com/office/drawing/2014/main" id="{61B0744C-7D40-4F5B-97C6-3119DDE430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1277" y="3042004"/>
                    <a:ext cx="695325" cy="809625"/>
                  </a:xfrm>
                  <a:prstGeom prst="rect">
                    <a:avLst/>
                  </a:prstGeom>
                </p:spPr>
              </p:pic>
              <p:pic>
                <p:nvPicPr>
                  <p:cNvPr id="79" name="Graphic 78">
                    <a:extLst>
                      <a:ext uri="{FF2B5EF4-FFF2-40B4-BE49-F238E27FC236}">
                        <a16:creationId xmlns:a16="http://schemas.microsoft.com/office/drawing/2014/main" id="{20FF3AE8-CC79-43E2-A408-CCCF829435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1325" y="3042004"/>
                    <a:ext cx="628650" cy="8096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aphic 76">
                  <a:extLst>
                    <a:ext uri="{FF2B5EF4-FFF2-40B4-BE49-F238E27FC236}">
                      <a16:creationId xmlns:a16="http://schemas.microsoft.com/office/drawing/2014/main" id="{2EFC36F4-C148-4D07-9768-0CF2CC9F659D}"/>
                    </a:ext>
                  </a:extLst>
                </p:cNvPr>
                <p:cNvGrpSpPr/>
                <p:nvPr/>
              </p:nvGrpSpPr>
              <p:grpSpPr>
                <a:xfrm>
                  <a:off x="5395211" y="3491377"/>
                  <a:ext cx="844113" cy="711516"/>
                  <a:chOff x="3611950" y="1928604"/>
                  <a:chExt cx="730848" cy="616044"/>
                </a:xfrm>
              </p:grpSpPr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F06070E7-5AC0-4D9F-A637-33DEDA5916F4}"/>
                      </a:ext>
                    </a:extLst>
                  </p:cNvPr>
                  <p:cNvSpPr/>
                  <p:nvPr/>
                </p:nvSpPr>
                <p:spPr>
                  <a:xfrm>
                    <a:off x="3804471" y="2392155"/>
                    <a:ext cx="152797" cy="152413"/>
                  </a:xfrm>
                  <a:custGeom>
                    <a:avLst/>
                    <a:gdLst>
                      <a:gd name="connsiteX0" fmla="*/ 141414 w 152797"/>
                      <a:gd name="connsiteY0" fmla="*/ 34597 h 152413"/>
                      <a:gd name="connsiteX1" fmla="*/ 122696 w 152797"/>
                      <a:gd name="connsiteY1" fmla="*/ 137244 h 152413"/>
                      <a:gd name="connsiteX2" fmla="*/ 24880 w 152797"/>
                      <a:gd name="connsiteY2" fmla="*/ 133017 h 152413"/>
                      <a:gd name="connsiteX3" fmla="*/ 10389 w 152797"/>
                      <a:gd name="connsiteY3" fmla="*/ 37616 h 152413"/>
                      <a:gd name="connsiteX4" fmla="*/ 102167 w 152797"/>
                      <a:gd name="connsiteY4" fmla="*/ 4407 h 152413"/>
                      <a:gd name="connsiteX5" fmla="*/ 113639 w 152797"/>
                      <a:gd name="connsiteY5" fmla="*/ 8634 h 152413"/>
                      <a:gd name="connsiteX6" fmla="*/ 141414 w 152797"/>
                      <a:gd name="connsiteY6" fmla="*/ 34597 h 152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97" h="152413">
                        <a:moveTo>
                          <a:pt x="141414" y="34597"/>
                        </a:moveTo>
                        <a:cubicBezTo>
                          <a:pt x="165567" y="77467"/>
                          <a:pt x="147452" y="119130"/>
                          <a:pt x="122696" y="137244"/>
                        </a:cubicBezTo>
                        <a:cubicBezTo>
                          <a:pt x="92506" y="158981"/>
                          <a:pt x="52655" y="157170"/>
                          <a:pt x="24880" y="133017"/>
                        </a:cubicBezTo>
                        <a:cubicBezTo>
                          <a:pt x="-1687" y="109469"/>
                          <a:pt x="-7725" y="67806"/>
                          <a:pt x="10389" y="37616"/>
                        </a:cubicBezTo>
                        <a:cubicBezTo>
                          <a:pt x="29107" y="5615"/>
                          <a:pt x="67146" y="-7669"/>
                          <a:pt x="102167" y="4407"/>
                        </a:cubicBezTo>
                        <a:cubicBezTo>
                          <a:pt x="105790" y="5615"/>
                          <a:pt x="110017" y="7426"/>
                          <a:pt x="113639" y="8634"/>
                        </a:cubicBezTo>
                        <a:cubicBezTo>
                          <a:pt x="129942" y="9841"/>
                          <a:pt x="139603" y="18898"/>
                          <a:pt x="141414" y="345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6AD865D7-9F5A-4CF9-890B-5152ADB2FEDD}"/>
                      </a:ext>
                    </a:extLst>
                  </p:cNvPr>
                  <p:cNvSpPr/>
                  <p:nvPr/>
                </p:nvSpPr>
                <p:spPr>
                  <a:xfrm>
                    <a:off x="3806567" y="1928604"/>
                    <a:ext cx="153311" cy="153154"/>
                  </a:xfrm>
                  <a:custGeom>
                    <a:avLst/>
                    <a:gdLst>
                      <a:gd name="connsiteX0" fmla="*/ 102486 w 153311"/>
                      <a:gd name="connsiteY0" fmla="*/ 149754 h 153154"/>
                      <a:gd name="connsiteX1" fmla="*/ 52370 w 153311"/>
                      <a:gd name="connsiteY1" fmla="*/ 149754 h 153154"/>
                      <a:gd name="connsiteX2" fmla="*/ 20972 w 153311"/>
                      <a:gd name="connsiteY2" fmla="*/ 129828 h 153154"/>
                      <a:gd name="connsiteX3" fmla="*/ 37275 w 153311"/>
                      <a:gd name="connsiteY3" fmla="*/ 10879 h 153154"/>
                      <a:gd name="connsiteX4" fmla="*/ 130865 w 153311"/>
                      <a:gd name="connsiteY4" fmla="*/ 22955 h 153154"/>
                      <a:gd name="connsiteX5" fmla="*/ 141733 w 153311"/>
                      <a:gd name="connsiteY5" fmla="*/ 116545 h 153154"/>
                      <a:gd name="connsiteX6" fmla="*/ 133884 w 153311"/>
                      <a:gd name="connsiteY6" fmla="*/ 128017 h 153154"/>
                      <a:gd name="connsiteX7" fmla="*/ 102486 w 153311"/>
                      <a:gd name="connsiteY7" fmla="*/ 149754 h 153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311" h="153154">
                        <a:moveTo>
                          <a:pt x="102486" y="149754"/>
                        </a:moveTo>
                        <a:cubicBezTo>
                          <a:pt x="85579" y="153981"/>
                          <a:pt x="68673" y="154584"/>
                          <a:pt x="52370" y="149754"/>
                        </a:cubicBezTo>
                        <a:cubicBezTo>
                          <a:pt x="36671" y="151565"/>
                          <a:pt x="25803" y="144320"/>
                          <a:pt x="20972" y="129828"/>
                        </a:cubicBezTo>
                        <a:cubicBezTo>
                          <a:pt x="-17067" y="85147"/>
                          <a:pt x="1651" y="32012"/>
                          <a:pt x="37275" y="10879"/>
                        </a:cubicBezTo>
                        <a:cubicBezTo>
                          <a:pt x="68069" y="-7235"/>
                          <a:pt x="106109" y="-2405"/>
                          <a:pt x="130865" y="22955"/>
                        </a:cubicBezTo>
                        <a:cubicBezTo>
                          <a:pt x="156225" y="48315"/>
                          <a:pt x="160451" y="86354"/>
                          <a:pt x="141733" y="116545"/>
                        </a:cubicBezTo>
                        <a:cubicBezTo>
                          <a:pt x="139318" y="120167"/>
                          <a:pt x="136903" y="123790"/>
                          <a:pt x="133884" y="128017"/>
                        </a:cubicBezTo>
                        <a:cubicBezTo>
                          <a:pt x="130261" y="141301"/>
                          <a:pt x="118789" y="149150"/>
                          <a:pt x="102486" y="149754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1AAC5503-C42B-4D3C-B5A2-354B8FE92A7B}"/>
                      </a:ext>
                    </a:extLst>
                  </p:cNvPr>
                  <p:cNvSpPr/>
                  <p:nvPr/>
                </p:nvSpPr>
                <p:spPr>
                  <a:xfrm>
                    <a:off x="4189599" y="2392270"/>
                    <a:ext cx="153199" cy="152378"/>
                  </a:xfrm>
                  <a:custGeom>
                    <a:avLst/>
                    <a:gdLst>
                      <a:gd name="connsiteX0" fmla="*/ 44301 w 153199"/>
                      <a:gd name="connsiteY0" fmla="*/ 5500 h 152378"/>
                      <a:gd name="connsiteX1" fmla="*/ 144533 w 153199"/>
                      <a:gd name="connsiteY1" fmla="*/ 40520 h 152378"/>
                      <a:gd name="connsiteX2" fmla="*/ 124608 w 153199"/>
                      <a:gd name="connsiteY2" fmla="*/ 135318 h 152378"/>
                      <a:gd name="connsiteX3" fmla="*/ 29206 w 153199"/>
                      <a:gd name="connsiteY3" fmla="*/ 135921 h 152378"/>
                      <a:gd name="connsiteX4" fmla="*/ 8073 w 153199"/>
                      <a:gd name="connsiteY4" fmla="*/ 41728 h 152378"/>
                      <a:gd name="connsiteX5" fmla="*/ 14715 w 153199"/>
                      <a:gd name="connsiteY5" fmla="*/ 29652 h 152378"/>
                      <a:gd name="connsiteX6" fmla="*/ 44301 w 153199"/>
                      <a:gd name="connsiteY6" fmla="*/ 5500 h 15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3199" h="152378">
                        <a:moveTo>
                          <a:pt x="44301" y="5500"/>
                        </a:moveTo>
                        <a:cubicBezTo>
                          <a:pt x="88983" y="-8388"/>
                          <a:pt x="126419" y="4292"/>
                          <a:pt x="144533" y="40520"/>
                        </a:cubicBezTo>
                        <a:cubicBezTo>
                          <a:pt x="161440" y="73126"/>
                          <a:pt x="152986" y="112373"/>
                          <a:pt x="124608" y="135318"/>
                        </a:cubicBezTo>
                        <a:cubicBezTo>
                          <a:pt x="96833" y="157658"/>
                          <a:pt x="56378" y="158262"/>
                          <a:pt x="29206" y="135921"/>
                        </a:cubicBezTo>
                        <a:cubicBezTo>
                          <a:pt x="828" y="112977"/>
                          <a:pt x="-8229" y="74333"/>
                          <a:pt x="8073" y="41728"/>
                        </a:cubicBezTo>
                        <a:cubicBezTo>
                          <a:pt x="9885" y="37501"/>
                          <a:pt x="12300" y="33878"/>
                          <a:pt x="14715" y="29652"/>
                        </a:cubicBezTo>
                        <a:cubicBezTo>
                          <a:pt x="18942" y="14557"/>
                          <a:pt x="29206" y="6104"/>
                          <a:pt x="44301" y="5500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ED041B92-15CD-41C2-8787-EE19977F8F1A}"/>
                      </a:ext>
                    </a:extLst>
                  </p:cNvPr>
                  <p:cNvSpPr/>
                  <p:nvPr/>
                </p:nvSpPr>
                <p:spPr>
                  <a:xfrm>
                    <a:off x="3611950" y="2159942"/>
                    <a:ext cx="152708" cy="153294"/>
                  </a:xfrm>
                  <a:custGeom>
                    <a:avLst/>
                    <a:gdLst>
                      <a:gd name="connsiteX0" fmla="*/ 141322 w 152708"/>
                      <a:gd name="connsiteY0" fmla="*/ 35553 h 153294"/>
                      <a:gd name="connsiteX1" fmla="*/ 99660 w 152708"/>
                      <a:gd name="connsiteY1" fmla="*/ 149672 h 153294"/>
                      <a:gd name="connsiteX2" fmla="*/ 13316 w 152708"/>
                      <a:gd name="connsiteY2" fmla="*/ 120086 h 153294"/>
                      <a:gd name="connsiteX3" fmla="*/ 15731 w 152708"/>
                      <a:gd name="connsiteY3" fmla="*/ 29515 h 153294"/>
                      <a:gd name="connsiteX4" fmla="*/ 102679 w 152708"/>
                      <a:gd name="connsiteY4" fmla="*/ 4759 h 153294"/>
                      <a:gd name="connsiteX5" fmla="*/ 114151 w 152708"/>
                      <a:gd name="connsiteY5" fmla="*/ 8986 h 153294"/>
                      <a:gd name="connsiteX6" fmla="*/ 141322 w 152708"/>
                      <a:gd name="connsiteY6" fmla="*/ 35553 h 153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08" h="153294">
                        <a:moveTo>
                          <a:pt x="141322" y="35553"/>
                        </a:moveTo>
                        <a:cubicBezTo>
                          <a:pt x="169097" y="85065"/>
                          <a:pt x="142530" y="136388"/>
                          <a:pt x="99660" y="149672"/>
                        </a:cubicBezTo>
                        <a:cubicBezTo>
                          <a:pt x="67658" y="159937"/>
                          <a:pt x="32637" y="147861"/>
                          <a:pt x="13316" y="120086"/>
                        </a:cubicBezTo>
                        <a:cubicBezTo>
                          <a:pt x="-5402" y="93518"/>
                          <a:pt x="-4195" y="55479"/>
                          <a:pt x="15731" y="29515"/>
                        </a:cubicBezTo>
                        <a:cubicBezTo>
                          <a:pt x="36260" y="2948"/>
                          <a:pt x="70677" y="-6713"/>
                          <a:pt x="102679" y="4759"/>
                        </a:cubicBezTo>
                        <a:cubicBezTo>
                          <a:pt x="106301" y="5967"/>
                          <a:pt x="110528" y="7778"/>
                          <a:pt x="114151" y="8986"/>
                        </a:cubicBezTo>
                        <a:cubicBezTo>
                          <a:pt x="129246" y="10797"/>
                          <a:pt x="138907" y="19854"/>
                          <a:pt x="141322" y="35553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15F045CE-EDDE-48AB-ADD1-0E784352D4ED}"/>
                      </a:ext>
                    </a:extLst>
                  </p:cNvPr>
                  <p:cNvSpPr/>
                  <p:nvPr/>
                </p:nvSpPr>
                <p:spPr>
                  <a:xfrm>
                    <a:off x="3997127" y="2160113"/>
                    <a:ext cx="152823" cy="152931"/>
                  </a:xfrm>
                  <a:custGeom>
                    <a:avLst/>
                    <a:gdLst>
                      <a:gd name="connsiteX0" fmla="*/ 103332 w 152823"/>
                      <a:gd name="connsiteY0" fmla="*/ 148897 h 152931"/>
                      <a:gd name="connsiteX1" fmla="*/ 54424 w 152823"/>
                      <a:gd name="connsiteY1" fmla="*/ 150105 h 152931"/>
                      <a:gd name="connsiteX2" fmla="*/ 21819 w 152823"/>
                      <a:gd name="connsiteY2" fmla="*/ 130783 h 152931"/>
                      <a:gd name="connsiteX3" fmla="*/ 15177 w 152823"/>
                      <a:gd name="connsiteY3" fmla="*/ 30552 h 152931"/>
                      <a:gd name="connsiteX4" fmla="*/ 44159 w 152823"/>
                      <a:gd name="connsiteY4" fmla="*/ 7003 h 152931"/>
                      <a:gd name="connsiteX5" fmla="*/ 150429 w 152823"/>
                      <a:gd name="connsiteY5" fmla="*/ 57119 h 152931"/>
                      <a:gd name="connsiteX6" fmla="*/ 134730 w 152823"/>
                      <a:gd name="connsiteY6" fmla="*/ 127160 h 152931"/>
                      <a:gd name="connsiteX7" fmla="*/ 103332 w 152823"/>
                      <a:gd name="connsiteY7" fmla="*/ 148897 h 1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2823" h="152931">
                        <a:moveTo>
                          <a:pt x="103332" y="148897"/>
                        </a:moveTo>
                        <a:cubicBezTo>
                          <a:pt x="87030" y="153728"/>
                          <a:pt x="70727" y="154332"/>
                          <a:pt x="54424" y="150105"/>
                        </a:cubicBezTo>
                        <a:cubicBezTo>
                          <a:pt x="38121" y="151916"/>
                          <a:pt x="27253" y="145274"/>
                          <a:pt x="21819" y="130783"/>
                        </a:cubicBezTo>
                        <a:cubicBezTo>
                          <a:pt x="-4749" y="96366"/>
                          <a:pt x="-7164" y="67384"/>
                          <a:pt x="15177" y="30552"/>
                        </a:cubicBezTo>
                        <a:cubicBezTo>
                          <a:pt x="17592" y="15457"/>
                          <a:pt x="28461" y="6399"/>
                          <a:pt x="44159" y="7003"/>
                        </a:cubicBezTo>
                        <a:cubicBezTo>
                          <a:pt x="91860" y="-14130"/>
                          <a:pt x="140768" y="15457"/>
                          <a:pt x="150429" y="57119"/>
                        </a:cubicBezTo>
                        <a:cubicBezTo>
                          <a:pt x="156467" y="83083"/>
                          <a:pt x="151033" y="106027"/>
                          <a:pt x="134730" y="127160"/>
                        </a:cubicBezTo>
                        <a:cubicBezTo>
                          <a:pt x="131107" y="141048"/>
                          <a:pt x="119031" y="148897"/>
                          <a:pt x="103332" y="1488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502D362E-D29B-4236-AE4B-7BC4FF7F8F78}"/>
                      </a:ext>
                    </a:extLst>
                  </p:cNvPr>
                  <p:cNvSpPr/>
                  <p:nvPr/>
                </p:nvSpPr>
                <p:spPr>
                  <a:xfrm>
                    <a:off x="3725497" y="2059036"/>
                    <a:ext cx="133440" cy="136459"/>
                  </a:xfrm>
                  <a:custGeom>
                    <a:avLst/>
                    <a:gdLst>
                      <a:gd name="connsiteX0" fmla="*/ 27775 w 133440"/>
                      <a:gd name="connsiteY0" fmla="*/ 136460 h 136459"/>
                      <a:gd name="connsiteX1" fmla="*/ 0 w 133440"/>
                      <a:gd name="connsiteY1" fmla="*/ 110496 h 136459"/>
                      <a:gd name="connsiteX2" fmla="*/ 102043 w 133440"/>
                      <a:gd name="connsiteY2" fmla="*/ 0 h 136459"/>
                      <a:gd name="connsiteX3" fmla="*/ 133441 w 133440"/>
                      <a:gd name="connsiteY3" fmla="*/ 19926 h 136459"/>
                      <a:gd name="connsiteX4" fmla="*/ 45285 w 133440"/>
                      <a:gd name="connsiteY4" fmla="*/ 117742 h 136459"/>
                      <a:gd name="connsiteX5" fmla="*/ 27775 w 133440"/>
                      <a:gd name="connsiteY5" fmla="*/ 136460 h 136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6459">
                        <a:moveTo>
                          <a:pt x="27775" y="136460"/>
                        </a:moveTo>
                        <a:cubicBezTo>
                          <a:pt x="19926" y="126195"/>
                          <a:pt x="10868" y="117742"/>
                          <a:pt x="0" y="110496"/>
                        </a:cubicBezTo>
                        <a:cubicBezTo>
                          <a:pt x="33813" y="73664"/>
                          <a:pt x="67626" y="36832"/>
                          <a:pt x="102043" y="0"/>
                        </a:cubicBezTo>
                        <a:cubicBezTo>
                          <a:pt x="111704" y="8453"/>
                          <a:pt x="121969" y="14491"/>
                          <a:pt x="133441" y="19926"/>
                        </a:cubicBezTo>
                        <a:cubicBezTo>
                          <a:pt x="103854" y="52531"/>
                          <a:pt x="74268" y="85136"/>
                          <a:pt x="45285" y="117742"/>
                        </a:cubicBezTo>
                        <a:cubicBezTo>
                          <a:pt x="39247" y="123780"/>
                          <a:pt x="33813" y="129818"/>
                          <a:pt x="27775" y="13646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714ECA94-A611-4D58-8B79-FA7417F50414}"/>
                      </a:ext>
                    </a:extLst>
                  </p:cNvPr>
                  <p:cNvSpPr/>
                  <p:nvPr/>
                </p:nvSpPr>
                <p:spPr>
                  <a:xfrm>
                    <a:off x="3918110" y="2290897"/>
                    <a:ext cx="133440" cy="135855"/>
                  </a:xfrm>
                  <a:custGeom>
                    <a:avLst/>
                    <a:gdLst>
                      <a:gd name="connsiteX0" fmla="*/ 100835 w 133440"/>
                      <a:gd name="connsiteY0" fmla="*/ 0 h 135855"/>
                      <a:gd name="connsiteX1" fmla="*/ 133441 w 133440"/>
                      <a:gd name="connsiteY1" fmla="*/ 19322 h 135855"/>
                      <a:gd name="connsiteX2" fmla="*/ 38644 w 133440"/>
                      <a:gd name="connsiteY2" fmla="*/ 123780 h 135855"/>
                      <a:gd name="connsiteX3" fmla="*/ 27775 w 133440"/>
                      <a:gd name="connsiteY3" fmla="*/ 135856 h 135855"/>
                      <a:gd name="connsiteX4" fmla="*/ 0 w 133440"/>
                      <a:gd name="connsiteY4" fmla="*/ 109289 h 135855"/>
                      <a:gd name="connsiteX5" fmla="*/ 100835 w 133440"/>
                      <a:gd name="connsiteY5" fmla="*/ 0 h 13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5855">
                        <a:moveTo>
                          <a:pt x="100835" y="0"/>
                        </a:moveTo>
                        <a:cubicBezTo>
                          <a:pt x="110496" y="8453"/>
                          <a:pt x="121365" y="15095"/>
                          <a:pt x="133441" y="19322"/>
                        </a:cubicBezTo>
                        <a:cubicBezTo>
                          <a:pt x="102043" y="54342"/>
                          <a:pt x="70041" y="88759"/>
                          <a:pt x="38644" y="123780"/>
                        </a:cubicBezTo>
                        <a:cubicBezTo>
                          <a:pt x="35021" y="128007"/>
                          <a:pt x="31398" y="132233"/>
                          <a:pt x="27775" y="135856"/>
                        </a:cubicBezTo>
                        <a:cubicBezTo>
                          <a:pt x="19926" y="124987"/>
                          <a:pt x="10869" y="116534"/>
                          <a:pt x="0" y="109289"/>
                        </a:cubicBezTo>
                        <a:cubicBezTo>
                          <a:pt x="33209" y="73060"/>
                          <a:pt x="67022" y="36228"/>
                          <a:pt x="100835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9779FC12-4016-47EF-A25B-5E66721D54E5}"/>
                      </a:ext>
                    </a:extLst>
                  </p:cNvPr>
                  <p:cNvSpPr/>
                  <p:nvPr/>
                </p:nvSpPr>
                <p:spPr>
                  <a:xfrm>
                    <a:off x="4100459" y="2287274"/>
                    <a:ext cx="133440" cy="134648"/>
                  </a:xfrm>
                  <a:custGeom>
                    <a:avLst/>
                    <a:gdLst>
                      <a:gd name="connsiteX0" fmla="*/ 0 w 133440"/>
                      <a:gd name="connsiteY0" fmla="*/ 21737 h 134648"/>
                      <a:gd name="connsiteX1" fmla="*/ 31398 w 133440"/>
                      <a:gd name="connsiteY1" fmla="*/ 0 h 134648"/>
                      <a:gd name="connsiteX2" fmla="*/ 133441 w 133440"/>
                      <a:gd name="connsiteY2" fmla="*/ 110496 h 134648"/>
                      <a:gd name="connsiteX3" fmla="*/ 103854 w 133440"/>
                      <a:gd name="connsiteY3" fmla="*/ 134648 h 134648"/>
                      <a:gd name="connsiteX4" fmla="*/ 0 w 133440"/>
                      <a:gd name="connsiteY4" fmla="*/ 21737 h 13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440" h="134648">
                        <a:moveTo>
                          <a:pt x="0" y="21737"/>
                        </a:moveTo>
                        <a:cubicBezTo>
                          <a:pt x="11472" y="16303"/>
                          <a:pt x="22341" y="9057"/>
                          <a:pt x="31398" y="0"/>
                        </a:cubicBezTo>
                        <a:cubicBezTo>
                          <a:pt x="65211" y="36832"/>
                          <a:pt x="99024" y="73664"/>
                          <a:pt x="133441" y="110496"/>
                        </a:cubicBezTo>
                        <a:cubicBezTo>
                          <a:pt x="121969" y="116534"/>
                          <a:pt x="112911" y="124988"/>
                          <a:pt x="103854" y="134648"/>
                        </a:cubicBezTo>
                        <a:cubicBezTo>
                          <a:pt x="69438" y="97212"/>
                          <a:pt x="35021" y="59173"/>
                          <a:pt x="0" y="21737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D8AA6343-172F-40A1-A3CB-28A6F86FF269}"/>
                      </a:ext>
                    </a:extLst>
                  </p:cNvPr>
                  <p:cNvSpPr/>
                  <p:nvPr/>
                </p:nvSpPr>
                <p:spPr>
                  <a:xfrm>
                    <a:off x="3909657" y="2056620"/>
                    <a:ext cx="131629" cy="134044"/>
                  </a:xfrm>
                  <a:custGeom>
                    <a:avLst/>
                    <a:gdLst>
                      <a:gd name="connsiteX0" fmla="*/ 131629 w 131629"/>
                      <a:gd name="connsiteY0" fmla="*/ 110496 h 134044"/>
                      <a:gd name="connsiteX1" fmla="*/ 102647 w 131629"/>
                      <a:gd name="connsiteY1" fmla="*/ 134045 h 134044"/>
                      <a:gd name="connsiteX2" fmla="*/ 0 w 131629"/>
                      <a:gd name="connsiteY2" fmla="*/ 21737 h 134044"/>
                      <a:gd name="connsiteX3" fmla="*/ 31398 w 131629"/>
                      <a:gd name="connsiteY3" fmla="*/ 0 h 134044"/>
                      <a:gd name="connsiteX4" fmla="*/ 131629 w 131629"/>
                      <a:gd name="connsiteY4" fmla="*/ 110496 h 134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629" h="134044">
                        <a:moveTo>
                          <a:pt x="131629" y="110496"/>
                        </a:moveTo>
                        <a:cubicBezTo>
                          <a:pt x="120157" y="116534"/>
                          <a:pt x="110496" y="123780"/>
                          <a:pt x="102647" y="134045"/>
                        </a:cubicBezTo>
                        <a:cubicBezTo>
                          <a:pt x="68230" y="96609"/>
                          <a:pt x="34417" y="59173"/>
                          <a:pt x="0" y="21737"/>
                        </a:cubicBezTo>
                        <a:cubicBezTo>
                          <a:pt x="11472" y="15699"/>
                          <a:pt x="22945" y="9661"/>
                          <a:pt x="31398" y="0"/>
                        </a:cubicBezTo>
                        <a:cubicBezTo>
                          <a:pt x="64607" y="36832"/>
                          <a:pt x="97816" y="73664"/>
                          <a:pt x="131629" y="110496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84385DB-B2F8-4A69-8BE6-0B8FE059A192}"/>
                  </a:ext>
                </a:extLst>
              </p:cNvPr>
              <p:cNvSpPr/>
              <p:nvPr/>
            </p:nvSpPr>
            <p:spPr>
              <a:xfrm>
                <a:off x="3255348" y="4030926"/>
                <a:ext cx="606722" cy="6782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A203D51-AC39-43A3-B9AD-10FF9C99E9F6}"/>
                  </a:ext>
                </a:extLst>
              </p:cNvPr>
              <p:cNvSpPr/>
              <p:nvPr/>
            </p:nvSpPr>
            <p:spPr>
              <a:xfrm>
                <a:off x="3255348" y="4147251"/>
                <a:ext cx="606722" cy="6782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27D93FB-943F-4DD3-B5AD-796C7F1F252D}"/>
                </a:ext>
              </a:extLst>
            </p:cNvPr>
            <p:cNvGrpSpPr/>
            <p:nvPr/>
          </p:nvGrpSpPr>
          <p:grpSpPr>
            <a:xfrm>
              <a:off x="6481736" y="3493027"/>
              <a:ext cx="606722" cy="960214"/>
              <a:chOff x="3255348" y="3487509"/>
              <a:chExt cx="606722" cy="96021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6388CE8-329D-48BB-86CB-217E66DA5684}"/>
                  </a:ext>
                </a:extLst>
              </p:cNvPr>
              <p:cNvGrpSpPr/>
              <p:nvPr/>
            </p:nvGrpSpPr>
            <p:grpSpPr>
              <a:xfrm>
                <a:off x="3349674" y="3487509"/>
                <a:ext cx="418070" cy="499298"/>
                <a:chOff x="5123504" y="3059682"/>
                <a:chExt cx="1357579" cy="1621346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52A9D05-F3E4-4378-9874-9968A08B71EC}"/>
                    </a:ext>
                  </a:extLst>
                </p:cNvPr>
                <p:cNvGrpSpPr/>
                <p:nvPr/>
              </p:nvGrpSpPr>
              <p:grpSpPr>
                <a:xfrm>
                  <a:off x="5123504" y="3221328"/>
                  <a:ext cx="1357579" cy="1459700"/>
                  <a:chOff x="769938" y="1444949"/>
                  <a:chExt cx="7597775" cy="9155321"/>
                </a:xfrm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22B30C8-D3ED-4102-8E8E-85DBC18254BA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81675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AB6983B7-042E-4C4A-95FF-DBB3554ECEF8}"/>
                      </a:ext>
                    </a:extLst>
                  </p:cNvPr>
                  <p:cNvSpPr/>
                  <p:nvPr/>
                </p:nvSpPr>
                <p:spPr>
                  <a:xfrm>
                    <a:off x="770117" y="8459617"/>
                    <a:ext cx="7597428" cy="214065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7DF06BDD-D442-42D4-B23E-465E091035BB}"/>
                    </a:ext>
                  </a:extLst>
                </p:cNvPr>
                <p:cNvSpPr/>
                <p:nvPr/>
              </p:nvSpPr>
              <p:spPr>
                <a:xfrm>
                  <a:off x="5123536" y="3059682"/>
                  <a:ext cx="1357515" cy="341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2EB64E5-2251-42A2-8866-4AEE0BF0A2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24293" y="4286132"/>
                  <a:ext cx="756000" cy="279573"/>
                  <a:chOff x="2689631" y="3041816"/>
                  <a:chExt cx="2190344" cy="810000"/>
                </a:xfrm>
              </p:grpSpPr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51CD842F-EA92-4C9F-8A30-7CFA05F343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689631" y="3041816"/>
                    <a:ext cx="636923" cy="810000"/>
                  </a:xfrm>
                  <a:prstGeom prst="rect">
                    <a:avLst/>
                  </a:prstGeom>
                </p:spPr>
              </p:pic>
              <p:pic>
                <p:nvPicPr>
                  <p:cNvPr id="102" name="Graphic 101">
                    <a:extLst>
                      <a:ext uri="{FF2B5EF4-FFF2-40B4-BE49-F238E27FC236}">
                        <a16:creationId xmlns:a16="http://schemas.microsoft.com/office/drawing/2014/main" id="{C351FD0F-38EB-4C66-BC53-9784248F3E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1277" y="3042004"/>
                    <a:ext cx="695325" cy="809625"/>
                  </a:xfrm>
                  <a:prstGeom prst="rect">
                    <a:avLst/>
                  </a:prstGeom>
                </p:spPr>
              </p:pic>
              <p:pic>
                <p:nvPicPr>
                  <p:cNvPr id="103" name="Graphic 102">
                    <a:extLst>
                      <a:ext uri="{FF2B5EF4-FFF2-40B4-BE49-F238E27FC236}">
                        <a16:creationId xmlns:a16="http://schemas.microsoft.com/office/drawing/2014/main" id="{4DCAE709-2446-44B2-8575-BBE162455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1325" y="3042004"/>
                    <a:ext cx="628650" cy="8096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aphic 76">
                  <a:extLst>
                    <a:ext uri="{FF2B5EF4-FFF2-40B4-BE49-F238E27FC236}">
                      <a16:creationId xmlns:a16="http://schemas.microsoft.com/office/drawing/2014/main" id="{D2DA47C2-7C4D-4C41-A0E0-90F7B3E1DF89}"/>
                    </a:ext>
                  </a:extLst>
                </p:cNvPr>
                <p:cNvGrpSpPr/>
                <p:nvPr/>
              </p:nvGrpSpPr>
              <p:grpSpPr>
                <a:xfrm>
                  <a:off x="5395211" y="3491377"/>
                  <a:ext cx="844113" cy="711516"/>
                  <a:chOff x="3611950" y="1928604"/>
                  <a:chExt cx="730848" cy="616044"/>
                </a:xfrm>
              </p:grpSpPr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0195C4CD-A751-4292-AB75-EC5C06024DEE}"/>
                      </a:ext>
                    </a:extLst>
                  </p:cNvPr>
                  <p:cNvSpPr/>
                  <p:nvPr/>
                </p:nvSpPr>
                <p:spPr>
                  <a:xfrm>
                    <a:off x="3804471" y="2392155"/>
                    <a:ext cx="152797" cy="152413"/>
                  </a:xfrm>
                  <a:custGeom>
                    <a:avLst/>
                    <a:gdLst>
                      <a:gd name="connsiteX0" fmla="*/ 141414 w 152797"/>
                      <a:gd name="connsiteY0" fmla="*/ 34597 h 152413"/>
                      <a:gd name="connsiteX1" fmla="*/ 122696 w 152797"/>
                      <a:gd name="connsiteY1" fmla="*/ 137244 h 152413"/>
                      <a:gd name="connsiteX2" fmla="*/ 24880 w 152797"/>
                      <a:gd name="connsiteY2" fmla="*/ 133017 h 152413"/>
                      <a:gd name="connsiteX3" fmla="*/ 10389 w 152797"/>
                      <a:gd name="connsiteY3" fmla="*/ 37616 h 152413"/>
                      <a:gd name="connsiteX4" fmla="*/ 102167 w 152797"/>
                      <a:gd name="connsiteY4" fmla="*/ 4407 h 152413"/>
                      <a:gd name="connsiteX5" fmla="*/ 113639 w 152797"/>
                      <a:gd name="connsiteY5" fmla="*/ 8634 h 152413"/>
                      <a:gd name="connsiteX6" fmla="*/ 141414 w 152797"/>
                      <a:gd name="connsiteY6" fmla="*/ 34597 h 152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97" h="152413">
                        <a:moveTo>
                          <a:pt x="141414" y="34597"/>
                        </a:moveTo>
                        <a:cubicBezTo>
                          <a:pt x="165567" y="77467"/>
                          <a:pt x="147452" y="119130"/>
                          <a:pt x="122696" y="137244"/>
                        </a:cubicBezTo>
                        <a:cubicBezTo>
                          <a:pt x="92506" y="158981"/>
                          <a:pt x="52655" y="157170"/>
                          <a:pt x="24880" y="133017"/>
                        </a:cubicBezTo>
                        <a:cubicBezTo>
                          <a:pt x="-1687" y="109469"/>
                          <a:pt x="-7725" y="67806"/>
                          <a:pt x="10389" y="37616"/>
                        </a:cubicBezTo>
                        <a:cubicBezTo>
                          <a:pt x="29107" y="5615"/>
                          <a:pt x="67146" y="-7669"/>
                          <a:pt x="102167" y="4407"/>
                        </a:cubicBezTo>
                        <a:cubicBezTo>
                          <a:pt x="105790" y="5615"/>
                          <a:pt x="110017" y="7426"/>
                          <a:pt x="113639" y="8634"/>
                        </a:cubicBezTo>
                        <a:cubicBezTo>
                          <a:pt x="129942" y="9841"/>
                          <a:pt x="139603" y="18898"/>
                          <a:pt x="141414" y="345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B7CB5091-754D-477B-91B0-9221841508B2}"/>
                      </a:ext>
                    </a:extLst>
                  </p:cNvPr>
                  <p:cNvSpPr/>
                  <p:nvPr/>
                </p:nvSpPr>
                <p:spPr>
                  <a:xfrm>
                    <a:off x="3806567" y="1928604"/>
                    <a:ext cx="153311" cy="153154"/>
                  </a:xfrm>
                  <a:custGeom>
                    <a:avLst/>
                    <a:gdLst>
                      <a:gd name="connsiteX0" fmla="*/ 102486 w 153311"/>
                      <a:gd name="connsiteY0" fmla="*/ 149754 h 153154"/>
                      <a:gd name="connsiteX1" fmla="*/ 52370 w 153311"/>
                      <a:gd name="connsiteY1" fmla="*/ 149754 h 153154"/>
                      <a:gd name="connsiteX2" fmla="*/ 20972 w 153311"/>
                      <a:gd name="connsiteY2" fmla="*/ 129828 h 153154"/>
                      <a:gd name="connsiteX3" fmla="*/ 37275 w 153311"/>
                      <a:gd name="connsiteY3" fmla="*/ 10879 h 153154"/>
                      <a:gd name="connsiteX4" fmla="*/ 130865 w 153311"/>
                      <a:gd name="connsiteY4" fmla="*/ 22955 h 153154"/>
                      <a:gd name="connsiteX5" fmla="*/ 141733 w 153311"/>
                      <a:gd name="connsiteY5" fmla="*/ 116545 h 153154"/>
                      <a:gd name="connsiteX6" fmla="*/ 133884 w 153311"/>
                      <a:gd name="connsiteY6" fmla="*/ 128017 h 153154"/>
                      <a:gd name="connsiteX7" fmla="*/ 102486 w 153311"/>
                      <a:gd name="connsiteY7" fmla="*/ 149754 h 153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311" h="153154">
                        <a:moveTo>
                          <a:pt x="102486" y="149754"/>
                        </a:moveTo>
                        <a:cubicBezTo>
                          <a:pt x="85579" y="153981"/>
                          <a:pt x="68673" y="154584"/>
                          <a:pt x="52370" y="149754"/>
                        </a:cubicBezTo>
                        <a:cubicBezTo>
                          <a:pt x="36671" y="151565"/>
                          <a:pt x="25803" y="144320"/>
                          <a:pt x="20972" y="129828"/>
                        </a:cubicBezTo>
                        <a:cubicBezTo>
                          <a:pt x="-17067" y="85147"/>
                          <a:pt x="1651" y="32012"/>
                          <a:pt x="37275" y="10879"/>
                        </a:cubicBezTo>
                        <a:cubicBezTo>
                          <a:pt x="68069" y="-7235"/>
                          <a:pt x="106109" y="-2405"/>
                          <a:pt x="130865" y="22955"/>
                        </a:cubicBezTo>
                        <a:cubicBezTo>
                          <a:pt x="156225" y="48315"/>
                          <a:pt x="160451" y="86354"/>
                          <a:pt x="141733" y="116545"/>
                        </a:cubicBezTo>
                        <a:cubicBezTo>
                          <a:pt x="139318" y="120167"/>
                          <a:pt x="136903" y="123790"/>
                          <a:pt x="133884" y="128017"/>
                        </a:cubicBezTo>
                        <a:cubicBezTo>
                          <a:pt x="130261" y="141301"/>
                          <a:pt x="118789" y="149150"/>
                          <a:pt x="102486" y="149754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EE3BF257-8D0F-49F4-A2E7-F020C7F7B47D}"/>
                      </a:ext>
                    </a:extLst>
                  </p:cNvPr>
                  <p:cNvSpPr/>
                  <p:nvPr/>
                </p:nvSpPr>
                <p:spPr>
                  <a:xfrm>
                    <a:off x="4189599" y="2392270"/>
                    <a:ext cx="153199" cy="152378"/>
                  </a:xfrm>
                  <a:custGeom>
                    <a:avLst/>
                    <a:gdLst>
                      <a:gd name="connsiteX0" fmla="*/ 44301 w 153199"/>
                      <a:gd name="connsiteY0" fmla="*/ 5500 h 152378"/>
                      <a:gd name="connsiteX1" fmla="*/ 144533 w 153199"/>
                      <a:gd name="connsiteY1" fmla="*/ 40520 h 152378"/>
                      <a:gd name="connsiteX2" fmla="*/ 124608 w 153199"/>
                      <a:gd name="connsiteY2" fmla="*/ 135318 h 152378"/>
                      <a:gd name="connsiteX3" fmla="*/ 29206 w 153199"/>
                      <a:gd name="connsiteY3" fmla="*/ 135921 h 152378"/>
                      <a:gd name="connsiteX4" fmla="*/ 8073 w 153199"/>
                      <a:gd name="connsiteY4" fmla="*/ 41728 h 152378"/>
                      <a:gd name="connsiteX5" fmla="*/ 14715 w 153199"/>
                      <a:gd name="connsiteY5" fmla="*/ 29652 h 152378"/>
                      <a:gd name="connsiteX6" fmla="*/ 44301 w 153199"/>
                      <a:gd name="connsiteY6" fmla="*/ 5500 h 15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3199" h="152378">
                        <a:moveTo>
                          <a:pt x="44301" y="5500"/>
                        </a:moveTo>
                        <a:cubicBezTo>
                          <a:pt x="88983" y="-8388"/>
                          <a:pt x="126419" y="4292"/>
                          <a:pt x="144533" y="40520"/>
                        </a:cubicBezTo>
                        <a:cubicBezTo>
                          <a:pt x="161440" y="73126"/>
                          <a:pt x="152986" y="112373"/>
                          <a:pt x="124608" y="135318"/>
                        </a:cubicBezTo>
                        <a:cubicBezTo>
                          <a:pt x="96833" y="157658"/>
                          <a:pt x="56378" y="158262"/>
                          <a:pt x="29206" y="135921"/>
                        </a:cubicBezTo>
                        <a:cubicBezTo>
                          <a:pt x="828" y="112977"/>
                          <a:pt x="-8229" y="74333"/>
                          <a:pt x="8073" y="41728"/>
                        </a:cubicBezTo>
                        <a:cubicBezTo>
                          <a:pt x="9885" y="37501"/>
                          <a:pt x="12300" y="33878"/>
                          <a:pt x="14715" y="29652"/>
                        </a:cubicBezTo>
                        <a:cubicBezTo>
                          <a:pt x="18942" y="14557"/>
                          <a:pt x="29206" y="6104"/>
                          <a:pt x="44301" y="5500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AA880A52-3FEB-44F8-BDFC-41A52BA57AC2}"/>
                      </a:ext>
                    </a:extLst>
                  </p:cNvPr>
                  <p:cNvSpPr/>
                  <p:nvPr/>
                </p:nvSpPr>
                <p:spPr>
                  <a:xfrm>
                    <a:off x="3611950" y="2159942"/>
                    <a:ext cx="152708" cy="153294"/>
                  </a:xfrm>
                  <a:custGeom>
                    <a:avLst/>
                    <a:gdLst>
                      <a:gd name="connsiteX0" fmla="*/ 141322 w 152708"/>
                      <a:gd name="connsiteY0" fmla="*/ 35553 h 153294"/>
                      <a:gd name="connsiteX1" fmla="*/ 99660 w 152708"/>
                      <a:gd name="connsiteY1" fmla="*/ 149672 h 153294"/>
                      <a:gd name="connsiteX2" fmla="*/ 13316 w 152708"/>
                      <a:gd name="connsiteY2" fmla="*/ 120086 h 153294"/>
                      <a:gd name="connsiteX3" fmla="*/ 15731 w 152708"/>
                      <a:gd name="connsiteY3" fmla="*/ 29515 h 153294"/>
                      <a:gd name="connsiteX4" fmla="*/ 102679 w 152708"/>
                      <a:gd name="connsiteY4" fmla="*/ 4759 h 153294"/>
                      <a:gd name="connsiteX5" fmla="*/ 114151 w 152708"/>
                      <a:gd name="connsiteY5" fmla="*/ 8986 h 153294"/>
                      <a:gd name="connsiteX6" fmla="*/ 141322 w 152708"/>
                      <a:gd name="connsiteY6" fmla="*/ 35553 h 153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08" h="153294">
                        <a:moveTo>
                          <a:pt x="141322" y="35553"/>
                        </a:moveTo>
                        <a:cubicBezTo>
                          <a:pt x="169097" y="85065"/>
                          <a:pt x="142530" y="136388"/>
                          <a:pt x="99660" y="149672"/>
                        </a:cubicBezTo>
                        <a:cubicBezTo>
                          <a:pt x="67658" y="159937"/>
                          <a:pt x="32637" y="147861"/>
                          <a:pt x="13316" y="120086"/>
                        </a:cubicBezTo>
                        <a:cubicBezTo>
                          <a:pt x="-5402" y="93518"/>
                          <a:pt x="-4195" y="55479"/>
                          <a:pt x="15731" y="29515"/>
                        </a:cubicBezTo>
                        <a:cubicBezTo>
                          <a:pt x="36260" y="2948"/>
                          <a:pt x="70677" y="-6713"/>
                          <a:pt x="102679" y="4759"/>
                        </a:cubicBezTo>
                        <a:cubicBezTo>
                          <a:pt x="106301" y="5967"/>
                          <a:pt x="110528" y="7778"/>
                          <a:pt x="114151" y="8986"/>
                        </a:cubicBezTo>
                        <a:cubicBezTo>
                          <a:pt x="129246" y="10797"/>
                          <a:pt x="138907" y="19854"/>
                          <a:pt x="141322" y="35553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DDF18772-7257-4C09-903B-5BB78BE36D33}"/>
                      </a:ext>
                    </a:extLst>
                  </p:cNvPr>
                  <p:cNvSpPr/>
                  <p:nvPr/>
                </p:nvSpPr>
                <p:spPr>
                  <a:xfrm>
                    <a:off x="3997127" y="2160113"/>
                    <a:ext cx="152823" cy="152931"/>
                  </a:xfrm>
                  <a:custGeom>
                    <a:avLst/>
                    <a:gdLst>
                      <a:gd name="connsiteX0" fmla="*/ 103332 w 152823"/>
                      <a:gd name="connsiteY0" fmla="*/ 148897 h 152931"/>
                      <a:gd name="connsiteX1" fmla="*/ 54424 w 152823"/>
                      <a:gd name="connsiteY1" fmla="*/ 150105 h 152931"/>
                      <a:gd name="connsiteX2" fmla="*/ 21819 w 152823"/>
                      <a:gd name="connsiteY2" fmla="*/ 130783 h 152931"/>
                      <a:gd name="connsiteX3" fmla="*/ 15177 w 152823"/>
                      <a:gd name="connsiteY3" fmla="*/ 30552 h 152931"/>
                      <a:gd name="connsiteX4" fmla="*/ 44159 w 152823"/>
                      <a:gd name="connsiteY4" fmla="*/ 7003 h 152931"/>
                      <a:gd name="connsiteX5" fmla="*/ 150429 w 152823"/>
                      <a:gd name="connsiteY5" fmla="*/ 57119 h 152931"/>
                      <a:gd name="connsiteX6" fmla="*/ 134730 w 152823"/>
                      <a:gd name="connsiteY6" fmla="*/ 127160 h 152931"/>
                      <a:gd name="connsiteX7" fmla="*/ 103332 w 152823"/>
                      <a:gd name="connsiteY7" fmla="*/ 148897 h 1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2823" h="152931">
                        <a:moveTo>
                          <a:pt x="103332" y="148897"/>
                        </a:moveTo>
                        <a:cubicBezTo>
                          <a:pt x="87030" y="153728"/>
                          <a:pt x="70727" y="154332"/>
                          <a:pt x="54424" y="150105"/>
                        </a:cubicBezTo>
                        <a:cubicBezTo>
                          <a:pt x="38121" y="151916"/>
                          <a:pt x="27253" y="145274"/>
                          <a:pt x="21819" y="130783"/>
                        </a:cubicBezTo>
                        <a:cubicBezTo>
                          <a:pt x="-4749" y="96366"/>
                          <a:pt x="-7164" y="67384"/>
                          <a:pt x="15177" y="30552"/>
                        </a:cubicBezTo>
                        <a:cubicBezTo>
                          <a:pt x="17592" y="15457"/>
                          <a:pt x="28461" y="6399"/>
                          <a:pt x="44159" y="7003"/>
                        </a:cubicBezTo>
                        <a:cubicBezTo>
                          <a:pt x="91860" y="-14130"/>
                          <a:pt x="140768" y="15457"/>
                          <a:pt x="150429" y="57119"/>
                        </a:cubicBezTo>
                        <a:cubicBezTo>
                          <a:pt x="156467" y="83083"/>
                          <a:pt x="151033" y="106027"/>
                          <a:pt x="134730" y="127160"/>
                        </a:cubicBezTo>
                        <a:cubicBezTo>
                          <a:pt x="131107" y="141048"/>
                          <a:pt x="119031" y="148897"/>
                          <a:pt x="103332" y="1488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FF3C29CD-43F4-45FF-B66C-A56C4FCB2714}"/>
                      </a:ext>
                    </a:extLst>
                  </p:cNvPr>
                  <p:cNvSpPr/>
                  <p:nvPr/>
                </p:nvSpPr>
                <p:spPr>
                  <a:xfrm>
                    <a:off x="3725497" y="2059036"/>
                    <a:ext cx="133440" cy="136459"/>
                  </a:xfrm>
                  <a:custGeom>
                    <a:avLst/>
                    <a:gdLst>
                      <a:gd name="connsiteX0" fmla="*/ 27775 w 133440"/>
                      <a:gd name="connsiteY0" fmla="*/ 136460 h 136459"/>
                      <a:gd name="connsiteX1" fmla="*/ 0 w 133440"/>
                      <a:gd name="connsiteY1" fmla="*/ 110496 h 136459"/>
                      <a:gd name="connsiteX2" fmla="*/ 102043 w 133440"/>
                      <a:gd name="connsiteY2" fmla="*/ 0 h 136459"/>
                      <a:gd name="connsiteX3" fmla="*/ 133441 w 133440"/>
                      <a:gd name="connsiteY3" fmla="*/ 19926 h 136459"/>
                      <a:gd name="connsiteX4" fmla="*/ 45285 w 133440"/>
                      <a:gd name="connsiteY4" fmla="*/ 117742 h 136459"/>
                      <a:gd name="connsiteX5" fmla="*/ 27775 w 133440"/>
                      <a:gd name="connsiteY5" fmla="*/ 136460 h 136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6459">
                        <a:moveTo>
                          <a:pt x="27775" y="136460"/>
                        </a:moveTo>
                        <a:cubicBezTo>
                          <a:pt x="19926" y="126195"/>
                          <a:pt x="10868" y="117742"/>
                          <a:pt x="0" y="110496"/>
                        </a:cubicBezTo>
                        <a:cubicBezTo>
                          <a:pt x="33813" y="73664"/>
                          <a:pt x="67626" y="36832"/>
                          <a:pt x="102043" y="0"/>
                        </a:cubicBezTo>
                        <a:cubicBezTo>
                          <a:pt x="111704" y="8453"/>
                          <a:pt x="121969" y="14491"/>
                          <a:pt x="133441" y="19926"/>
                        </a:cubicBezTo>
                        <a:cubicBezTo>
                          <a:pt x="103854" y="52531"/>
                          <a:pt x="74268" y="85136"/>
                          <a:pt x="45285" y="117742"/>
                        </a:cubicBezTo>
                        <a:cubicBezTo>
                          <a:pt x="39247" y="123780"/>
                          <a:pt x="33813" y="129818"/>
                          <a:pt x="27775" y="13646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0B83A119-6BCF-498C-9B2A-51EEDC9EA9A3}"/>
                      </a:ext>
                    </a:extLst>
                  </p:cNvPr>
                  <p:cNvSpPr/>
                  <p:nvPr/>
                </p:nvSpPr>
                <p:spPr>
                  <a:xfrm>
                    <a:off x="3918110" y="2290897"/>
                    <a:ext cx="133440" cy="135855"/>
                  </a:xfrm>
                  <a:custGeom>
                    <a:avLst/>
                    <a:gdLst>
                      <a:gd name="connsiteX0" fmla="*/ 100835 w 133440"/>
                      <a:gd name="connsiteY0" fmla="*/ 0 h 135855"/>
                      <a:gd name="connsiteX1" fmla="*/ 133441 w 133440"/>
                      <a:gd name="connsiteY1" fmla="*/ 19322 h 135855"/>
                      <a:gd name="connsiteX2" fmla="*/ 38644 w 133440"/>
                      <a:gd name="connsiteY2" fmla="*/ 123780 h 135855"/>
                      <a:gd name="connsiteX3" fmla="*/ 27775 w 133440"/>
                      <a:gd name="connsiteY3" fmla="*/ 135856 h 135855"/>
                      <a:gd name="connsiteX4" fmla="*/ 0 w 133440"/>
                      <a:gd name="connsiteY4" fmla="*/ 109289 h 135855"/>
                      <a:gd name="connsiteX5" fmla="*/ 100835 w 133440"/>
                      <a:gd name="connsiteY5" fmla="*/ 0 h 13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5855">
                        <a:moveTo>
                          <a:pt x="100835" y="0"/>
                        </a:moveTo>
                        <a:cubicBezTo>
                          <a:pt x="110496" y="8453"/>
                          <a:pt x="121365" y="15095"/>
                          <a:pt x="133441" y="19322"/>
                        </a:cubicBezTo>
                        <a:cubicBezTo>
                          <a:pt x="102043" y="54342"/>
                          <a:pt x="70041" y="88759"/>
                          <a:pt x="38644" y="123780"/>
                        </a:cubicBezTo>
                        <a:cubicBezTo>
                          <a:pt x="35021" y="128007"/>
                          <a:pt x="31398" y="132233"/>
                          <a:pt x="27775" y="135856"/>
                        </a:cubicBezTo>
                        <a:cubicBezTo>
                          <a:pt x="19926" y="124987"/>
                          <a:pt x="10869" y="116534"/>
                          <a:pt x="0" y="109289"/>
                        </a:cubicBezTo>
                        <a:cubicBezTo>
                          <a:pt x="33209" y="73060"/>
                          <a:pt x="67022" y="36228"/>
                          <a:pt x="100835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EBE0C4E5-1096-4D33-9E6D-2FDBBB7CFE52}"/>
                      </a:ext>
                    </a:extLst>
                  </p:cNvPr>
                  <p:cNvSpPr/>
                  <p:nvPr/>
                </p:nvSpPr>
                <p:spPr>
                  <a:xfrm>
                    <a:off x="4100459" y="2287274"/>
                    <a:ext cx="133440" cy="134648"/>
                  </a:xfrm>
                  <a:custGeom>
                    <a:avLst/>
                    <a:gdLst>
                      <a:gd name="connsiteX0" fmla="*/ 0 w 133440"/>
                      <a:gd name="connsiteY0" fmla="*/ 21737 h 134648"/>
                      <a:gd name="connsiteX1" fmla="*/ 31398 w 133440"/>
                      <a:gd name="connsiteY1" fmla="*/ 0 h 134648"/>
                      <a:gd name="connsiteX2" fmla="*/ 133441 w 133440"/>
                      <a:gd name="connsiteY2" fmla="*/ 110496 h 134648"/>
                      <a:gd name="connsiteX3" fmla="*/ 103854 w 133440"/>
                      <a:gd name="connsiteY3" fmla="*/ 134648 h 134648"/>
                      <a:gd name="connsiteX4" fmla="*/ 0 w 133440"/>
                      <a:gd name="connsiteY4" fmla="*/ 21737 h 13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440" h="134648">
                        <a:moveTo>
                          <a:pt x="0" y="21737"/>
                        </a:moveTo>
                        <a:cubicBezTo>
                          <a:pt x="11472" y="16303"/>
                          <a:pt x="22341" y="9057"/>
                          <a:pt x="31398" y="0"/>
                        </a:cubicBezTo>
                        <a:cubicBezTo>
                          <a:pt x="65211" y="36832"/>
                          <a:pt x="99024" y="73664"/>
                          <a:pt x="133441" y="110496"/>
                        </a:cubicBezTo>
                        <a:cubicBezTo>
                          <a:pt x="121969" y="116534"/>
                          <a:pt x="112911" y="124988"/>
                          <a:pt x="103854" y="134648"/>
                        </a:cubicBezTo>
                        <a:cubicBezTo>
                          <a:pt x="69438" y="97212"/>
                          <a:pt x="35021" y="59173"/>
                          <a:pt x="0" y="21737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9E9004F8-FD46-452E-88F2-02E3B1CE29DA}"/>
                      </a:ext>
                    </a:extLst>
                  </p:cNvPr>
                  <p:cNvSpPr/>
                  <p:nvPr/>
                </p:nvSpPr>
                <p:spPr>
                  <a:xfrm>
                    <a:off x="3909657" y="2056620"/>
                    <a:ext cx="131629" cy="134044"/>
                  </a:xfrm>
                  <a:custGeom>
                    <a:avLst/>
                    <a:gdLst>
                      <a:gd name="connsiteX0" fmla="*/ 131629 w 131629"/>
                      <a:gd name="connsiteY0" fmla="*/ 110496 h 134044"/>
                      <a:gd name="connsiteX1" fmla="*/ 102647 w 131629"/>
                      <a:gd name="connsiteY1" fmla="*/ 134045 h 134044"/>
                      <a:gd name="connsiteX2" fmla="*/ 0 w 131629"/>
                      <a:gd name="connsiteY2" fmla="*/ 21737 h 134044"/>
                      <a:gd name="connsiteX3" fmla="*/ 31398 w 131629"/>
                      <a:gd name="connsiteY3" fmla="*/ 0 h 134044"/>
                      <a:gd name="connsiteX4" fmla="*/ 131629 w 131629"/>
                      <a:gd name="connsiteY4" fmla="*/ 110496 h 134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629" h="134044">
                        <a:moveTo>
                          <a:pt x="131629" y="110496"/>
                        </a:moveTo>
                        <a:cubicBezTo>
                          <a:pt x="120157" y="116534"/>
                          <a:pt x="110496" y="123780"/>
                          <a:pt x="102647" y="134045"/>
                        </a:cubicBezTo>
                        <a:cubicBezTo>
                          <a:pt x="68230" y="96609"/>
                          <a:pt x="34417" y="59173"/>
                          <a:pt x="0" y="21737"/>
                        </a:cubicBezTo>
                        <a:cubicBezTo>
                          <a:pt x="11472" y="15699"/>
                          <a:pt x="22945" y="9661"/>
                          <a:pt x="31398" y="0"/>
                        </a:cubicBezTo>
                        <a:cubicBezTo>
                          <a:pt x="64607" y="36832"/>
                          <a:pt x="97816" y="73664"/>
                          <a:pt x="131629" y="110496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1A2AA1A-F9D3-43FD-8DFC-8589ECE06C51}"/>
                  </a:ext>
                </a:extLst>
              </p:cNvPr>
              <p:cNvSpPr/>
              <p:nvPr/>
            </p:nvSpPr>
            <p:spPr>
              <a:xfrm>
                <a:off x="3255348" y="4030926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87AD859-AC9D-4521-8BF0-C45770593DBE}"/>
                  </a:ext>
                </a:extLst>
              </p:cNvPr>
              <p:cNvSpPr/>
              <p:nvPr/>
            </p:nvSpPr>
            <p:spPr>
              <a:xfrm>
                <a:off x="3255348" y="4147251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1E1054A-860F-445B-951A-99D6DB229262}"/>
                  </a:ext>
                </a:extLst>
              </p:cNvPr>
              <p:cNvSpPr/>
              <p:nvPr/>
            </p:nvSpPr>
            <p:spPr>
              <a:xfrm>
                <a:off x="3255348" y="4263576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39A266E-7A3E-469E-8D29-8CFF209D2DE8}"/>
                  </a:ext>
                </a:extLst>
              </p:cNvPr>
              <p:cNvSpPr/>
              <p:nvPr/>
            </p:nvSpPr>
            <p:spPr>
              <a:xfrm>
                <a:off x="3255348" y="4379901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E8956F-A53A-42B0-887D-4B431BC1793F}"/>
                </a:ext>
              </a:extLst>
            </p:cNvPr>
            <p:cNvGrpSpPr/>
            <p:nvPr/>
          </p:nvGrpSpPr>
          <p:grpSpPr>
            <a:xfrm>
              <a:off x="6477961" y="2260819"/>
              <a:ext cx="606722" cy="727564"/>
              <a:chOff x="3255348" y="3487509"/>
              <a:chExt cx="606722" cy="727564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96D110A-B6CA-42C0-9C60-30370F9D20F4}"/>
                  </a:ext>
                </a:extLst>
              </p:cNvPr>
              <p:cNvGrpSpPr/>
              <p:nvPr/>
            </p:nvGrpSpPr>
            <p:grpSpPr>
              <a:xfrm>
                <a:off x="3349674" y="3487509"/>
                <a:ext cx="418070" cy="499298"/>
                <a:chOff x="5123504" y="3059682"/>
                <a:chExt cx="1357579" cy="1621346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BB30DE62-EF07-48C7-B86A-CCAEAB5F7F40}"/>
                    </a:ext>
                  </a:extLst>
                </p:cNvPr>
                <p:cNvGrpSpPr/>
                <p:nvPr/>
              </p:nvGrpSpPr>
              <p:grpSpPr>
                <a:xfrm>
                  <a:off x="5123504" y="3221328"/>
                  <a:ext cx="1357579" cy="1459700"/>
                  <a:chOff x="769938" y="1444949"/>
                  <a:chExt cx="7597775" cy="9155321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75C1BAB9-2035-4479-A549-FC14B5851B09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816754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894B1E85-D26B-4F04-92E6-728C63F1C9BA}"/>
                      </a:ext>
                    </a:extLst>
                  </p:cNvPr>
                  <p:cNvSpPr/>
                  <p:nvPr/>
                </p:nvSpPr>
                <p:spPr>
                  <a:xfrm>
                    <a:off x="770117" y="8459617"/>
                    <a:ext cx="7597428" cy="214065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966AA42-CB56-4095-8A93-2A9B541FBFEC}"/>
                    </a:ext>
                  </a:extLst>
                </p:cNvPr>
                <p:cNvSpPr/>
                <p:nvPr/>
              </p:nvSpPr>
              <p:spPr>
                <a:xfrm>
                  <a:off x="5123536" y="3059682"/>
                  <a:ext cx="1357515" cy="341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64BEF9F-D5B6-4937-AB04-81275524AC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24293" y="4286132"/>
                  <a:ext cx="756000" cy="279573"/>
                  <a:chOff x="2689631" y="3041816"/>
                  <a:chExt cx="2190344" cy="810000"/>
                </a:xfrm>
              </p:grpSpPr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0D32E88F-3B6B-4ED2-9A92-6F01444D3B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689631" y="3041816"/>
                    <a:ext cx="636923" cy="8100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>
                    <a:extLst>
                      <a:ext uri="{FF2B5EF4-FFF2-40B4-BE49-F238E27FC236}">
                        <a16:creationId xmlns:a16="http://schemas.microsoft.com/office/drawing/2014/main" id="{28D5A2A8-4C4A-480A-8BDC-27C19416F8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1277" y="3042004"/>
                    <a:ext cx="695325" cy="80962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>
                    <a:extLst>
                      <a:ext uri="{FF2B5EF4-FFF2-40B4-BE49-F238E27FC236}">
                        <a16:creationId xmlns:a16="http://schemas.microsoft.com/office/drawing/2014/main" id="{C114190B-8006-47A4-B911-76BC6CC218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1325" y="3042004"/>
                    <a:ext cx="628650" cy="8096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5" name="Graphic 76">
                  <a:extLst>
                    <a:ext uri="{FF2B5EF4-FFF2-40B4-BE49-F238E27FC236}">
                      <a16:creationId xmlns:a16="http://schemas.microsoft.com/office/drawing/2014/main" id="{90F1C1DA-6C45-4C36-BC76-16C54220B100}"/>
                    </a:ext>
                  </a:extLst>
                </p:cNvPr>
                <p:cNvGrpSpPr/>
                <p:nvPr/>
              </p:nvGrpSpPr>
              <p:grpSpPr>
                <a:xfrm>
                  <a:off x="5395211" y="3491377"/>
                  <a:ext cx="844113" cy="711516"/>
                  <a:chOff x="3611950" y="1928604"/>
                  <a:chExt cx="730848" cy="616044"/>
                </a:xfrm>
              </p:grpSpPr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AD403428-8099-40AF-AA87-B6FF433F76C6}"/>
                      </a:ext>
                    </a:extLst>
                  </p:cNvPr>
                  <p:cNvSpPr/>
                  <p:nvPr/>
                </p:nvSpPr>
                <p:spPr>
                  <a:xfrm>
                    <a:off x="3804471" y="2392155"/>
                    <a:ext cx="152797" cy="152413"/>
                  </a:xfrm>
                  <a:custGeom>
                    <a:avLst/>
                    <a:gdLst>
                      <a:gd name="connsiteX0" fmla="*/ 141414 w 152797"/>
                      <a:gd name="connsiteY0" fmla="*/ 34597 h 152413"/>
                      <a:gd name="connsiteX1" fmla="*/ 122696 w 152797"/>
                      <a:gd name="connsiteY1" fmla="*/ 137244 h 152413"/>
                      <a:gd name="connsiteX2" fmla="*/ 24880 w 152797"/>
                      <a:gd name="connsiteY2" fmla="*/ 133017 h 152413"/>
                      <a:gd name="connsiteX3" fmla="*/ 10389 w 152797"/>
                      <a:gd name="connsiteY3" fmla="*/ 37616 h 152413"/>
                      <a:gd name="connsiteX4" fmla="*/ 102167 w 152797"/>
                      <a:gd name="connsiteY4" fmla="*/ 4407 h 152413"/>
                      <a:gd name="connsiteX5" fmla="*/ 113639 w 152797"/>
                      <a:gd name="connsiteY5" fmla="*/ 8634 h 152413"/>
                      <a:gd name="connsiteX6" fmla="*/ 141414 w 152797"/>
                      <a:gd name="connsiteY6" fmla="*/ 34597 h 152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97" h="152413">
                        <a:moveTo>
                          <a:pt x="141414" y="34597"/>
                        </a:moveTo>
                        <a:cubicBezTo>
                          <a:pt x="165567" y="77467"/>
                          <a:pt x="147452" y="119130"/>
                          <a:pt x="122696" y="137244"/>
                        </a:cubicBezTo>
                        <a:cubicBezTo>
                          <a:pt x="92506" y="158981"/>
                          <a:pt x="52655" y="157170"/>
                          <a:pt x="24880" y="133017"/>
                        </a:cubicBezTo>
                        <a:cubicBezTo>
                          <a:pt x="-1687" y="109469"/>
                          <a:pt x="-7725" y="67806"/>
                          <a:pt x="10389" y="37616"/>
                        </a:cubicBezTo>
                        <a:cubicBezTo>
                          <a:pt x="29107" y="5615"/>
                          <a:pt x="67146" y="-7669"/>
                          <a:pt x="102167" y="4407"/>
                        </a:cubicBezTo>
                        <a:cubicBezTo>
                          <a:pt x="105790" y="5615"/>
                          <a:pt x="110017" y="7426"/>
                          <a:pt x="113639" y="8634"/>
                        </a:cubicBezTo>
                        <a:cubicBezTo>
                          <a:pt x="129942" y="9841"/>
                          <a:pt x="139603" y="18898"/>
                          <a:pt x="141414" y="345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3C5EB546-439F-4252-A3BB-863BF20DFC08}"/>
                      </a:ext>
                    </a:extLst>
                  </p:cNvPr>
                  <p:cNvSpPr/>
                  <p:nvPr/>
                </p:nvSpPr>
                <p:spPr>
                  <a:xfrm>
                    <a:off x="3806567" y="1928604"/>
                    <a:ext cx="153311" cy="153154"/>
                  </a:xfrm>
                  <a:custGeom>
                    <a:avLst/>
                    <a:gdLst>
                      <a:gd name="connsiteX0" fmla="*/ 102486 w 153311"/>
                      <a:gd name="connsiteY0" fmla="*/ 149754 h 153154"/>
                      <a:gd name="connsiteX1" fmla="*/ 52370 w 153311"/>
                      <a:gd name="connsiteY1" fmla="*/ 149754 h 153154"/>
                      <a:gd name="connsiteX2" fmla="*/ 20972 w 153311"/>
                      <a:gd name="connsiteY2" fmla="*/ 129828 h 153154"/>
                      <a:gd name="connsiteX3" fmla="*/ 37275 w 153311"/>
                      <a:gd name="connsiteY3" fmla="*/ 10879 h 153154"/>
                      <a:gd name="connsiteX4" fmla="*/ 130865 w 153311"/>
                      <a:gd name="connsiteY4" fmla="*/ 22955 h 153154"/>
                      <a:gd name="connsiteX5" fmla="*/ 141733 w 153311"/>
                      <a:gd name="connsiteY5" fmla="*/ 116545 h 153154"/>
                      <a:gd name="connsiteX6" fmla="*/ 133884 w 153311"/>
                      <a:gd name="connsiteY6" fmla="*/ 128017 h 153154"/>
                      <a:gd name="connsiteX7" fmla="*/ 102486 w 153311"/>
                      <a:gd name="connsiteY7" fmla="*/ 149754 h 153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311" h="153154">
                        <a:moveTo>
                          <a:pt x="102486" y="149754"/>
                        </a:moveTo>
                        <a:cubicBezTo>
                          <a:pt x="85579" y="153981"/>
                          <a:pt x="68673" y="154584"/>
                          <a:pt x="52370" y="149754"/>
                        </a:cubicBezTo>
                        <a:cubicBezTo>
                          <a:pt x="36671" y="151565"/>
                          <a:pt x="25803" y="144320"/>
                          <a:pt x="20972" y="129828"/>
                        </a:cubicBezTo>
                        <a:cubicBezTo>
                          <a:pt x="-17067" y="85147"/>
                          <a:pt x="1651" y="32012"/>
                          <a:pt x="37275" y="10879"/>
                        </a:cubicBezTo>
                        <a:cubicBezTo>
                          <a:pt x="68069" y="-7235"/>
                          <a:pt x="106109" y="-2405"/>
                          <a:pt x="130865" y="22955"/>
                        </a:cubicBezTo>
                        <a:cubicBezTo>
                          <a:pt x="156225" y="48315"/>
                          <a:pt x="160451" y="86354"/>
                          <a:pt x="141733" y="116545"/>
                        </a:cubicBezTo>
                        <a:cubicBezTo>
                          <a:pt x="139318" y="120167"/>
                          <a:pt x="136903" y="123790"/>
                          <a:pt x="133884" y="128017"/>
                        </a:cubicBezTo>
                        <a:cubicBezTo>
                          <a:pt x="130261" y="141301"/>
                          <a:pt x="118789" y="149150"/>
                          <a:pt x="102486" y="149754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58637487-6A84-404C-A710-597AA231F0F4}"/>
                      </a:ext>
                    </a:extLst>
                  </p:cNvPr>
                  <p:cNvSpPr/>
                  <p:nvPr/>
                </p:nvSpPr>
                <p:spPr>
                  <a:xfrm>
                    <a:off x="4189599" y="2392270"/>
                    <a:ext cx="153199" cy="152378"/>
                  </a:xfrm>
                  <a:custGeom>
                    <a:avLst/>
                    <a:gdLst>
                      <a:gd name="connsiteX0" fmla="*/ 44301 w 153199"/>
                      <a:gd name="connsiteY0" fmla="*/ 5500 h 152378"/>
                      <a:gd name="connsiteX1" fmla="*/ 144533 w 153199"/>
                      <a:gd name="connsiteY1" fmla="*/ 40520 h 152378"/>
                      <a:gd name="connsiteX2" fmla="*/ 124608 w 153199"/>
                      <a:gd name="connsiteY2" fmla="*/ 135318 h 152378"/>
                      <a:gd name="connsiteX3" fmla="*/ 29206 w 153199"/>
                      <a:gd name="connsiteY3" fmla="*/ 135921 h 152378"/>
                      <a:gd name="connsiteX4" fmla="*/ 8073 w 153199"/>
                      <a:gd name="connsiteY4" fmla="*/ 41728 h 152378"/>
                      <a:gd name="connsiteX5" fmla="*/ 14715 w 153199"/>
                      <a:gd name="connsiteY5" fmla="*/ 29652 h 152378"/>
                      <a:gd name="connsiteX6" fmla="*/ 44301 w 153199"/>
                      <a:gd name="connsiteY6" fmla="*/ 5500 h 15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3199" h="152378">
                        <a:moveTo>
                          <a:pt x="44301" y="5500"/>
                        </a:moveTo>
                        <a:cubicBezTo>
                          <a:pt x="88983" y="-8388"/>
                          <a:pt x="126419" y="4292"/>
                          <a:pt x="144533" y="40520"/>
                        </a:cubicBezTo>
                        <a:cubicBezTo>
                          <a:pt x="161440" y="73126"/>
                          <a:pt x="152986" y="112373"/>
                          <a:pt x="124608" y="135318"/>
                        </a:cubicBezTo>
                        <a:cubicBezTo>
                          <a:pt x="96833" y="157658"/>
                          <a:pt x="56378" y="158262"/>
                          <a:pt x="29206" y="135921"/>
                        </a:cubicBezTo>
                        <a:cubicBezTo>
                          <a:pt x="828" y="112977"/>
                          <a:pt x="-8229" y="74333"/>
                          <a:pt x="8073" y="41728"/>
                        </a:cubicBezTo>
                        <a:cubicBezTo>
                          <a:pt x="9885" y="37501"/>
                          <a:pt x="12300" y="33878"/>
                          <a:pt x="14715" y="29652"/>
                        </a:cubicBezTo>
                        <a:cubicBezTo>
                          <a:pt x="18942" y="14557"/>
                          <a:pt x="29206" y="6104"/>
                          <a:pt x="44301" y="5500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EDD20C70-4F3B-408D-9BB2-572F609160C2}"/>
                      </a:ext>
                    </a:extLst>
                  </p:cNvPr>
                  <p:cNvSpPr/>
                  <p:nvPr/>
                </p:nvSpPr>
                <p:spPr>
                  <a:xfrm>
                    <a:off x="3611950" y="2159942"/>
                    <a:ext cx="152708" cy="153294"/>
                  </a:xfrm>
                  <a:custGeom>
                    <a:avLst/>
                    <a:gdLst>
                      <a:gd name="connsiteX0" fmla="*/ 141322 w 152708"/>
                      <a:gd name="connsiteY0" fmla="*/ 35553 h 153294"/>
                      <a:gd name="connsiteX1" fmla="*/ 99660 w 152708"/>
                      <a:gd name="connsiteY1" fmla="*/ 149672 h 153294"/>
                      <a:gd name="connsiteX2" fmla="*/ 13316 w 152708"/>
                      <a:gd name="connsiteY2" fmla="*/ 120086 h 153294"/>
                      <a:gd name="connsiteX3" fmla="*/ 15731 w 152708"/>
                      <a:gd name="connsiteY3" fmla="*/ 29515 h 153294"/>
                      <a:gd name="connsiteX4" fmla="*/ 102679 w 152708"/>
                      <a:gd name="connsiteY4" fmla="*/ 4759 h 153294"/>
                      <a:gd name="connsiteX5" fmla="*/ 114151 w 152708"/>
                      <a:gd name="connsiteY5" fmla="*/ 8986 h 153294"/>
                      <a:gd name="connsiteX6" fmla="*/ 141322 w 152708"/>
                      <a:gd name="connsiteY6" fmla="*/ 35553 h 153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08" h="153294">
                        <a:moveTo>
                          <a:pt x="141322" y="35553"/>
                        </a:moveTo>
                        <a:cubicBezTo>
                          <a:pt x="169097" y="85065"/>
                          <a:pt x="142530" y="136388"/>
                          <a:pt x="99660" y="149672"/>
                        </a:cubicBezTo>
                        <a:cubicBezTo>
                          <a:pt x="67658" y="159937"/>
                          <a:pt x="32637" y="147861"/>
                          <a:pt x="13316" y="120086"/>
                        </a:cubicBezTo>
                        <a:cubicBezTo>
                          <a:pt x="-5402" y="93518"/>
                          <a:pt x="-4195" y="55479"/>
                          <a:pt x="15731" y="29515"/>
                        </a:cubicBezTo>
                        <a:cubicBezTo>
                          <a:pt x="36260" y="2948"/>
                          <a:pt x="70677" y="-6713"/>
                          <a:pt x="102679" y="4759"/>
                        </a:cubicBezTo>
                        <a:cubicBezTo>
                          <a:pt x="106301" y="5967"/>
                          <a:pt x="110528" y="7778"/>
                          <a:pt x="114151" y="8986"/>
                        </a:cubicBezTo>
                        <a:cubicBezTo>
                          <a:pt x="129246" y="10797"/>
                          <a:pt x="138907" y="19854"/>
                          <a:pt x="141322" y="35553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D2C0439F-3DEF-4B2E-9956-BCF002814626}"/>
                      </a:ext>
                    </a:extLst>
                  </p:cNvPr>
                  <p:cNvSpPr/>
                  <p:nvPr/>
                </p:nvSpPr>
                <p:spPr>
                  <a:xfrm>
                    <a:off x="3997127" y="2160113"/>
                    <a:ext cx="152823" cy="152931"/>
                  </a:xfrm>
                  <a:custGeom>
                    <a:avLst/>
                    <a:gdLst>
                      <a:gd name="connsiteX0" fmla="*/ 103332 w 152823"/>
                      <a:gd name="connsiteY0" fmla="*/ 148897 h 152931"/>
                      <a:gd name="connsiteX1" fmla="*/ 54424 w 152823"/>
                      <a:gd name="connsiteY1" fmla="*/ 150105 h 152931"/>
                      <a:gd name="connsiteX2" fmla="*/ 21819 w 152823"/>
                      <a:gd name="connsiteY2" fmla="*/ 130783 h 152931"/>
                      <a:gd name="connsiteX3" fmla="*/ 15177 w 152823"/>
                      <a:gd name="connsiteY3" fmla="*/ 30552 h 152931"/>
                      <a:gd name="connsiteX4" fmla="*/ 44159 w 152823"/>
                      <a:gd name="connsiteY4" fmla="*/ 7003 h 152931"/>
                      <a:gd name="connsiteX5" fmla="*/ 150429 w 152823"/>
                      <a:gd name="connsiteY5" fmla="*/ 57119 h 152931"/>
                      <a:gd name="connsiteX6" fmla="*/ 134730 w 152823"/>
                      <a:gd name="connsiteY6" fmla="*/ 127160 h 152931"/>
                      <a:gd name="connsiteX7" fmla="*/ 103332 w 152823"/>
                      <a:gd name="connsiteY7" fmla="*/ 148897 h 1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2823" h="152931">
                        <a:moveTo>
                          <a:pt x="103332" y="148897"/>
                        </a:moveTo>
                        <a:cubicBezTo>
                          <a:pt x="87030" y="153728"/>
                          <a:pt x="70727" y="154332"/>
                          <a:pt x="54424" y="150105"/>
                        </a:cubicBezTo>
                        <a:cubicBezTo>
                          <a:pt x="38121" y="151916"/>
                          <a:pt x="27253" y="145274"/>
                          <a:pt x="21819" y="130783"/>
                        </a:cubicBezTo>
                        <a:cubicBezTo>
                          <a:pt x="-4749" y="96366"/>
                          <a:pt x="-7164" y="67384"/>
                          <a:pt x="15177" y="30552"/>
                        </a:cubicBezTo>
                        <a:cubicBezTo>
                          <a:pt x="17592" y="15457"/>
                          <a:pt x="28461" y="6399"/>
                          <a:pt x="44159" y="7003"/>
                        </a:cubicBezTo>
                        <a:cubicBezTo>
                          <a:pt x="91860" y="-14130"/>
                          <a:pt x="140768" y="15457"/>
                          <a:pt x="150429" y="57119"/>
                        </a:cubicBezTo>
                        <a:cubicBezTo>
                          <a:pt x="156467" y="83083"/>
                          <a:pt x="151033" y="106027"/>
                          <a:pt x="134730" y="127160"/>
                        </a:cubicBezTo>
                        <a:cubicBezTo>
                          <a:pt x="131107" y="141048"/>
                          <a:pt x="119031" y="148897"/>
                          <a:pt x="103332" y="148897"/>
                        </a:cubicBezTo>
                        <a:close/>
                      </a:path>
                    </a:pathLst>
                  </a:custGeom>
                  <a:solidFill>
                    <a:srgbClr val="0DBDEF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B0AD1BB3-D9BF-47C8-830F-27D0660493E1}"/>
                      </a:ext>
                    </a:extLst>
                  </p:cNvPr>
                  <p:cNvSpPr/>
                  <p:nvPr/>
                </p:nvSpPr>
                <p:spPr>
                  <a:xfrm>
                    <a:off x="3725497" y="2059036"/>
                    <a:ext cx="133440" cy="136459"/>
                  </a:xfrm>
                  <a:custGeom>
                    <a:avLst/>
                    <a:gdLst>
                      <a:gd name="connsiteX0" fmla="*/ 27775 w 133440"/>
                      <a:gd name="connsiteY0" fmla="*/ 136460 h 136459"/>
                      <a:gd name="connsiteX1" fmla="*/ 0 w 133440"/>
                      <a:gd name="connsiteY1" fmla="*/ 110496 h 136459"/>
                      <a:gd name="connsiteX2" fmla="*/ 102043 w 133440"/>
                      <a:gd name="connsiteY2" fmla="*/ 0 h 136459"/>
                      <a:gd name="connsiteX3" fmla="*/ 133441 w 133440"/>
                      <a:gd name="connsiteY3" fmla="*/ 19926 h 136459"/>
                      <a:gd name="connsiteX4" fmla="*/ 45285 w 133440"/>
                      <a:gd name="connsiteY4" fmla="*/ 117742 h 136459"/>
                      <a:gd name="connsiteX5" fmla="*/ 27775 w 133440"/>
                      <a:gd name="connsiteY5" fmla="*/ 136460 h 136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6459">
                        <a:moveTo>
                          <a:pt x="27775" y="136460"/>
                        </a:moveTo>
                        <a:cubicBezTo>
                          <a:pt x="19926" y="126195"/>
                          <a:pt x="10868" y="117742"/>
                          <a:pt x="0" y="110496"/>
                        </a:cubicBezTo>
                        <a:cubicBezTo>
                          <a:pt x="33813" y="73664"/>
                          <a:pt x="67626" y="36832"/>
                          <a:pt x="102043" y="0"/>
                        </a:cubicBezTo>
                        <a:cubicBezTo>
                          <a:pt x="111704" y="8453"/>
                          <a:pt x="121969" y="14491"/>
                          <a:pt x="133441" y="19926"/>
                        </a:cubicBezTo>
                        <a:cubicBezTo>
                          <a:pt x="103854" y="52531"/>
                          <a:pt x="74268" y="85136"/>
                          <a:pt x="45285" y="117742"/>
                        </a:cubicBezTo>
                        <a:cubicBezTo>
                          <a:pt x="39247" y="123780"/>
                          <a:pt x="33813" y="129818"/>
                          <a:pt x="27775" y="13646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F80509F8-96B3-4DB4-90D7-5D848743A0CC}"/>
                      </a:ext>
                    </a:extLst>
                  </p:cNvPr>
                  <p:cNvSpPr/>
                  <p:nvPr/>
                </p:nvSpPr>
                <p:spPr>
                  <a:xfrm>
                    <a:off x="3918110" y="2290897"/>
                    <a:ext cx="133440" cy="135855"/>
                  </a:xfrm>
                  <a:custGeom>
                    <a:avLst/>
                    <a:gdLst>
                      <a:gd name="connsiteX0" fmla="*/ 100835 w 133440"/>
                      <a:gd name="connsiteY0" fmla="*/ 0 h 135855"/>
                      <a:gd name="connsiteX1" fmla="*/ 133441 w 133440"/>
                      <a:gd name="connsiteY1" fmla="*/ 19322 h 135855"/>
                      <a:gd name="connsiteX2" fmla="*/ 38644 w 133440"/>
                      <a:gd name="connsiteY2" fmla="*/ 123780 h 135855"/>
                      <a:gd name="connsiteX3" fmla="*/ 27775 w 133440"/>
                      <a:gd name="connsiteY3" fmla="*/ 135856 h 135855"/>
                      <a:gd name="connsiteX4" fmla="*/ 0 w 133440"/>
                      <a:gd name="connsiteY4" fmla="*/ 109289 h 135855"/>
                      <a:gd name="connsiteX5" fmla="*/ 100835 w 133440"/>
                      <a:gd name="connsiteY5" fmla="*/ 0 h 13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3440" h="135855">
                        <a:moveTo>
                          <a:pt x="100835" y="0"/>
                        </a:moveTo>
                        <a:cubicBezTo>
                          <a:pt x="110496" y="8453"/>
                          <a:pt x="121365" y="15095"/>
                          <a:pt x="133441" y="19322"/>
                        </a:cubicBezTo>
                        <a:cubicBezTo>
                          <a:pt x="102043" y="54342"/>
                          <a:pt x="70041" y="88759"/>
                          <a:pt x="38644" y="123780"/>
                        </a:cubicBezTo>
                        <a:cubicBezTo>
                          <a:pt x="35021" y="128007"/>
                          <a:pt x="31398" y="132233"/>
                          <a:pt x="27775" y="135856"/>
                        </a:cubicBezTo>
                        <a:cubicBezTo>
                          <a:pt x="19926" y="124987"/>
                          <a:pt x="10869" y="116534"/>
                          <a:pt x="0" y="109289"/>
                        </a:cubicBezTo>
                        <a:cubicBezTo>
                          <a:pt x="33209" y="73060"/>
                          <a:pt x="67022" y="36228"/>
                          <a:pt x="100835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2EB75399-4A33-4EE4-BD25-79AF94F0E708}"/>
                      </a:ext>
                    </a:extLst>
                  </p:cNvPr>
                  <p:cNvSpPr/>
                  <p:nvPr/>
                </p:nvSpPr>
                <p:spPr>
                  <a:xfrm>
                    <a:off x="4100459" y="2287274"/>
                    <a:ext cx="133440" cy="134648"/>
                  </a:xfrm>
                  <a:custGeom>
                    <a:avLst/>
                    <a:gdLst>
                      <a:gd name="connsiteX0" fmla="*/ 0 w 133440"/>
                      <a:gd name="connsiteY0" fmla="*/ 21737 h 134648"/>
                      <a:gd name="connsiteX1" fmla="*/ 31398 w 133440"/>
                      <a:gd name="connsiteY1" fmla="*/ 0 h 134648"/>
                      <a:gd name="connsiteX2" fmla="*/ 133441 w 133440"/>
                      <a:gd name="connsiteY2" fmla="*/ 110496 h 134648"/>
                      <a:gd name="connsiteX3" fmla="*/ 103854 w 133440"/>
                      <a:gd name="connsiteY3" fmla="*/ 134648 h 134648"/>
                      <a:gd name="connsiteX4" fmla="*/ 0 w 133440"/>
                      <a:gd name="connsiteY4" fmla="*/ 21737 h 134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440" h="134648">
                        <a:moveTo>
                          <a:pt x="0" y="21737"/>
                        </a:moveTo>
                        <a:cubicBezTo>
                          <a:pt x="11472" y="16303"/>
                          <a:pt x="22341" y="9057"/>
                          <a:pt x="31398" y="0"/>
                        </a:cubicBezTo>
                        <a:cubicBezTo>
                          <a:pt x="65211" y="36832"/>
                          <a:pt x="99024" y="73664"/>
                          <a:pt x="133441" y="110496"/>
                        </a:cubicBezTo>
                        <a:cubicBezTo>
                          <a:pt x="121969" y="116534"/>
                          <a:pt x="112911" y="124988"/>
                          <a:pt x="103854" y="134648"/>
                        </a:cubicBezTo>
                        <a:cubicBezTo>
                          <a:pt x="69438" y="97212"/>
                          <a:pt x="35021" y="59173"/>
                          <a:pt x="0" y="21737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D2260DD7-9E83-47A7-A169-40AC2149B536}"/>
                      </a:ext>
                    </a:extLst>
                  </p:cNvPr>
                  <p:cNvSpPr/>
                  <p:nvPr/>
                </p:nvSpPr>
                <p:spPr>
                  <a:xfrm>
                    <a:off x="3909657" y="2056620"/>
                    <a:ext cx="131629" cy="134044"/>
                  </a:xfrm>
                  <a:custGeom>
                    <a:avLst/>
                    <a:gdLst>
                      <a:gd name="connsiteX0" fmla="*/ 131629 w 131629"/>
                      <a:gd name="connsiteY0" fmla="*/ 110496 h 134044"/>
                      <a:gd name="connsiteX1" fmla="*/ 102647 w 131629"/>
                      <a:gd name="connsiteY1" fmla="*/ 134045 h 134044"/>
                      <a:gd name="connsiteX2" fmla="*/ 0 w 131629"/>
                      <a:gd name="connsiteY2" fmla="*/ 21737 h 134044"/>
                      <a:gd name="connsiteX3" fmla="*/ 31398 w 131629"/>
                      <a:gd name="connsiteY3" fmla="*/ 0 h 134044"/>
                      <a:gd name="connsiteX4" fmla="*/ 131629 w 131629"/>
                      <a:gd name="connsiteY4" fmla="*/ 110496 h 134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629" h="134044">
                        <a:moveTo>
                          <a:pt x="131629" y="110496"/>
                        </a:moveTo>
                        <a:cubicBezTo>
                          <a:pt x="120157" y="116534"/>
                          <a:pt x="110496" y="123780"/>
                          <a:pt x="102647" y="134045"/>
                        </a:cubicBezTo>
                        <a:cubicBezTo>
                          <a:pt x="68230" y="96609"/>
                          <a:pt x="34417" y="59173"/>
                          <a:pt x="0" y="21737"/>
                        </a:cubicBezTo>
                        <a:cubicBezTo>
                          <a:pt x="11472" y="15699"/>
                          <a:pt x="22945" y="9661"/>
                          <a:pt x="31398" y="0"/>
                        </a:cubicBezTo>
                        <a:cubicBezTo>
                          <a:pt x="64607" y="36832"/>
                          <a:pt x="97816" y="73664"/>
                          <a:pt x="131629" y="110496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60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6625064-348C-4BED-86E6-2BA244C4BBEB}"/>
                  </a:ext>
                </a:extLst>
              </p:cNvPr>
              <p:cNvSpPr/>
              <p:nvPr/>
            </p:nvSpPr>
            <p:spPr>
              <a:xfrm>
                <a:off x="3255348" y="4030926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12EAFCC-9E8D-4741-8C44-6D7E7BFEE14A}"/>
                  </a:ext>
                </a:extLst>
              </p:cNvPr>
              <p:cNvSpPr/>
              <p:nvPr/>
            </p:nvSpPr>
            <p:spPr>
              <a:xfrm>
                <a:off x="3255348" y="4147251"/>
                <a:ext cx="606722" cy="678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F0CD00F-42C2-4A00-A018-434534755576}"/>
                </a:ext>
              </a:extLst>
            </p:cNvPr>
            <p:cNvGrpSpPr/>
            <p:nvPr/>
          </p:nvGrpSpPr>
          <p:grpSpPr>
            <a:xfrm>
              <a:off x="6576052" y="1009865"/>
              <a:ext cx="418070" cy="499298"/>
              <a:chOff x="5123504" y="3059682"/>
              <a:chExt cx="1357579" cy="1621346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69C7BBF-F006-4C62-B8E5-43B8718DD44F}"/>
                  </a:ext>
                </a:extLst>
              </p:cNvPr>
              <p:cNvGrpSpPr/>
              <p:nvPr/>
            </p:nvGrpSpPr>
            <p:grpSpPr>
              <a:xfrm>
                <a:off x="5123504" y="3221328"/>
                <a:ext cx="1357579" cy="1459700"/>
                <a:chOff x="769938" y="1444949"/>
                <a:chExt cx="7597775" cy="9155321"/>
              </a:xfrm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C32C6C1-88DD-4DA8-BD10-29110A68EAD2}"/>
                    </a:ext>
                  </a:extLst>
                </p:cNvPr>
                <p:cNvSpPr/>
                <p:nvPr/>
              </p:nvSpPr>
              <p:spPr>
                <a:xfrm>
                  <a:off x="769938" y="1444949"/>
                  <a:ext cx="7597775" cy="816754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FBEB4FF-F89B-4901-B14F-4D34308CEBDA}"/>
                    </a:ext>
                  </a:extLst>
                </p:cNvPr>
                <p:cNvSpPr/>
                <p:nvPr/>
              </p:nvSpPr>
              <p:spPr>
                <a:xfrm>
                  <a:off x="770117" y="8459617"/>
                  <a:ext cx="7597428" cy="2140653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3E8844-E5BD-434B-9790-E8C66FB26E76}"/>
                  </a:ext>
                </a:extLst>
              </p:cNvPr>
              <p:cNvSpPr/>
              <p:nvPr/>
            </p:nvSpPr>
            <p:spPr>
              <a:xfrm>
                <a:off x="5123536" y="3059682"/>
                <a:ext cx="1357515" cy="3413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DF2AFD8-FAD9-4799-B51D-DD30A0FEAC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24293" y="4286132"/>
                <a:ext cx="756000" cy="279573"/>
                <a:chOff x="2689631" y="3041816"/>
                <a:chExt cx="2190344" cy="810000"/>
              </a:xfrm>
            </p:grpSpPr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713D236D-8E5B-468A-89A6-BD33864FAD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89631" y="3041816"/>
                  <a:ext cx="636923" cy="810000"/>
                </a:xfrm>
                <a:prstGeom prst="rect">
                  <a:avLst/>
                </a:prstGeom>
              </p:spPr>
            </p:pic>
            <p:pic>
              <p:nvPicPr>
                <p:cNvPr id="150" name="Graphic 149">
                  <a:extLst>
                    <a:ext uri="{FF2B5EF4-FFF2-40B4-BE49-F238E27FC236}">
                      <a16:creationId xmlns:a16="http://schemas.microsoft.com/office/drawing/2014/main" id="{CD88C1DE-E5F0-4C0B-A0A1-6932F7607A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277" y="3042004"/>
                  <a:ext cx="695325" cy="809625"/>
                </a:xfrm>
                <a:prstGeom prst="rect">
                  <a:avLst/>
                </a:prstGeom>
              </p:spPr>
            </p:pic>
            <p:pic>
              <p:nvPicPr>
                <p:cNvPr id="151" name="Graphic 150">
                  <a:extLst>
                    <a:ext uri="{FF2B5EF4-FFF2-40B4-BE49-F238E27FC236}">
                      <a16:creationId xmlns:a16="http://schemas.microsoft.com/office/drawing/2014/main" id="{0DA891B5-2DF9-4F8D-94B4-C14FF78B8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1325" y="3042004"/>
                  <a:ext cx="628650" cy="809625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aphic 76">
                <a:extLst>
                  <a:ext uri="{FF2B5EF4-FFF2-40B4-BE49-F238E27FC236}">
                    <a16:creationId xmlns:a16="http://schemas.microsoft.com/office/drawing/2014/main" id="{2BC7CF34-5897-49F9-A3AC-C8106FCDD968}"/>
                  </a:ext>
                </a:extLst>
              </p:cNvPr>
              <p:cNvGrpSpPr/>
              <p:nvPr/>
            </p:nvGrpSpPr>
            <p:grpSpPr>
              <a:xfrm>
                <a:off x="5395211" y="3491377"/>
                <a:ext cx="844113" cy="711516"/>
                <a:chOff x="3611950" y="1928604"/>
                <a:chExt cx="730848" cy="616044"/>
              </a:xfrm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913A53FE-0031-46F4-B4CB-93F43FFD776A}"/>
                    </a:ext>
                  </a:extLst>
                </p:cNvPr>
                <p:cNvSpPr/>
                <p:nvPr/>
              </p:nvSpPr>
              <p:spPr>
                <a:xfrm>
                  <a:off x="3804471" y="2392155"/>
                  <a:ext cx="152797" cy="152413"/>
                </a:xfrm>
                <a:custGeom>
                  <a:avLst/>
                  <a:gdLst>
                    <a:gd name="connsiteX0" fmla="*/ 141414 w 152797"/>
                    <a:gd name="connsiteY0" fmla="*/ 34597 h 152413"/>
                    <a:gd name="connsiteX1" fmla="*/ 122696 w 152797"/>
                    <a:gd name="connsiteY1" fmla="*/ 137244 h 152413"/>
                    <a:gd name="connsiteX2" fmla="*/ 24880 w 152797"/>
                    <a:gd name="connsiteY2" fmla="*/ 133017 h 152413"/>
                    <a:gd name="connsiteX3" fmla="*/ 10389 w 152797"/>
                    <a:gd name="connsiteY3" fmla="*/ 37616 h 152413"/>
                    <a:gd name="connsiteX4" fmla="*/ 102167 w 152797"/>
                    <a:gd name="connsiteY4" fmla="*/ 4407 h 152413"/>
                    <a:gd name="connsiteX5" fmla="*/ 113639 w 152797"/>
                    <a:gd name="connsiteY5" fmla="*/ 8634 h 152413"/>
                    <a:gd name="connsiteX6" fmla="*/ 141414 w 152797"/>
                    <a:gd name="connsiteY6" fmla="*/ 34597 h 152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797" h="152413">
                      <a:moveTo>
                        <a:pt x="141414" y="34597"/>
                      </a:moveTo>
                      <a:cubicBezTo>
                        <a:pt x="165567" y="77467"/>
                        <a:pt x="147452" y="119130"/>
                        <a:pt x="122696" y="137244"/>
                      </a:cubicBezTo>
                      <a:cubicBezTo>
                        <a:pt x="92506" y="158981"/>
                        <a:pt x="52655" y="157170"/>
                        <a:pt x="24880" y="133017"/>
                      </a:cubicBezTo>
                      <a:cubicBezTo>
                        <a:pt x="-1687" y="109469"/>
                        <a:pt x="-7725" y="67806"/>
                        <a:pt x="10389" y="37616"/>
                      </a:cubicBezTo>
                      <a:cubicBezTo>
                        <a:pt x="29107" y="5615"/>
                        <a:pt x="67146" y="-7669"/>
                        <a:pt x="102167" y="4407"/>
                      </a:cubicBezTo>
                      <a:cubicBezTo>
                        <a:pt x="105790" y="5615"/>
                        <a:pt x="110017" y="7426"/>
                        <a:pt x="113639" y="8634"/>
                      </a:cubicBezTo>
                      <a:cubicBezTo>
                        <a:pt x="129942" y="9841"/>
                        <a:pt x="139603" y="18898"/>
                        <a:pt x="141414" y="34597"/>
                      </a:cubicBezTo>
                      <a:close/>
                    </a:path>
                  </a:pathLst>
                </a:custGeom>
                <a:solidFill>
                  <a:srgbClr val="0DBDEF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3AA3A427-D350-4437-9D41-BA34E9375546}"/>
                    </a:ext>
                  </a:extLst>
                </p:cNvPr>
                <p:cNvSpPr/>
                <p:nvPr/>
              </p:nvSpPr>
              <p:spPr>
                <a:xfrm>
                  <a:off x="3806567" y="1928604"/>
                  <a:ext cx="153311" cy="153154"/>
                </a:xfrm>
                <a:custGeom>
                  <a:avLst/>
                  <a:gdLst>
                    <a:gd name="connsiteX0" fmla="*/ 102486 w 153311"/>
                    <a:gd name="connsiteY0" fmla="*/ 149754 h 153154"/>
                    <a:gd name="connsiteX1" fmla="*/ 52370 w 153311"/>
                    <a:gd name="connsiteY1" fmla="*/ 149754 h 153154"/>
                    <a:gd name="connsiteX2" fmla="*/ 20972 w 153311"/>
                    <a:gd name="connsiteY2" fmla="*/ 129828 h 153154"/>
                    <a:gd name="connsiteX3" fmla="*/ 37275 w 153311"/>
                    <a:gd name="connsiteY3" fmla="*/ 10879 h 153154"/>
                    <a:gd name="connsiteX4" fmla="*/ 130865 w 153311"/>
                    <a:gd name="connsiteY4" fmla="*/ 22955 h 153154"/>
                    <a:gd name="connsiteX5" fmla="*/ 141733 w 153311"/>
                    <a:gd name="connsiteY5" fmla="*/ 116545 h 153154"/>
                    <a:gd name="connsiteX6" fmla="*/ 133884 w 153311"/>
                    <a:gd name="connsiteY6" fmla="*/ 128017 h 153154"/>
                    <a:gd name="connsiteX7" fmla="*/ 102486 w 153311"/>
                    <a:gd name="connsiteY7" fmla="*/ 149754 h 15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311" h="153154">
                      <a:moveTo>
                        <a:pt x="102486" y="149754"/>
                      </a:moveTo>
                      <a:cubicBezTo>
                        <a:pt x="85579" y="153981"/>
                        <a:pt x="68673" y="154584"/>
                        <a:pt x="52370" y="149754"/>
                      </a:cubicBezTo>
                      <a:cubicBezTo>
                        <a:pt x="36671" y="151565"/>
                        <a:pt x="25803" y="144320"/>
                        <a:pt x="20972" y="129828"/>
                      </a:cubicBezTo>
                      <a:cubicBezTo>
                        <a:pt x="-17067" y="85147"/>
                        <a:pt x="1651" y="32012"/>
                        <a:pt x="37275" y="10879"/>
                      </a:cubicBezTo>
                      <a:cubicBezTo>
                        <a:pt x="68069" y="-7235"/>
                        <a:pt x="106109" y="-2405"/>
                        <a:pt x="130865" y="22955"/>
                      </a:cubicBezTo>
                      <a:cubicBezTo>
                        <a:pt x="156225" y="48315"/>
                        <a:pt x="160451" y="86354"/>
                        <a:pt x="141733" y="116545"/>
                      </a:cubicBezTo>
                      <a:cubicBezTo>
                        <a:pt x="139318" y="120167"/>
                        <a:pt x="136903" y="123790"/>
                        <a:pt x="133884" y="128017"/>
                      </a:cubicBezTo>
                      <a:cubicBezTo>
                        <a:pt x="130261" y="141301"/>
                        <a:pt x="118789" y="149150"/>
                        <a:pt x="102486" y="149754"/>
                      </a:cubicBezTo>
                      <a:close/>
                    </a:path>
                  </a:pathLst>
                </a:custGeom>
                <a:solidFill>
                  <a:srgbClr val="0DBDEF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6BC085BA-8C40-4D4F-9378-EBD01991EB18}"/>
                    </a:ext>
                  </a:extLst>
                </p:cNvPr>
                <p:cNvSpPr/>
                <p:nvPr/>
              </p:nvSpPr>
              <p:spPr>
                <a:xfrm>
                  <a:off x="4189599" y="2392270"/>
                  <a:ext cx="153199" cy="152378"/>
                </a:xfrm>
                <a:custGeom>
                  <a:avLst/>
                  <a:gdLst>
                    <a:gd name="connsiteX0" fmla="*/ 44301 w 153199"/>
                    <a:gd name="connsiteY0" fmla="*/ 5500 h 152378"/>
                    <a:gd name="connsiteX1" fmla="*/ 144533 w 153199"/>
                    <a:gd name="connsiteY1" fmla="*/ 40520 h 152378"/>
                    <a:gd name="connsiteX2" fmla="*/ 124608 w 153199"/>
                    <a:gd name="connsiteY2" fmla="*/ 135318 h 152378"/>
                    <a:gd name="connsiteX3" fmla="*/ 29206 w 153199"/>
                    <a:gd name="connsiteY3" fmla="*/ 135921 h 152378"/>
                    <a:gd name="connsiteX4" fmla="*/ 8073 w 153199"/>
                    <a:gd name="connsiteY4" fmla="*/ 41728 h 152378"/>
                    <a:gd name="connsiteX5" fmla="*/ 14715 w 153199"/>
                    <a:gd name="connsiteY5" fmla="*/ 29652 h 152378"/>
                    <a:gd name="connsiteX6" fmla="*/ 44301 w 153199"/>
                    <a:gd name="connsiteY6" fmla="*/ 5500 h 152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199" h="152378">
                      <a:moveTo>
                        <a:pt x="44301" y="5500"/>
                      </a:moveTo>
                      <a:cubicBezTo>
                        <a:pt x="88983" y="-8388"/>
                        <a:pt x="126419" y="4292"/>
                        <a:pt x="144533" y="40520"/>
                      </a:cubicBezTo>
                      <a:cubicBezTo>
                        <a:pt x="161440" y="73126"/>
                        <a:pt x="152986" y="112373"/>
                        <a:pt x="124608" y="135318"/>
                      </a:cubicBezTo>
                      <a:cubicBezTo>
                        <a:pt x="96833" y="157658"/>
                        <a:pt x="56378" y="158262"/>
                        <a:pt x="29206" y="135921"/>
                      </a:cubicBezTo>
                      <a:cubicBezTo>
                        <a:pt x="828" y="112977"/>
                        <a:pt x="-8229" y="74333"/>
                        <a:pt x="8073" y="41728"/>
                      </a:cubicBezTo>
                      <a:cubicBezTo>
                        <a:pt x="9885" y="37501"/>
                        <a:pt x="12300" y="33878"/>
                        <a:pt x="14715" y="29652"/>
                      </a:cubicBezTo>
                      <a:cubicBezTo>
                        <a:pt x="18942" y="14557"/>
                        <a:pt x="29206" y="6104"/>
                        <a:pt x="44301" y="5500"/>
                      </a:cubicBezTo>
                      <a:close/>
                    </a:path>
                  </a:pathLst>
                </a:custGeom>
                <a:solidFill>
                  <a:srgbClr val="0DBDEF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476CEF72-1EE4-4064-BA92-0C04644409D7}"/>
                    </a:ext>
                  </a:extLst>
                </p:cNvPr>
                <p:cNvSpPr/>
                <p:nvPr/>
              </p:nvSpPr>
              <p:spPr>
                <a:xfrm>
                  <a:off x="3611950" y="2159942"/>
                  <a:ext cx="152708" cy="153294"/>
                </a:xfrm>
                <a:custGeom>
                  <a:avLst/>
                  <a:gdLst>
                    <a:gd name="connsiteX0" fmla="*/ 141322 w 152708"/>
                    <a:gd name="connsiteY0" fmla="*/ 35553 h 153294"/>
                    <a:gd name="connsiteX1" fmla="*/ 99660 w 152708"/>
                    <a:gd name="connsiteY1" fmla="*/ 149672 h 153294"/>
                    <a:gd name="connsiteX2" fmla="*/ 13316 w 152708"/>
                    <a:gd name="connsiteY2" fmla="*/ 120086 h 153294"/>
                    <a:gd name="connsiteX3" fmla="*/ 15731 w 152708"/>
                    <a:gd name="connsiteY3" fmla="*/ 29515 h 153294"/>
                    <a:gd name="connsiteX4" fmla="*/ 102679 w 152708"/>
                    <a:gd name="connsiteY4" fmla="*/ 4759 h 153294"/>
                    <a:gd name="connsiteX5" fmla="*/ 114151 w 152708"/>
                    <a:gd name="connsiteY5" fmla="*/ 8986 h 153294"/>
                    <a:gd name="connsiteX6" fmla="*/ 141322 w 152708"/>
                    <a:gd name="connsiteY6" fmla="*/ 35553 h 153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708" h="153294">
                      <a:moveTo>
                        <a:pt x="141322" y="35553"/>
                      </a:moveTo>
                      <a:cubicBezTo>
                        <a:pt x="169097" y="85065"/>
                        <a:pt x="142530" y="136388"/>
                        <a:pt x="99660" y="149672"/>
                      </a:cubicBezTo>
                      <a:cubicBezTo>
                        <a:pt x="67658" y="159937"/>
                        <a:pt x="32637" y="147861"/>
                        <a:pt x="13316" y="120086"/>
                      </a:cubicBezTo>
                      <a:cubicBezTo>
                        <a:pt x="-5402" y="93518"/>
                        <a:pt x="-4195" y="55479"/>
                        <a:pt x="15731" y="29515"/>
                      </a:cubicBezTo>
                      <a:cubicBezTo>
                        <a:pt x="36260" y="2948"/>
                        <a:pt x="70677" y="-6713"/>
                        <a:pt x="102679" y="4759"/>
                      </a:cubicBezTo>
                      <a:cubicBezTo>
                        <a:pt x="106301" y="5967"/>
                        <a:pt x="110528" y="7778"/>
                        <a:pt x="114151" y="8986"/>
                      </a:cubicBezTo>
                      <a:cubicBezTo>
                        <a:pt x="129246" y="10797"/>
                        <a:pt x="138907" y="19854"/>
                        <a:pt x="141322" y="35553"/>
                      </a:cubicBezTo>
                      <a:close/>
                    </a:path>
                  </a:pathLst>
                </a:custGeom>
                <a:solidFill>
                  <a:srgbClr val="0DBDEF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581DB71B-0316-49DD-B295-ADB7700233A2}"/>
                    </a:ext>
                  </a:extLst>
                </p:cNvPr>
                <p:cNvSpPr/>
                <p:nvPr/>
              </p:nvSpPr>
              <p:spPr>
                <a:xfrm>
                  <a:off x="3997127" y="2160113"/>
                  <a:ext cx="152823" cy="152931"/>
                </a:xfrm>
                <a:custGeom>
                  <a:avLst/>
                  <a:gdLst>
                    <a:gd name="connsiteX0" fmla="*/ 103332 w 152823"/>
                    <a:gd name="connsiteY0" fmla="*/ 148897 h 152931"/>
                    <a:gd name="connsiteX1" fmla="*/ 54424 w 152823"/>
                    <a:gd name="connsiteY1" fmla="*/ 150105 h 152931"/>
                    <a:gd name="connsiteX2" fmla="*/ 21819 w 152823"/>
                    <a:gd name="connsiteY2" fmla="*/ 130783 h 152931"/>
                    <a:gd name="connsiteX3" fmla="*/ 15177 w 152823"/>
                    <a:gd name="connsiteY3" fmla="*/ 30552 h 152931"/>
                    <a:gd name="connsiteX4" fmla="*/ 44159 w 152823"/>
                    <a:gd name="connsiteY4" fmla="*/ 7003 h 152931"/>
                    <a:gd name="connsiteX5" fmla="*/ 150429 w 152823"/>
                    <a:gd name="connsiteY5" fmla="*/ 57119 h 152931"/>
                    <a:gd name="connsiteX6" fmla="*/ 134730 w 152823"/>
                    <a:gd name="connsiteY6" fmla="*/ 127160 h 152931"/>
                    <a:gd name="connsiteX7" fmla="*/ 103332 w 152823"/>
                    <a:gd name="connsiteY7" fmla="*/ 148897 h 152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2823" h="152931">
                      <a:moveTo>
                        <a:pt x="103332" y="148897"/>
                      </a:moveTo>
                      <a:cubicBezTo>
                        <a:pt x="87030" y="153728"/>
                        <a:pt x="70727" y="154332"/>
                        <a:pt x="54424" y="150105"/>
                      </a:cubicBezTo>
                      <a:cubicBezTo>
                        <a:pt x="38121" y="151916"/>
                        <a:pt x="27253" y="145274"/>
                        <a:pt x="21819" y="130783"/>
                      </a:cubicBezTo>
                      <a:cubicBezTo>
                        <a:pt x="-4749" y="96366"/>
                        <a:pt x="-7164" y="67384"/>
                        <a:pt x="15177" y="30552"/>
                      </a:cubicBezTo>
                      <a:cubicBezTo>
                        <a:pt x="17592" y="15457"/>
                        <a:pt x="28461" y="6399"/>
                        <a:pt x="44159" y="7003"/>
                      </a:cubicBezTo>
                      <a:cubicBezTo>
                        <a:pt x="91860" y="-14130"/>
                        <a:pt x="140768" y="15457"/>
                        <a:pt x="150429" y="57119"/>
                      </a:cubicBezTo>
                      <a:cubicBezTo>
                        <a:pt x="156467" y="83083"/>
                        <a:pt x="151033" y="106027"/>
                        <a:pt x="134730" y="127160"/>
                      </a:cubicBezTo>
                      <a:cubicBezTo>
                        <a:pt x="131107" y="141048"/>
                        <a:pt x="119031" y="148897"/>
                        <a:pt x="103332" y="148897"/>
                      </a:cubicBezTo>
                      <a:close/>
                    </a:path>
                  </a:pathLst>
                </a:custGeom>
                <a:solidFill>
                  <a:srgbClr val="0DBDEF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DF96C4DD-B262-42C1-8F37-7442566FD650}"/>
                    </a:ext>
                  </a:extLst>
                </p:cNvPr>
                <p:cNvSpPr/>
                <p:nvPr/>
              </p:nvSpPr>
              <p:spPr>
                <a:xfrm>
                  <a:off x="3725497" y="2059036"/>
                  <a:ext cx="133440" cy="136459"/>
                </a:xfrm>
                <a:custGeom>
                  <a:avLst/>
                  <a:gdLst>
                    <a:gd name="connsiteX0" fmla="*/ 27775 w 133440"/>
                    <a:gd name="connsiteY0" fmla="*/ 136460 h 136459"/>
                    <a:gd name="connsiteX1" fmla="*/ 0 w 133440"/>
                    <a:gd name="connsiteY1" fmla="*/ 110496 h 136459"/>
                    <a:gd name="connsiteX2" fmla="*/ 102043 w 133440"/>
                    <a:gd name="connsiteY2" fmla="*/ 0 h 136459"/>
                    <a:gd name="connsiteX3" fmla="*/ 133441 w 133440"/>
                    <a:gd name="connsiteY3" fmla="*/ 19926 h 136459"/>
                    <a:gd name="connsiteX4" fmla="*/ 45285 w 133440"/>
                    <a:gd name="connsiteY4" fmla="*/ 117742 h 136459"/>
                    <a:gd name="connsiteX5" fmla="*/ 27775 w 133440"/>
                    <a:gd name="connsiteY5" fmla="*/ 136460 h 136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440" h="136459">
                      <a:moveTo>
                        <a:pt x="27775" y="136460"/>
                      </a:moveTo>
                      <a:cubicBezTo>
                        <a:pt x="19926" y="126195"/>
                        <a:pt x="10868" y="117742"/>
                        <a:pt x="0" y="110496"/>
                      </a:cubicBezTo>
                      <a:cubicBezTo>
                        <a:pt x="33813" y="73664"/>
                        <a:pt x="67626" y="36832"/>
                        <a:pt x="102043" y="0"/>
                      </a:cubicBezTo>
                      <a:cubicBezTo>
                        <a:pt x="111704" y="8453"/>
                        <a:pt x="121969" y="14491"/>
                        <a:pt x="133441" y="19926"/>
                      </a:cubicBezTo>
                      <a:cubicBezTo>
                        <a:pt x="103854" y="52531"/>
                        <a:pt x="74268" y="85136"/>
                        <a:pt x="45285" y="117742"/>
                      </a:cubicBezTo>
                      <a:cubicBezTo>
                        <a:pt x="39247" y="123780"/>
                        <a:pt x="33813" y="129818"/>
                        <a:pt x="27775" y="13646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D0FA9FEF-772B-4ABD-87EF-E15990BFB425}"/>
                    </a:ext>
                  </a:extLst>
                </p:cNvPr>
                <p:cNvSpPr/>
                <p:nvPr/>
              </p:nvSpPr>
              <p:spPr>
                <a:xfrm>
                  <a:off x="3918110" y="2290897"/>
                  <a:ext cx="133440" cy="135855"/>
                </a:xfrm>
                <a:custGeom>
                  <a:avLst/>
                  <a:gdLst>
                    <a:gd name="connsiteX0" fmla="*/ 100835 w 133440"/>
                    <a:gd name="connsiteY0" fmla="*/ 0 h 135855"/>
                    <a:gd name="connsiteX1" fmla="*/ 133441 w 133440"/>
                    <a:gd name="connsiteY1" fmla="*/ 19322 h 135855"/>
                    <a:gd name="connsiteX2" fmla="*/ 38644 w 133440"/>
                    <a:gd name="connsiteY2" fmla="*/ 123780 h 135855"/>
                    <a:gd name="connsiteX3" fmla="*/ 27775 w 133440"/>
                    <a:gd name="connsiteY3" fmla="*/ 135856 h 135855"/>
                    <a:gd name="connsiteX4" fmla="*/ 0 w 133440"/>
                    <a:gd name="connsiteY4" fmla="*/ 109289 h 135855"/>
                    <a:gd name="connsiteX5" fmla="*/ 100835 w 133440"/>
                    <a:gd name="connsiteY5" fmla="*/ 0 h 135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440" h="135855">
                      <a:moveTo>
                        <a:pt x="100835" y="0"/>
                      </a:moveTo>
                      <a:cubicBezTo>
                        <a:pt x="110496" y="8453"/>
                        <a:pt x="121365" y="15095"/>
                        <a:pt x="133441" y="19322"/>
                      </a:cubicBezTo>
                      <a:cubicBezTo>
                        <a:pt x="102043" y="54342"/>
                        <a:pt x="70041" y="88759"/>
                        <a:pt x="38644" y="123780"/>
                      </a:cubicBezTo>
                      <a:cubicBezTo>
                        <a:pt x="35021" y="128007"/>
                        <a:pt x="31398" y="132233"/>
                        <a:pt x="27775" y="135856"/>
                      </a:cubicBezTo>
                      <a:cubicBezTo>
                        <a:pt x="19926" y="124987"/>
                        <a:pt x="10869" y="116534"/>
                        <a:pt x="0" y="109289"/>
                      </a:cubicBezTo>
                      <a:cubicBezTo>
                        <a:pt x="33209" y="73060"/>
                        <a:pt x="67022" y="36228"/>
                        <a:pt x="100835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798B07C7-C04D-4460-9786-05FD9904D98E}"/>
                    </a:ext>
                  </a:extLst>
                </p:cNvPr>
                <p:cNvSpPr/>
                <p:nvPr/>
              </p:nvSpPr>
              <p:spPr>
                <a:xfrm>
                  <a:off x="4100459" y="2287274"/>
                  <a:ext cx="133440" cy="134648"/>
                </a:xfrm>
                <a:custGeom>
                  <a:avLst/>
                  <a:gdLst>
                    <a:gd name="connsiteX0" fmla="*/ 0 w 133440"/>
                    <a:gd name="connsiteY0" fmla="*/ 21737 h 134648"/>
                    <a:gd name="connsiteX1" fmla="*/ 31398 w 133440"/>
                    <a:gd name="connsiteY1" fmla="*/ 0 h 134648"/>
                    <a:gd name="connsiteX2" fmla="*/ 133441 w 133440"/>
                    <a:gd name="connsiteY2" fmla="*/ 110496 h 134648"/>
                    <a:gd name="connsiteX3" fmla="*/ 103854 w 133440"/>
                    <a:gd name="connsiteY3" fmla="*/ 134648 h 134648"/>
                    <a:gd name="connsiteX4" fmla="*/ 0 w 133440"/>
                    <a:gd name="connsiteY4" fmla="*/ 21737 h 13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40" h="134648">
                      <a:moveTo>
                        <a:pt x="0" y="21737"/>
                      </a:moveTo>
                      <a:cubicBezTo>
                        <a:pt x="11472" y="16303"/>
                        <a:pt x="22341" y="9057"/>
                        <a:pt x="31398" y="0"/>
                      </a:cubicBezTo>
                      <a:cubicBezTo>
                        <a:pt x="65211" y="36832"/>
                        <a:pt x="99024" y="73664"/>
                        <a:pt x="133441" y="110496"/>
                      </a:cubicBezTo>
                      <a:cubicBezTo>
                        <a:pt x="121969" y="116534"/>
                        <a:pt x="112911" y="124988"/>
                        <a:pt x="103854" y="134648"/>
                      </a:cubicBezTo>
                      <a:cubicBezTo>
                        <a:pt x="69438" y="97212"/>
                        <a:pt x="35021" y="59173"/>
                        <a:pt x="0" y="2173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236F082B-A55F-4E32-941F-10F7B296E595}"/>
                    </a:ext>
                  </a:extLst>
                </p:cNvPr>
                <p:cNvSpPr/>
                <p:nvPr/>
              </p:nvSpPr>
              <p:spPr>
                <a:xfrm>
                  <a:off x="3909657" y="2056620"/>
                  <a:ext cx="131629" cy="134044"/>
                </a:xfrm>
                <a:custGeom>
                  <a:avLst/>
                  <a:gdLst>
                    <a:gd name="connsiteX0" fmla="*/ 131629 w 131629"/>
                    <a:gd name="connsiteY0" fmla="*/ 110496 h 134044"/>
                    <a:gd name="connsiteX1" fmla="*/ 102647 w 131629"/>
                    <a:gd name="connsiteY1" fmla="*/ 134045 h 134044"/>
                    <a:gd name="connsiteX2" fmla="*/ 0 w 131629"/>
                    <a:gd name="connsiteY2" fmla="*/ 21737 h 134044"/>
                    <a:gd name="connsiteX3" fmla="*/ 31398 w 131629"/>
                    <a:gd name="connsiteY3" fmla="*/ 0 h 134044"/>
                    <a:gd name="connsiteX4" fmla="*/ 131629 w 131629"/>
                    <a:gd name="connsiteY4" fmla="*/ 110496 h 134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629" h="134044">
                      <a:moveTo>
                        <a:pt x="131629" y="110496"/>
                      </a:moveTo>
                      <a:cubicBezTo>
                        <a:pt x="120157" y="116534"/>
                        <a:pt x="110496" y="123780"/>
                        <a:pt x="102647" y="134045"/>
                      </a:cubicBezTo>
                      <a:cubicBezTo>
                        <a:pt x="68230" y="96609"/>
                        <a:pt x="34417" y="59173"/>
                        <a:pt x="0" y="21737"/>
                      </a:cubicBezTo>
                      <a:cubicBezTo>
                        <a:pt x="11472" y="15699"/>
                        <a:pt x="22945" y="9661"/>
                        <a:pt x="31398" y="0"/>
                      </a:cubicBezTo>
                      <a:cubicBezTo>
                        <a:pt x="64607" y="36832"/>
                        <a:pt x="97816" y="73664"/>
                        <a:pt x="131629" y="110496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0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237A886-B3B9-41EA-A4A7-D870ACCEF6AB}"/>
                </a:ext>
              </a:extLst>
            </p:cNvPr>
            <p:cNvGrpSpPr/>
            <p:nvPr/>
          </p:nvGrpSpPr>
          <p:grpSpPr>
            <a:xfrm>
              <a:off x="6652734" y="4218100"/>
              <a:ext cx="288000" cy="288000"/>
              <a:chOff x="4826261" y="1948003"/>
              <a:chExt cx="288000" cy="288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0F23768-AB02-4C01-8055-8A2C09924099}"/>
                  </a:ext>
                </a:extLst>
              </p:cNvPr>
              <p:cNvSpPr/>
              <p:nvPr/>
            </p:nvSpPr>
            <p:spPr>
              <a:xfrm rot="18900000">
                <a:off x="4930686" y="1948003"/>
                <a:ext cx="79151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990397E-E08B-4DF0-920B-7E3D29783889}"/>
                  </a:ext>
                </a:extLst>
              </p:cNvPr>
              <p:cNvSpPr/>
              <p:nvPr/>
            </p:nvSpPr>
            <p:spPr>
              <a:xfrm rot="2700000">
                <a:off x="4930685" y="1948002"/>
                <a:ext cx="79151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531920D-726D-4166-A18A-33F5B1596813}"/>
                </a:ext>
              </a:extLst>
            </p:cNvPr>
            <p:cNvGrpSpPr/>
            <p:nvPr/>
          </p:nvGrpSpPr>
          <p:grpSpPr>
            <a:xfrm>
              <a:off x="6648354" y="2753757"/>
              <a:ext cx="288000" cy="288000"/>
              <a:chOff x="4826261" y="1948003"/>
              <a:chExt cx="288000" cy="2880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0695E91-DBB0-4425-88CA-D6367089032D}"/>
                  </a:ext>
                </a:extLst>
              </p:cNvPr>
              <p:cNvSpPr/>
              <p:nvPr/>
            </p:nvSpPr>
            <p:spPr>
              <a:xfrm rot="18900000">
                <a:off x="4930686" y="1948003"/>
                <a:ext cx="79151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DDBBDF7-D7DA-461A-8820-6FBF995798EA}"/>
                  </a:ext>
                </a:extLst>
              </p:cNvPr>
              <p:cNvSpPr/>
              <p:nvPr/>
            </p:nvSpPr>
            <p:spPr>
              <a:xfrm rot="2700000">
                <a:off x="4930685" y="1948002"/>
                <a:ext cx="79151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6959F1B-D13D-4FD1-BFB5-53FCC8AC169E}"/>
                </a:ext>
              </a:extLst>
            </p:cNvPr>
            <p:cNvSpPr/>
            <p:nvPr/>
          </p:nvSpPr>
          <p:spPr>
            <a:xfrm>
              <a:off x="2001772" y="1433350"/>
              <a:ext cx="828226" cy="1944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State A</a:t>
              </a:r>
              <a:endParaRPr lang="en-SI" sz="1000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AE86864-FB4B-49FE-87F3-98E971C7AAB0}"/>
                </a:ext>
              </a:extLst>
            </p:cNvPr>
            <p:cNvSpPr/>
            <p:nvPr/>
          </p:nvSpPr>
          <p:spPr>
            <a:xfrm>
              <a:off x="2001772" y="1686463"/>
              <a:ext cx="828226" cy="1944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State B</a:t>
              </a:r>
              <a:endParaRPr lang="en-SI" sz="105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68B626C-52CD-473D-B9BE-57E38B18853C}"/>
                </a:ext>
              </a:extLst>
            </p:cNvPr>
            <p:cNvSpPr/>
            <p:nvPr/>
          </p:nvSpPr>
          <p:spPr>
            <a:xfrm>
              <a:off x="2001772" y="2673779"/>
              <a:ext cx="828226" cy="1944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State A</a:t>
              </a:r>
              <a:endParaRPr lang="en-SI" sz="10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71E747A-D46E-40DC-9E0C-F415F33BE113}"/>
                </a:ext>
              </a:extLst>
            </p:cNvPr>
            <p:cNvSpPr/>
            <p:nvPr/>
          </p:nvSpPr>
          <p:spPr>
            <a:xfrm>
              <a:off x="2001772" y="2926892"/>
              <a:ext cx="828226" cy="1944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State B</a:t>
              </a:r>
              <a:endParaRPr lang="en-SI" sz="105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3165CA6-E1DC-440E-81F7-B72B0822090E}"/>
                </a:ext>
              </a:extLst>
            </p:cNvPr>
            <p:cNvSpPr/>
            <p:nvPr/>
          </p:nvSpPr>
          <p:spPr>
            <a:xfrm>
              <a:off x="2001772" y="3913219"/>
              <a:ext cx="828226" cy="1944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State A</a:t>
              </a:r>
              <a:endParaRPr lang="en-SI" sz="105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FB6CF1A-81E4-41C8-9616-3B72375288CF}"/>
                </a:ext>
              </a:extLst>
            </p:cNvPr>
            <p:cNvSpPr/>
            <p:nvPr/>
          </p:nvSpPr>
          <p:spPr>
            <a:xfrm>
              <a:off x="2001772" y="4166332"/>
              <a:ext cx="828226" cy="1944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State B</a:t>
              </a:r>
              <a:endParaRPr lang="en-SI" sz="1050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5E66894-E34A-410A-BAF3-3B6A30049983}"/>
                </a:ext>
              </a:extLst>
            </p:cNvPr>
            <p:cNvSpPr/>
            <p:nvPr/>
          </p:nvSpPr>
          <p:spPr>
            <a:xfrm>
              <a:off x="5267978" y="3920925"/>
              <a:ext cx="828226" cy="1944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State A</a:t>
              </a:r>
              <a:endParaRPr lang="en-SI" sz="10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4CC0500-D54E-411E-ADAA-4207A46ECB4D}"/>
                </a:ext>
              </a:extLst>
            </p:cNvPr>
            <p:cNvSpPr/>
            <p:nvPr/>
          </p:nvSpPr>
          <p:spPr>
            <a:xfrm>
              <a:off x="5267978" y="4174038"/>
              <a:ext cx="828226" cy="19448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State B</a:t>
              </a:r>
              <a:endParaRPr lang="en-SI" sz="1050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8911E8-A9F0-4CDC-848C-1260A9698DD8}"/>
                </a:ext>
              </a:extLst>
            </p:cNvPr>
            <p:cNvSpPr/>
            <p:nvPr/>
          </p:nvSpPr>
          <p:spPr>
            <a:xfrm>
              <a:off x="5264203" y="2670310"/>
              <a:ext cx="828226" cy="194488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State A</a:t>
              </a:r>
              <a:endParaRPr lang="en-SI" sz="100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5DEACFD-7207-4F34-942F-3B43E9AC224E}"/>
                </a:ext>
              </a:extLst>
            </p:cNvPr>
            <p:cNvSpPr/>
            <p:nvPr/>
          </p:nvSpPr>
          <p:spPr>
            <a:xfrm>
              <a:off x="5264203" y="2923423"/>
              <a:ext cx="828226" cy="1944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State B</a:t>
              </a:r>
              <a:endParaRPr lang="en-SI" sz="105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0A3E1F1-704B-4C85-A36F-EA58B398847C}"/>
                </a:ext>
              </a:extLst>
            </p:cNvPr>
            <p:cNvSpPr/>
            <p:nvPr/>
          </p:nvSpPr>
          <p:spPr>
            <a:xfrm>
              <a:off x="5267968" y="1439706"/>
              <a:ext cx="828226" cy="1944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State A</a:t>
              </a:r>
              <a:endParaRPr lang="en-SI" sz="105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283F9A6-4BA4-4ECD-B2E6-EC9387A7A991}"/>
                </a:ext>
              </a:extLst>
            </p:cNvPr>
            <p:cNvSpPr/>
            <p:nvPr/>
          </p:nvSpPr>
          <p:spPr>
            <a:xfrm>
              <a:off x="5267968" y="1692819"/>
              <a:ext cx="828226" cy="1944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State B</a:t>
              </a:r>
              <a:endParaRPr lang="en-SI" sz="1050" dirty="0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06A9F1A-396C-455A-8202-FA3A96ECC0D9}"/>
                </a:ext>
              </a:extLst>
            </p:cNvPr>
            <p:cNvCxnSpPr>
              <a:cxnSpLocks/>
            </p:cNvCxnSpPr>
            <p:nvPr/>
          </p:nvCxnSpPr>
          <p:spPr>
            <a:xfrm>
              <a:off x="2778240" y="1628216"/>
              <a:ext cx="396000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9A8CE06-DF4E-4B55-A53C-5EB4BFD130D8}"/>
                </a:ext>
              </a:extLst>
            </p:cNvPr>
            <p:cNvCxnSpPr>
              <a:cxnSpLocks/>
            </p:cNvCxnSpPr>
            <p:nvPr/>
          </p:nvCxnSpPr>
          <p:spPr>
            <a:xfrm>
              <a:off x="2778240" y="3125521"/>
              <a:ext cx="396000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787D2C1-7039-4AEF-AF70-3105D0BFB00F}"/>
                </a:ext>
              </a:extLst>
            </p:cNvPr>
            <p:cNvCxnSpPr>
              <a:cxnSpLocks/>
            </p:cNvCxnSpPr>
            <p:nvPr/>
          </p:nvCxnSpPr>
          <p:spPr>
            <a:xfrm>
              <a:off x="6046193" y="4368526"/>
              <a:ext cx="396000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AB0B3DD-F118-410B-8367-A6FB14355575}"/>
                </a:ext>
              </a:extLst>
            </p:cNvPr>
            <p:cNvCxnSpPr>
              <a:cxnSpLocks/>
            </p:cNvCxnSpPr>
            <p:nvPr/>
          </p:nvCxnSpPr>
          <p:spPr>
            <a:xfrm>
              <a:off x="6042418" y="2864798"/>
              <a:ext cx="396000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1185980-D6DA-4F09-9BFD-71389D97E9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3" y="1425094"/>
              <a:ext cx="0" cy="268270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387FEC5-EBBE-455D-947A-1FFF77A176B7}"/>
                </a:ext>
              </a:extLst>
            </p:cNvPr>
            <p:cNvSpPr txBox="1"/>
            <p:nvPr/>
          </p:nvSpPr>
          <p:spPr>
            <a:xfrm>
              <a:off x="1820961" y="433639"/>
              <a:ext cx="1574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Provision Service</a:t>
              </a:r>
              <a:endParaRPr lang="en-SI" sz="1400" dirty="0">
                <a:latin typeface="+mn-lt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59C4955-098F-42EA-84F8-CF48ADA2F444}"/>
                </a:ext>
              </a:extLst>
            </p:cNvPr>
            <p:cNvSpPr txBox="1"/>
            <p:nvPr/>
          </p:nvSpPr>
          <p:spPr>
            <a:xfrm>
              <a:off x="5076628" y="433639"/>
              <a:ext cx="2996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Deprovision Service (Backtracking)</a:t>
              </a:r>
              <a:endParaRPr lang="en-SI" sz="1400" dirty="0">
                <a:latin typeface="+mn-lt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004E3CC-2C9E-4E14-B971-07B2C07EB17E}"/>
                </a:ext>
              </a:extLst>
            </p:cNvPr>
            <p:cNvCxnSpPr>
              <a:cxnSpLocks/>
            </p:cNvCxnSpPr>
            <p:nvPr/>
          </p:nvCxnSpPr>
          <p:spPr>
            <a:xfrm>
              <a:off x="1560502" y="1425094"/>
              <a:ext cx="0" cy="268270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B89464E-67C2-4188-BEA6-7B0C84BD50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35759" y="1425094"/>
              <a:ext cx="0" cy="2682700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BEB7693-333A-496B-982D-6C25297488B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854" y="1425094"/>
              <a:ext cx="0" cy="2682700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786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Props1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20463</TotalTime>
  <Words>43</Words>
  <Application>Microsoft Office PowerPoint</Application>
  <PresentationFormat>On-screen Show (16:9)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1125</cp:revision>
  <cp:lastPrinted>2016-04-29T20:31:14Z</cp:lastPrinted>
  <dcterms:created xsi:type="dcterms:W3CDTF">2014-07-09T19:55:36Z</dcterms:created>
  <dcterms:modified xsi:type="dcterms:W3CDTF">2021-11-18T09:59:54Z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