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6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91051A3-8E3E-4A6F-9BAC-6F1F29C0798A}"/>
              </a:ext>
            </a:extLst>
          </p:cNvPr>
          <p:cNvGrpSpPr/>
          <p:nvPr/>
        </p:nvGrpSpPr>
        <p:grpSpPr>
          <a:xfrm>
            <a:off x="1224649" y="744200"/>
            <a:ext cx="5698763" cy="3130730"/>
            <a:chOff x="1224649" y="744200"/>
            <a:chExt cx="5698763" cy="31307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B0580F-5540-4205-A33E-FCA36AAA0562}"/>
                </a:ext>
              </a:extLst>
            </p:cNvPr>
            <p:cNvSpPr/>
            <p:nvPr/>
          </p:nvSpPr>
          <p:spPr>
            <a:xfrm>
              <a:off x="4566409" y="984715"/>
              <a:ext cx="2332283" cy="1724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Parameters &amp;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Operational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Data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7D7BCA-6EFF-47B1-829A-56B8A07B6FAC}"/>
                </a:ext>
              </a:extLst>
            </p:cNvPr>
            <p:cNvCxnSpPr>
              <a:cxnSpLocks/>
            </p:cNvCxnSpPr>
            <p:nvPr/>
          </p:nvCxnSpPr>
          <p:spPr>
            <a:xfrm>
              <a:off x="3913325" y="1944594"/>
              <a:ext cx="478744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86B870-95A2-42E5-B604-D2A8F74D4FB1}"/>
                </a:ext>
              </a:extLst>
            </p:cNvPr>
            <p:cNvSpPr txBox="1"/>
            <p:nvPr/>
          </p:nvSpPr>
          <p:spPr>
            <a:xfrm>
              <a:off x="1276549" y="744200"/>
              <a:ext cx="11817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  <a:cs typeface="Courier New" panose="02070309020205020404" pitchFamily="49" charset="0"/>
                </a:rPr>
                <a:t>Service Instance</a:t>
              </a:r>
              <a:endParaRPr lang="en-SI" sz="105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78907B-B67E-480D-8D09-EDDED56E40C3}"/>
                </a:ext>
              </a:extLst>
            </p:cNvPr>
            <p:cNvSpPr txBox="1"/>
            <p:nvPr/>
          </p:nvSpPr>
          <p:spPr>
            <a:xfrm>
              <a:off x="4473756" y="744200"/>
              <a:ext cx="15392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  <a:cs typeface="Courier New" panose="02070309020205020404" pitchFamily="49" charset="0"/>
                </a:rPr>
                <a:t>Nano Service Instance</a:t>
              </a:r>
              <a:endParaRPr lang="en-SI" sz="105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44C2D2-0632-4535-9EB6-2EBA38E144B5}"/>
                </a:ext>
              </a:extLst>
            </p:cNvPr>
            <p:cNvSpPr/>
            <p:nvPr/>
          </p:nvSpPr>
          <p:spPr>
            <a:xfrm>
              <a:off x="5472037" y="1065620"/>
              <a:ext cx="1350057" cy="1562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Component</a:t>
              </a:r>
              <a:endParaRPr lang="en-SI" sz="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F087DC-6098-40B3-994C-1EAB831DEB78}"/>
                </a:ext>
              </a:extLst>
            </p:cNvPr>
            <p:cNvSpPr/>
            <p:nvPr/>
          </p:nvSpPr>
          <p:spPr>
            <a:xfrm>
              <a:off x="5514225" y="2245309"/>
              <a:ext cx="1259993" cy="32464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State C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526D53-9FAA-43ED-BB46-0CD7AF6143A7}"/>
                </a:ext>
              </a:extLst>
            </p:cNvPr>
            <p:cNvSpPr/>
            <p:nvPr/>
          </p:nvSpPr>
          <p:spPr>
            <a:xfrm>
              <a:off x="5514225" y="1800406"/>
              <a:ext cx="1259993" cy="32464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State B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97FE9C-6416-4414-AA22-7578338028B7}"/>
                </a:ext>
              </a:extLst>
            </p:cNvPr>
            <p:cNvSpPr/>
            <p:nvPr/>
          </p:nvSpPr>
          <p:spPr>
            <a:xfrm>
              <a:off x="5514224" y="1355503"/>
              <a:ext cx="1259993" cy="32464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State A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4C61CB-3BB2-4722-8413-9AA714C8F3D5}"/>
                </a:ext>
              </a:extLst>
            </p:cNvPr>
            <p:cNvSpPr/>
            <p:nvPr/>
          </p:nvSpPr>
          <p:spPr>
            <a:xfrm>
              <a:off x="6167011" y="2245309"/>
              <a:ext cx="607206" cy="32464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Reverse</a:t>
              </a:r>
            </a:p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diff-set</a:t>
              </a:r>
              <a:endParaRPr lang="en-SI" sz="800" dirty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CE27FB-CC25-4792-BDCF-390079240BC9}"/>
                </a:ext>
              </a:extLst>
            </p:cNvPr>
            <p:cNvSpPr/>
            <p:nvPr/>
          </p:nvSpPr>
          <p:spPr>
            <a:xfrm>
              <a:off x="6167011" y="1800406"/>
              <a:ext cx="607206" cy="32464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Reverse</a:t>
              </a:r>
            </a:p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diff-set</a:t>
              </a:r>
              <a:endParaRPr lang="en-SI" sz="800" dirty="0">
                <a:solidFill>
                  <a:schemeClr val="bg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D740DD-0D10-492B-A2A6-EACA51644469}"/>
                </a:ext>
              </a:extLst>
            </p:cNvPr>
            <p:cNvSpPr/>
            <p:nvPr/>
          </p:nvSpPr>
          <p:spPr>
            <a:xfrm>
              <a:off x="6167010" y="1355503"/>
              <a:ext cx="607206" cy="32464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Reverse</a:t>
              </a:r>
            </a:p>
            <a:p>
              <a:pPr algn="ctr"/>
              <a:r>
                <a:rPr lang="en-US" sz="800" dirty="0">
                  <a:solidFill>
                    <a:schemeClr val="bg2"/>
                  </a:solidFill>
                </a:rPr>
                <a:t>diff-set</a:t>
              </a:r>
              <a:endParaRPr lang="en-SI" sz="800" dirty="0">
                <a:solidFill>
                  <a:schemeClr val="bg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7B571E-1447-4F08-B049-854FA97F5168}"/>
                </a:ext>
              </a:extLst>
            </p:cNvPr>
            <p:cNvSpPr/>
            <p:nvPr/>
          </p:nvSpPr>
          <p:spPr>
            <a:xfrm>
              <a:off x="1384794" y="979928"/>
              <a:ext cx="2332283" cy="1724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Parameters &amp;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Operational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Data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B6F5F-F647-475E-9223-9967373FB2B9}"/>
                </a:ext>
              </a:extLst>
            </p:cNvPr>
            <p:cNvSpPr/>
            <p:nvPr/>
          </p:nvSpPr>
          <p:spPr>
            <a:xfrm>
              <a:off x="2402588" y="1065620"/>
              <a:ext cx="1065910" cy="1504335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Reverse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diff-set</a:t>
              </a:r>
              <a:endParaRPr lang="en-SI" sz="1400" dirty="0">
                <a:solidFill>
                  <a:schemeClr val="bg2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97DCB-FA4E-4A11-94D0-3E691D1C5EE6}"/>
                </a:ext>
              </a:extLst>
            </p:cNvPr>
            <p:cNvGrpSpPr/>
            <p:nvPr/>
          </p:nvGrpSpPr>
          <p:grpSpPr>
            <a:xfrm>
              <a:off x="2086302" y="2940630"/>
              <a:ext cx="929265" cy="929265"/>
              <a:chOff x="2828104" y="3470387"/>
              <a:chExt cx="929265" cy="92926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85C07-D671-4DE6-8213-22A9214AE029}"/>
                  </a:ext>
                </a:extLst>
              </p:cNvPr>
              <p:cNvSpPr/>
              <p:nvPr/>
            </p:nvSpPr>
            <p:spPr>
              <a:xfrm>
                <a:off x="2828104" y="3470387"/>
                <a:ext cx="929265" cy="92926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90000"/>
                    <a:lumOff val="1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800" b="1" dirty="0"/>
                  <a:t>FASTMAP</a:t>
                </a:r>
              </a:p>
              <a:p>
                <a:pPr algn="ctr"/>
                <a:r>
                  <a:rPr lang="en-US" sz="800" b="1" dirty="0"/>
                  <a:t>Create() callback</a:t>
                </a:r>
                <a:endParaRPr lang="en-SI" sz="800" b="1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A05457A-721A-48C5-8332-37465035C40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44325" y="3519399"/>
                <a:ext cx="296822" cy="299343"/>
                <a:chOff x="12587348" y="2301556"/>
                <a:chExt cx="115021" cy="115998"/>
              </a:xfrm>
              <a:solidFill>
                <a:schemeClr val="accent3"/>
              </a:solidFill>
            </p:grpSpPr>
            <p:sp>
              <p:nvSpPr>
                <p:cNvPr id="18" name="Freeform 36">
                  <a:extLst>
                    <a:ext uri="{FF2B5EF4-FFF2-40B4-BE49-F238E27FC236}">
                      <a16:creationId xmlns:a16="http://schemas.microsoft.com/office/drawing/2014/main" id="{8914A029-44E1-487E-BF8D-8EBC5974AB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25555"/>
                  <a:ext cx="20999" cy="22999"/>
                </a:xfrm>
                <a:custGeom>
                  <a:avLst/>
                  <a:gdLst>
                    <a:gd name="T0" fmla="*/ 9 w 9"/>
                    <a:gd name="T1" fmla="*/ 0 h 10"/>
                    <a:gd name="T2" fmla="*/ 7 w 9"/>
                    <a:gd name="T3" fmla="*/ 0 h 10"/>
                    <a:gd name="T4" fmla="*/ 0 w 9"/>
                    <a:gd name="T5" fmla="*/ 0 h 10"/>
                    <a:gd name="T6" fmla="*/ 0 w 9"/>
                    <a:gd name="T7" fmla="*/ 10 h 10"/>
                    <a:gd name="T8" fmla="*/ 9 w 9"/>
                    <a:gd name="T9" fmla="*/ 10 h 10"/>
                    <a:gd name="T10" fmla="*/ 9 w 9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0">
                      <a:moveTo>
                        <a:pt x="9" y="0"/>
                      </a:move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37">
                  <a:extLst>
                    <a:ext uri="{FF2B5EF4-FFF2-40B4-BE49-F238E27FC236}">
                      <a16:creationId xmlns:a16="http://schemas.microsoft.com/office/drawing/2014/main" id="{07746461-8D6B-4333-86C2-EDAD1DE7AA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01556"/>
                  <a:ext cx="20999" cy="23999"/>
                </a:xfrm>
                <a:custGeom>
                  <a:avLst/>
                  <a:gdLst>
                    <a:gd name="T0" fmla="*/ 4 w 9"/>
                    <a:gd name="T1" fmla="*/ 0 h 10"/>
                    <a:gd name="T2" fmla="*/ 0 w 9"/>
                    <a:gd name="T3" fmla="*/ 5 h 10"/>
                    <a:gd name="T4" fmla="*/ 0 w 9"/>
                    <a:gd name="T5" fmla="*/ 10 h 10"/>
                    <a:gd name="T6" fmla="*/ 7 w 9"/>
                    <a:gd name="T7" fmla="*/ 10 h 10"/>
                    <a:gd name="T8" fmla="*/ 9 w 9"/>
                    <a:gd name="T9" fmla="*/ 10 h 10"/>
                    <a:gd name="T10" fmla="*/ 9 w 9"/>
                    <a:gd name="T11" fmla="*/ 5 h 10"/>
                    <a:gd name="T12" fmla="*/ 4 w 9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8" y="10"/>
                        <a:pt x="9" y="10"/>
                        <a:pt x="9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7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38">
                  <a:extLst>
                    <a:ext uri="{FF2B5EF4-FFF2-40B4-BE49-F238E27FC236}">
                      <a16:creationId xmlns:a16="http://schemas.microsoft.com/office/drawing/2014/main" id="{402953DA-6F54-4F2B-8FF2-56113842EA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77554"/>
                  <a:ext cx="20999" cy="39999"/>
                </a:xfrm>
                <a:custGeom>
                  <a:avLst/>
                  <a:gdLst>
                    <a:gd name="T0" fmla="*/ 9 w 9"/>
                    <a:gd name="T1" fmla="*/ 0 h 17"/>
                    <a:gd name="T2" fmla="*/ 0 w 9"/>
                    <a:gd name="T3" fmla="*/ 0 h 17"/>
                    <a:gd name="T4" fmla="*/ 0 w 9"/>
                    <a:gd name="T5" fmla="*/ 13 h 17"/>
                    <a:gd name="T6" fmla="*/ 4 w 9"/>
                    <a:gd name="T7" fmla="*/ 17 h 17"/>
                    <a:gd name="T8" fmla="*/ 9 w 9"/>
                    <a:gd name="T9" fmla="*/ 13 h 17"/>
                    <a:gd name="T10" fmla="*/ 9 w 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7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7"/>
                        <a:pt x="4" y="17"/>
                      </a:cubicBezTo>
                      <a:cubicBezTo>
                        <a:pt x="7" y="17"/>
                        <a:pt x="9" y="15"/>
                        <a:pt x="9" y="13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39">
                  <a:extLst>
                    <a:ext uri="{FF2B5EF4-FFF2-40B4-BE49-F238E27FC236}">
                      <a16:creationId xmlns:a16="http://schemas.microsoft.com/office/drawing/2014/main" id="{B2081A87-955D-4B65-8FAB-680A19D404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8" y="2370554"/>
                  <a:ext cx="20999" cy="70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40">
                  <a:extLst>
                    <a:ext uri="{FF2B5EF4-FFF2-40B4-BE49-F238E27FC236}">
                      <a16:creationId xmlns:a16="http://schemas.microsoft.com/office/drawing/2014/main" id="{DBEC30B9-53AB-4F3A-A71A-7E81F960DA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8" y="2370554"/>
                  <a:ext cx="20999" cy="70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41">
                  <a:extLst>
                    <a:ext uri="{FF2B5EF4-FFF2-40B4-BE49-F238E27FC236}">
                      <a16:creationId xmlns:a16="http://schemas.microsoft.com/office/drawing/2014/main" id="{16F85E54-8979-416B-B302-E0B02ABE165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587348" y="2348555"/>
                  <a:ext cx="114996" cy="21999"/>
                </a:xfrm>
                <a:custGeom>
                  <a:avLst/>
                  <a:gdLst>
                    <a:gd name="T0" fmla="*/ 20 w 49"/>
                    <a:gd name="T1" fmla="*/ 0 h 9"/>
                    <a:gd name="T2" fmla="*/ 4 w 49"/>
                    <a:gd name="T3" fmla="*/ 0 h 9"/>
                    <a:gd name="T4" fmla="*/ 0 w 49"/>
                    <a:gd name="T5" fmla="*/ 5 h 9"/>
                    <a:gd name="T6" fmla="*/ 4 w 49"/>
                    <a:gd name="T7" fmla="*/ 9 h 9"/>
                    <a:gd name="T8" fmla="*/ 20 w 49"/>
                    <a:gd name="T9" fmla="*/ 9 h 9"/>
                    <a:gd name="T10" fmla="*/ 20 w 49"/>
                    <a:gd name="T11" fmla="*/ 0 h 9"/>
                    <a:gd name="T12" fmla="*/ 44 w 49"/>
                    <a:gd name="T13" fmla="*/ 0 h 9"/>
                    <a:gd name="T14" fmla="*/ 29 w 49"/>
                    <a:gd name="T15" fmla="*/ 0 h 9"/>
                    <a:gd name="T16" fmla="*/ 29 w 49"/>
                    <a:gd name="T17" fmla="*/ 9 h 9"/>
                    <a:gd name="T18" fmla="*/ 44 w 49"/>
                    <a:gd name="T19" fmla="*/ 9 h 9"/>
                    <a:gd name="T20" fmla="*/ 49 w 49"/>
                    <a:gd name="T21" fmla="*/ 5 h 9"/>
                    <a:gd name="T22" fmla="*/ 44 w 49"/>
                    <a:gd name="T2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" h="9">
                      <a:moveTo>
                        <a:pt x="2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0"/>
                        <a:pt x="20" y="0"/>
                        <a:pt x="20" y="0"/>
                      </a:cubicBezTo>
                      <a:moveTo>
                        <a:pt x="44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44" y="9"/>
                        <a:pt x="44" y="9"/>
                        <a:pt x="44" y="9"/>
                      </a:cubicBezTo>
                      <a:cubicBezTo>
                        <a:pt x="47" y="9"/>
                        <a:pt x="49" y="7"/>
                        <a:pt x="49" y="5"/>
                      </a:cubicBezTo>
                      <a:cubicBezTo>
                        <a:pt x="49" y="2"/>
                        <a:pt x="47" y="0"/>
                        <a:pt x="4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42">
                  <a:extLst>
                    <a:ext uri="{FF2B5EF4-FFF2-40B4-BE49-F238E27FC236}">
                      <a16:creationId xmlns:a16="http://schemas.microsoft.com/office/drawing/2014/main" id="{71A27461-1CAF-464A-9073-13CA4C12D3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7" y="2348555"/>
                  <a:ext cx="20999" cy="2199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43">
                  <a:extLst>
                    <a:ext uri="{FF2B5EF4-FFF2-40B4-BE49-F238E27FC236}">
                      <a16:creationId xmlns:a16="http://schemas.microsoft.com/office/drawing/2014/main" id="{74A0AB5A-C111-49AC-8FBD-76F14B65123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7" y="2348555"/>
                  <a:ext cx="20999" cy="2199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44">
                  <a:extLst>
                    <a:ext uri="{FF2B5EF4-FFF2-40B4-BE49-F238E27FC236}">
                      <a16:creationId xmlns:a16="http://schemas.microsoft.com/office/drawing/2014/main" id="{7067C909-442F-469E-A8F5-DBADA63E5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7" y="2301558"/>
                  <a:ext cx="20999" cy="115996"/>
                </a:xfrm>
                <a:custGeom>
                  <a:avLst/>
                  <a:gdLst>
                    <a:gd name="T0" fmla="*/ 0 w 9"/>
                    <a:gd name="T1" fmla="*/ 45 h 49"/>
                    <a:gd name="T2" fmla="*/ 0 w 9"/>
                    <a:gd name="T3" fmla="*/ 5 h 49"/>
                    <a:gd name="T4" fmla="*/ 4 w 9"/>
                    <a:gd name="T5" fmla="*/ 0 h 49"/>
                    <a:gd name="T6" fmla="*/ 9 w 9"/>
                    <a:gd name="T7" fmla="*/ 5 h 49"/>
                    <a:gd name="T8" fmla="*/ 9 w 9"/>
                    <a:gd name="T9" fmla="*/ 45 h 49"/>
                    <a:gd name="T10" fmla="*/ 4 w 9"/>
                    <a:gd name="T11" fmla="*/ 49 h 49"/>
                    <a:gd name="T12" fmla="*/ 0 w 9"/>
                    <a:gd name="T13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49">
                      <a:moveTo>
                        <a:pt x="0" y="4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7"/>
                        <a:pt x="7" y="49"/>
                        <a:pt x="4" y="49"/>
                      </a:cubicBezTo>
                      <a:cubicBezTo>
                        <a:pt x="2" y="49"/>
                        <a:pt x="0" y="47"/>
                        <a:pt x="0" y="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45">
                  <a:extLst>
                    <a:ext uri="{FF2B5EF4-FFF2-40B4-BE49-F238E27FC236}">
                      <a16:creationId xmlns:a16="http://schemas.microsoft.com/office/drawing/2014/main" id="{13EF29B1-D02F-4E66-A948-109996796C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87373" y="2348557"/>
                  <a:ext cx="114996" cy="21999"/>
                </a:xfrm>
                <a:custGeom>
                  <a:avLst/>
                  <a:gdLst>
                    <a:gd name="T0" fmla="*/ 4 w 49"/>
                    <a:gd name="T1" fmla="*/ 0 h 9"/>
                    <a:gd name="T2" fmla="*/ 44 w 49"/>
                    <a:gd name="T3" fmla="*/ 0 h 9"/>
                    <a:gd name="T4" fmla="*/ 49 w 49"/>
                    <a:gd name="T5" fmla="*/ 5 h 9"/>
                    <a:gd name="T6" fmla="*/ 44 w 49"/>
                    <a:gd name="T7" fmla="*/ 9 h 9"/>
                    <a:gd name="T8" fmla="*/ 4 w 49"/>
                    <a:gd name="T9" fmla="*/ 9 h 9"/>
                    <a:gd name="T10" fmla="*/ 0 w 49"/>
                    <a:gd name="T11" fmla="*/ 5 h 9"/>
                    <a:gd name="T12" fmla="*/ 4 w 4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9">
                      <a:moveTo>
                        <a:pt x="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7" y="0"/>
                        <a:pt x="49" y="2"/>
                        <a:pt x="49" y="5"/>
                      </a:cubicBezTo>
                      <a:cubicBezTo>
                        <a:pt x="49" y="7"/>
                        <a:pt x="47" y="9"/>
                        <a:pt x="4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6">
                  <a:extLst>
                    <a:ext uri="{FF2B5EF4-FFF2-40B4-BE49-F238E27FC236}">
                      <a16:creationId xmlns:a16="http://schemas.microsoft.com/office/drawing/2014/main" id="{F4136853-3DC1-4565-8A19-0B65005884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98381" y="2313558"/>
                  <a:ext cx="92997" cy="91997"/>
                </a:xfrm>
                <a:custGeom>
                  <a:avLst/>
                  <a:gdLst>
                    <a:gd name="T0" fmla="*/ 2 w 39"/>
                    <a:gd name="T1" fmla="*/ 30 h 39"/>
                    <a:gd name="T2" fmla="*/ 30 w 39"/>
                    <a:gd name="T3" fmla="*/ 2 h 39"/>
                    <a:gd name="T4" fmla="*/ 37 w 39"/>
                    <a:gd name="T5" fmla="*/ 2 h 39"/>
                    <a:gd name="T6" fmla="*/ 37 w 39"/>
                    <a:gd name="T7" fmla="*/ 9 h 39"/>
                    <a:gd name="T8" fmla="*/ 9 w 39"/>
                    <a:gd name="T9" fmla="*/ 37 h 39"/>
                    <a:gd name="T10" fmla="*/ 2 w 39"/>
                    <a:gd name="T11" fmla="*/ 37 h 39"/>
                    <a:gd name="T12" fmla="*/ 2 w 39"/>
                    <a:gd name="T13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9">
                      <a:moveTo>
                        <a:pt x="2" y="30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2" y="0"/>
                        <a:pt x="35" y="0"/>
                        <a:pt x="37" y="2"/>
                      </a:cubicBezTo>
                      <a:cubicBezTo>
                        <a:pt x="39" y="4"/>
                        <a:pt x="39" y="7"/>
                        <a:pt x="37" y="9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7" y="39"/>
                        <a:pt x="4" y="39"/>
                        <a:pt x="2" y="37"/>
                      </a:cubicBezTo>
                      <a:cubicBezTo>
                        <a:pt x="0" y="35"/>
                        <a:pt x="0" y="32"/>
                        <a:pt x="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47">
                  <a:extLst>
                    <a:ext uri="{FF2B5EF4-FFF2-40B4-BE49-F238E27FC236}">
                      <a16:creationId xmlns:a16="http://schemas.microsoft.com/office/drawing/2014/main" id="{FAC0CD39-2622-4399-99A9-C9A9C9A806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98373" y="2313558"/>
                  <a:ext cx="92997" cy="91997"/>
                </a:xfrm>
                <a:custGeom>
                  <a:avLst/>
                  <a:gdLst>
                    <a:gd name="T0" fmla="*/ 9 w 39"/>
                    <a:gd name="T1" fmla="*/ 2 h 39"/>
                    <a:gd name="T2" fmla="*/ 37 w 39"/>
                    <a:gd name="T3" fmla="*/ 30 h 39"/>
                    <a:gd name="T4" fmla="*/ 37 w 39"/>
                    <a:gd name="T5" fmla="*/ 37 h 39"/>
                    <a:gd name="T6" fmla="*/ 30 w 39"/>
                    <a:gd name="T7" fmla="*/ 37 h 39"/>
                    <a:gd name="T8" fmla="*/ 2 w 39"/>
                    <a:gd name="T9" fmla="*/ 9 h 39"/>
                    <a:gd name="T10" fmla="*/ 2 w 39"/>
                    <a:gd name="T11" fmla="*/ 2 h 39"/>
                    <a:gd name="T12" fmla="*/ 9 w 39"/>
                    <a:gd name="T13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9">
                      <a:moveTo>
                        <a:pt x="9" y="2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9" y="32"/>
                        <a:pt x="39" y="35"/>
                        <a:pt x="37" y="37"/>
                      </a:cubicBezTo>
                      <a:cubicBezTo>
                        <a:pt x="35" y="39"/>
                        <a:pt x="32" y="39"/>
                        <a:pt x="30" y="3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4" y="0"/>
                        <a:pt x="7" y="0"/>
                        <a:pt x="9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Oval 48">
                  <a:extLst>
                    <a:ext uri="{FF2B5EF4-FFF2-40B4-BE49-F238E27FC236}">
                      <a16:creationId xmlns:a16="http://schemas.microsoft.com/office/drawing/2014/main" id="{B076C1C1-69EE-41BB-98CF-69F0340080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27372" y="2341557"/>
                  <a:ext cx="34999" cy="3599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49">
                  <a:extLst>
                    <a:ext uri="{FF2B5EF4-FFF2-40B4-BE49-F238E27FC236}">
                      <a16:creationId xmlns:a16="http://schemas.microsoft.com/office/drawing/2014/main" id="{EEBBB70E-755D-468C-ABDE-5AEA2D02072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608373" y="2325559"/>
                  <a:ext cx="70998" cy="70998"/>
                </a:xfrm>
                <a:custGeom>
                  <a:avLst/>
                  <a:gdLst>
                    <a:gd name="T0" fmla="*/ 15 w 30"/>
                    <a:gd name="T1" fmla="*/ 7 h 30"/>
                    <a:gd name="T2" fmla="*/ 23 w 30"/>
                    <a:gd name="T3" fmla="*/ 15 h 30"/>
                    <a:gd name="T4" fmla="*/ 15 w 30"/>
                    <a:gd name="T5" fmla="*/ 22 h 30"/>
                    <a:gd name="T6" fmla="*/ 8 w 30"/>
                    <a:gd name="T7" fmla="*/ 15 h 30"/>
                    <a:gd name="T8" fmla="*/ 15 w 30"/>
                    <a:gd name="T9" fmla="*/ 7 h 30"/>
                    <a:gd name="T10" fmla="*/ 15 w 30"/>
                    <a:gd name="T11" fmla="*/ 0 h 30"/>
                    <a:gd name="T12" fmla="*/ 0 w 30"/>
                    <a:gd name="T13" fmla="*/ 15 h 30"/>
                    <a:gd name="T14" fmla="*/ 15 w 30"/>
                    <a:gd name="T15" fmla="*/ 30 h 30"/>
                    <a:gd name="T16" fmla="*/ 30 w 30"/>
                    <a:gd name="T17" fmla="*/ 15 h 30"/>
                    <a:gd name="T18" fmla="*/ 15 w 30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30">
                      <a:moveTo>
                        <a:pt x="15" y="7"/>
                      </a:moveTo>
                      <a:cubicBezTo>
                        <a:pt x="20" y="7"/>
                        <a:pt x="23" y="10"/>
                        <a:pt x="23" y="15"/>
                      </a:cubicBezTo>
                      <a:cubicBezTo>
                        <a:pt x="23" y="19"/>
                        <a:pt x="20" y="22"/>
                        <a:pt x="15" y="22"/>
                      </a:cubicBezTo>
                      <a:cubicBezTo>
                        <a:pt x="11" y="22"/>
                        <a:pt x="8" y="19"/>
                        <a:pt x="8" y="15"/>
                      </a:cubicBezTo>
                      <a:cubicBezTo>
                        <a:pt x="8" y="10"/>
                        <a:pt x="11" y="7"/>
                        <a:pt x="15" y="7"/>
                      </a:cubicBezTo>
                      <a:moveTo>
                        <a:pt x="15" y="0"/>
                      </a:moveTo>
                      <a:cubicBezTo>
                        <a:pt x="7" y="0"/>
                        <a:pt x="0" y="6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24" y="30"/>
                        <a:pt x="30" y="23"/>
                        <a:pt x="30" y="15"/>
                      </a:cubicBezTo>
                      <a:cubicBezTo>
                        <a:pt x="30" y="6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F48720-BDA2-4BC8-AE66-DF0BF8D97760}"/>
                </a:ext>
              </a:extLst>
            </p:cNvPr>
            <p:cNvGrpSpPr/>
            <p:nvPr/>
          </p:nvGrpSpPr>
          <p:grpSpPr>
            <a:xfrm>
              <a:off x="5267917" y="2945665"/>
              <a:ext cx="929265" cy="929265"/>
              <a:chOff x="2828104" y="3470387"/>
              <a:chExt cx="929265" cy="92926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8CB30F-0377-4C46-8E06-AC5CBAD9E616}"/>
                  </a:ext>
                </a:extLst>
              </p:cNvPr>
              <p:cNvSpPr/>
              <p:nvPr/>
            </p:nvSpPr>
            <p:spPr>
              <a:xfrm>
                <a:off x="2828104" y="3470387"/>
                <a:ext cx="929265" cy="92926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90000"/>
                    <a:lumOff val="1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800" b="1" dirty="0"/>
                  <a:t>FASTMAP</a:t>
                </a:r>
              </a:p>
              <a:p>
                <a:pPr algn="ctr"/>
                <a:r>
                  <a:rPr lang="en-US" sz="800" b="1" dirty="0" err="1"/>
                  <a:t>NanoCreate</a:t>
                </a:r>
                <a:r>
                  <a:rPr lang="en-US" sz="800" b="1" dirty="0"/>
                  <a:t>() callback</a:t>
                </a:r>
                <a:endParaRPr lang="en-SI" sz="800" b="1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E1E2CB3-BCFB-4D9A-9F92-D6BD5A9A61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44325" y="3519399"/>
                <a:ext cx="296822" cy="299343"/>
                <a:chOff x="12587348" y="2301556"/>
                <a:chExt cx="115021" cy="115998"/>
              </a:xfrm>
              <a:solidFill>
                <a:schemeClr val="accent3"/>
              </a:solidFill>
            </p:grpSpPr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6CF24AAF-CDD8-4750-984A-206FD2B528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25555"/>
                  <a:ext cx="20999" cy="22999"/>
                </a:xfrm>
                <a:custGeom>
                  <a:avLst/>
                  <a:gdLst>
                    <a:gd name="T0" fmla="*/ 9 w 9"/>
                    <a:gd name="T1" fmla="*/ 0 h 10"/>
                    <a:gd name="T2" fmla="*/ 7 w 9"/>
                    <a:gd name="T3" fmla="*/ 0 h 10"/>
                    <a:gd name="T4" fmla="*/ 0 w 9"/>
                    <a:gd name="T5" fmla="*/ 0 h 10"/>
                    <a:gd name="T6" fmla="*/ 0 w 9"/>
                    <a:gd name="T7" fmla="*/ 10 h 10"/>
                    <a:gd name="T8" fmla="*/ 9 w 9"/>
                    <a:gd name="T9" fmla="*/ 10 h 10"/>
                    <a:gd name="T10" fmla="*/ 9 w 9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0">
                      <a:moveTo>
                        <a:pt x="9" y="0"/>
                      </a:move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797B7584-A512-4D47-91FD-D92163AD3C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01556"/>
                  <a:ext cx="20999" cy="23999"/>
                </a:xfrm>
                <a:custGeom>
                  <a:avLst/>
                  <a:gdLst>
                    <a:gd name="T0" fmla="*/ 4 w 9"/>
                    <a:gd name="T1" fmla="*/ 0 h 10"/>
                    <a:gd name="T2" fmla="*/ 0 w 9"/>
                    <a:gd name="T3" fmla="*/ 5 h 10"/>
                    <a:gd name="T4" fmla="*/ 0 w 9"/>
                    <a:gd name="T5" fmla="*/ 10 h 10"/>
                    <a:gd name="T6" fmla="*/ 7 w 9"/>
                    <a:gd name="T7" fmla="*/ 10 h 10"/>
                    <a:gd name="T8" fmla="*/ 9 w 9"/>
                    <a:gd name="T9" fmla="*/ 10 h 10"/>
                    <a:gd name="T10" fmla="*/ 9 w 9"/>
                    <a:gd name="T11" fmla="*/ 5 h 10"/>
                    <a:gd name="T12" fmla="*/ 4 w 9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8" y="10"/>
                        <a:pt x="9" y="10"/>
                        <a:pt x="9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7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C52156B1-858E-4FC1-B2F7-9BFCAA8E32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8" y="2377554"/>
                  <a:ext cx="20999" cy="39999"/>
                </a:xfrm>
                <a:custGeom>
                  <a:avLst/>
                  <a:gdLst>
                    <a:gd name="T0" fmla="*/ 9 w 9"/>
                    <a:gd name="T1" fmla="*/ 0 h 17"/>
                    <a:gd name="T2" fmla="*/ 0 w 9"/>
                    <a:gd name="T3" fmla="*/ 0 h 17"/>
                    <a:gd name="T4" fmla="*/ 0 w 9"/>
                    <a:gd name="T5" fmla="*/ 13 h 17"/>
                    <a:gd name="T6" fmla="*/ 4 w 9"/>
                    <a:gd name="T7" fmla="*/ 17 h 17"/>
                    <a:gd name="T8" fmla="*/ 9 w 9"/>
                    <a:gd name="T9" fmla="*/ 13 h 17"/>
                    <a:gd name="T10" fmla="*/ 9 w 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7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7"/>
                        <a:pt x="4" y="17"/>
                      </a:cubicBezTo>
                      <a:cubicBezTo>
                        <a:pt x="7" y="17"/>
                        <a:pt x="9" y="15"/>
                        <a:pt x="9" y="13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55C1B3D-AA3E-4D58-97F4-1BF88DC5E1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8" y="2370554"/>
                  <a:ext cx="20999" cy="70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7D29AAD-E724-4AB3-AF49-ED70A4302ED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8" y="2370554"/>
                  <a:ext cx="20999" cy="70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D0094D51-5F45-45BB-B77B-DE5F8C4CBF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587348" y="2348555"/>
                  <a:ext cx="114996" cy="21999"/>
                </a:xfrm>
                <a:custGeom>
                  <a:avLst/>
                  <a:gdLst>
                    <a:gd name="T0" fmla="*/ 20 w 49"/>
                    <a:gd name="T1" fmla="*/ 0 h 9"/>
                    <a:gd name="T2" fmla="*/ 4 w 49"/>
                    <a:gd name="T3" fmla="*/ 0 h 9"/>
                    <a:gd name="T4" fmla="*/ 0 w 49"/>
                    <a:gd name="T5" fmla="*/ 5 h 9"/>
                    <a:gd name="T6" fmla="*/ 4 w 49"/>
                    <a:gd name="T7" fmla="*/ 9 h 9"/>
                    <a:gd name="T8" fmla="*/ 20 w 49"/>
                    <a:gd name="T9" fmla="*/ 9 h 9"/>
                    <a:gd name="T10" fmla="*/ 20 w 49"/>
                    <a:gd name="T11" fmla="*/ 0 h 9"/>
                    <a:gd name="T12" fmla="*/ 44 w 49"/>
                    <a:gd name="T13" fmla="*/ 0 h 9"/>
                    <a:gd name="T14" fmla="*/ 29 w 49"/>
                    <a:gd name="T15" fmla="*/ 0 h 9"/>
                    <a:gd name="T16" fmla="*/ 29 w 49"/>
                    <a:gd name="T17" fmla="*/ 9 h 9"/>
                    <a:gd name="T18" fmla="*/ 44 w 49"/>
                    <a:gd name="T19" fmla="*/ 9 h 9"/>
                    <a:gd name="T20" fmla="*/ 49 w 49"/>
                    <a:gd name="T21" fmla="*/ 5 h 9"/>
                    <a:gd name="T22" fmla="*/ 44 w 49"/>
                    <a:gd name="T2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" h="9">
                      <a:moveTo>
                        <a:pt x="2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0"/>
                        <a:pt x="20" y="0"/>
                        <a:pt x="20" y="0"/>
                      </a:cubicBezTo>
                      <a:moveTo>
                        <a:pt x="44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44" y="9"/>
                        <a:pt x="44" y="9"/>
                        <a:pt x="44" y="9"/>
                      </a:cubicBezTo>
                      <a:cubicBezTo>
                        <a:pt x="47" y="9"/>
                        <a:pt x="49" y="7"/>
                        <a:pt x="49" y="5"/>
                      </a:cubicBezTo>
                      <a:cubicBezTo>
                        <a:pt x="49" y="2"/>
                        <a:pt x="47" y="0"/>
                        <a:pt x="4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C4EDEA9-CE99-4603-AA51-C450FC9E6D3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7" y="2348555"/>
                  <a:ext cx="20999" cy="2199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008241C-9DD3-4B24-BB4A-96CBF90E66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34347" y="2348555"/>
                  <a:ext cx="20999" cy="2199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34B92E40-17F5-4574-966C-38AC7A7B64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634347" y="2301558"/>
                  <a:ext cx="20999" cy="115996"/>
                </a:xfrm>
                <a:custGeom>
                  <a:avLst/>
                  <a:gdLst>
                    <a:gd name="T0" fmla="*/ 0 w 9"/>
                    <a:gd name="T1" fmla="*/ 45 h 49"/>
                    <a:gd name="T2" fmla="*/ 0 w 9"/>
                    <a:gd name="T3" fmla="*/ 5 h 49"/>
                    <a:gd name="T4" fmla="*/ 4 w 9"/>
                    <a:gd name="T5" fmla="*/ 0 h 49"/>
                    <a:gd name="T6" fmla="*/ 9 w 9"/>
                    <a:gd name="T7" fmla="*/ 5 h 49"/>
                    <a:gd name="T8" fmla="*/ 9 w 9"/>
                    <a:gd name="T9" fmla="*/ 45 h 49"/>
                    <a:gd name="T10" fmla="*/ 4 w 9"/>
                    <a:gd name="T11" fmla="*/ 49 h 49"/>
                    <a:gd name="T12" fmla="*/ 0 w 9"/>
                    <a:gd name="T13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49">
                      <a:moveTo>
                        <a:pt x="0" y="4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7"/>
                        <a:pt x="7" y="49"/>
                        <a:pt x="4" y="49"/>
                      </a:cubicBezTo>
                      <a:cubicBezTo>
                        <a:pt x="2" y="49"/>
                        <a:pt x="0" y="47"/>
                        <a:pt x="0" y="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C9AB785B-BBB4-4C3A-8762-D914ACDCA7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87373" y="2348557"/>
                  <a:ext cx="114996" cy="21999"/>
                </a:xfrm>
                <a:custGeom>
                  <a:avLst/>
                  <a:gdLst>
                    <a:gd name="T0" fmla="*/ 4 w 49"/>
                    <a:gd name="T1" fmla="*/ 0 h 9"/>
                    <a:gd name="T2" fmla="*/ 44 w 49"/>
                    <a:gd name="T3" fmla="*/ 0 h 9"/>
                    <a:gd name="T4" fmla="*/ 49 w 49"/>
                    <a:gd name="T5" fmla="*/ 5 h 9"/>
                    <a:gd name="T6" fmla="*/ 44 w 49"/>
                    <a:gd name="T7" fmla="*/ 9 h 9"/>
                    <a:gd name="T8" fmla="*/ 4 w 49"/>
                    <a:gd name="T9" fmla="*/ 9 h 9"/>
                    <a:gd name="T10" fmla="*/ 0 w 49"/>
                    <a:gd name="T11" fmla="*/ 5 h 9"/>
                    <a:gd name="T12" fmla="*/ 4 w 4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9">
                      <a:moveTo>
                        <a:pt x="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7" y="0"/>
                        <a:pt x="49" y="2"/>
                        <a:pt x="49" y="5"/>
                      </a:cubicBezTo>
                      <a:cubicBezTo>
                        <a:pt x="49" y="7"/>
                        <a:pt x="47" y="9"/>
                        <a:pt x="4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07F98B73-58BF-4D59-9E9F-F26DE8A57E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98381" y="2313558"/>
                  <a:ext cx="92997" cy="91997"/>
                </a:xfrm>
                <a:custGeom>
                  <a:avLst/>
                  <a:gdLst>
                    <a:gd name="T0" fmla="*/ 2 w 39"/>
                    <a:gd name="T1" fmla="*/ 30 h 39"/>
                    <a:gd name="T2" fmla="*/ 30 w 39"/>
                    <a:gd name="T3" fmla="*/ 2 h 39"/>
                    <a:gd name="T4" fmla="*/ 37 w 39"/>
                    <a:gd name="T5" fmla="*/ 2 h 39"/>
                    <a:gd name="T6" fmla="*/ 37 w 39"/>
                    <a:gd name="T7" fmla="*/ 9 h 39"/>
                    <a:gd name="T8" fmla="*/ 9 w 39"/>
                    <a:gd name="T9" fmla="*/ 37 h 39"/>
                    <a:gd name="T10" fmla="*/ 2 w 39"/>
                    <a:gd name="T11" fmla="*/ 37 h 39"/>
                    <a:gd name="T12" fmla="*/ 2 w 39"/>
                    <a:gd name="T13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9">
                      <a:moveTo>
                        <a:pt x="2" y="30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2" y="0"/>
                        <a:pt x="35" y="0"/>
                        <a:pt x="37" y="2"/>
                      </a:cubicBezTo>
                      <a:cubicBezTo>
                        <a:pt x="39" y="4"/>
                        <a:pt x="39" y="7"/>
                        <a:pt x="37" y="9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7" y="39"/>
                        <a:pt x="4" y="39"/>
                        <a:pt x="2" y="37"/>
                      </a:cubicBezTo>
                      <a:cubicBezTo>
                        <a:pt x="0" y="35"/>
                        <a:pt x="0" y="32"/>
                        <a:pt x="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FB1D845A-A436-4E08-B300-0A25153205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98373" y="2313558"/>
                  <a:ext cx="92997" cy="91997"/>
                </a:xfrm>
                <a:custGeom>
                  <a:avLst/>
                  <a:gdLst>
                    <a:gd name="T0" fmla="*/ 9 w 39"/>
                    <a:gd name="T1" fmla="*/ 2 h 39"/>
                    <a:gd name="T2" fmla="*/ 37 w 39"/>
                    <a:gd name="T3" fmla="*/ 30 h 39"/>
                    <a:gd name="T4" fmla="*/ 37 w 39"/>
                    <a:gd name="T5" fmla="*/ 37 h 39"/>
                    <a:gd name="T6" fmla="*/ 30 w 39"/>
                    <a:gd name="T7" fmla="*/ 37 h 39"/>
                    <a:gd name="T8" fmla="*/ 2 w 39"/>
                    <a:gd name="T9" fmla="*/ 9 h 39"/>
                    <a:gd name="T10" fmla="*/ 2 w 39"/>
                    <a:gd name="T11" fmla="*/ 2 h 39"/>
                    <a:gd name="T12" fmla="*/ 9 w 39"/>
                    <a:gd name="T13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9">
                      <a:moveTo>
                        <a:pt x="9" y="2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9" y="32"/>
                        <a:pt x="39" y="35"/>
                        <a:pt x="37" y="37"/>
                      </a:cubicBezTo>
                      <a:cubicBezTo>
                        <a:pt x="35" y="39"/>
                        <a:pt x="32" y="39"/>
                        <a:pt x="30" y="3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4" y="0"/>
                        <a:pt x="7" y="0"/>
                        <a:pt x="9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CCB1DCE-7346-47A9-A36D-EA047E2315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627372" y="2341557"/>
                  <a:ext cx="34999" cy="3599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DA8E77A5-C119-486E-9231-83414FC67F9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608373" y="2325559"/>
                  <a:ext cx="70998" cy="70998"/>
                </a:xfrm>
                <a:custGeom>
                  <a:avLst/>
                  <a:gdLst>
                    <a:gd name="T0" fmla="*/ 15 w 30"/>
                    <a:gd name="T1" fmla="*/ 7 h 30"/>
                    <a:gd name="T2" fmla="*/ 23 w 30"/>
                    <a:gd name="T3" fmla="*/ 15 h 30"/>
                    <a:gd name="T4" fmla="*/ 15 w 30"/>
                    <a:gd name="T5" fmla="*/ 22 h 30"/>
                    <a:gd name="T6" fmla="*/ 8 w 30"/>
                    <a:gd name="T7" fmla="*/ 15 h 30"/>
                    <a:gd name="T8" fmla="*/ 15 w 30"/>
                    <a:gd name="T9" fmla="*/ 7 h 30"/>
                    <a:gd name="T10" fmla="*/ 15 w 30"/>
                    <a:gd name="T11" fmla="*/ 0 h 30"/>
                    <a:gd name="T12" fmla="*/ 0 w 30"/>
                    <a:gd name="T13" fmla="*/ 15 h 30"/>
                    <a:gd name="T14" fmla="*/ 15 w 30"/>
                    <a:gd name="T15" fmla="*/ 30 h 30"/>
                    <a:gd name="T16" fmla="*/ 30 w 30"/>
                    <a:gd name="T17" fmla="*/ 15 h 30"/>
                    <a:gd name="T18" fmla="*/ 15 w 30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30">
                      <a:moveTo>
                        <a:pt x="15" y="7"/>
                      </a:moveTo>
                      <a:cubicBezTo>
                        <a:pt x="20" y="7"/>
                        <a:pt x="23" y="10"/>
                        <a:pt x="23" y="15"/>
                      </a:cubicBezTo>
                      <a:cubicBezTo>
                        <a:pt x="23" y="19"/>
                        <a:pt x="20" y="22"/>
                        <a:pt x="15" y="22"/>
                      </a:cubicBezTo>
                      <a:cubicBezTo>
                        <a:pt x="11" y="22"/>
                        <a:pt x="8" y="19"/>
                        <a:pt x="8" y="15"/>
                      </a:cubicBezTo>
                      <a:cubicBezTo>
                        <a:pt x="8" y="10"/>
                        <a:pt x="11" y="7"/>
                        <a:pt x="15" y="7"/>
                      </a:cubicBezTo>
                      <a:moveTo>
                        <a:pt x="15" y="0"/>
                      </a:moveTo>
                      <a:cubicBezTo>
                        <a:pt x="7" y="0"/>
                        <a:pt x="0" y="6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24" y="30"/>
                        <a:pt x="30" y="23"/>
                        <a:pt x="30" y="15"/>
                      </a:cubicBezTo>
                      <a:cubicBezTo>
                        <a:pt x="30" y="6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A5456AA-2172-4438-9DA6-29163324D2A8}"/>
                </a:ext>
              </a:extLst>
            </p:cNvPr>
            <p:cNvSpPr/>
            <p:nvPr/>
          </p:nvSpPr>
          <p:spPr>
            <a:xfrm>
              <a:off x="1224649" y="1800407"/>
              <a:ext cx="1605558" cy="1605558"/>
            </a:xfrm>
            <a:prstGeom prst="arc">
              <a:avLst>
                <a:gd name="adj1" fmla="val 5459018"/>
                <a:gd name="adj2" fmla="val 13366583"/>
              </a:avLst>
            </a:prstGeom>
            <a:ln w="381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BF96C1F7-6083-4735-9A5B-6D31C01F0574}"/>
                </a:ext>
              </a:extLst>
            </p:cNvPr>
            <p:cNvSpPr/>
            <p:nvPr/>
          </p:nvSpPr>
          <p:spPr>
            <a:xfrm>
              <a:off x="2560053" y="2245308"/>
              <a:ext cx="1159953" cy="1159953"/>
            </a:xfrm>
            <a:prstGeom prst="arc">
              <a:avLst>
                <a:gd name="adj1" fmla="val 18483698"/>
                <a:gd name="adj2" fmla="val 5742318"/>
              </a:avLst>
            </a:prstGeom>
            <a:ln w="381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E8E27DC-A3B7-40FD-92BE-64589E1C906E}"/>
                </a:ext>
              </a:extLst>
            </p:cNvPr>
            <p:cNvSpPr/>
            <p:nvPr/>
          </p:nvSpPr>
          <p:spPr>
            <a:xfrm>
              <a:off x="4428055" y="1805068"/>
              <a:ext cx="1605558" cy="1605558"/>
            </a:xfrm>
            <a:prstGeom prst="arc">
              <a:avLst>
                <a:gd name="adj1" fmla="val 5459018"/>
                <a:gd name="adj2" fmla="val 13366583"/>
              </a:avLst>
            </a:prstGeom>
            <a:ln w="381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4BB7DDA-167F-427B-B46C-A242197C8DDB}"/>
                </a:ext>
              </a:extLst>
            </p:cNvPr>
            <p:cNvSpPr/>
            <p:nvPr/>
          </p:nvSpPr>
          <p:spPr>
            <a:xfrm>
              <a:off x="5763459" y="2249969"/>
              <a:ext cx="1159953" cy="1159953"/>
            </a:xfrm>
            <a:prstGeom prst="arc">
              <a:avLst>
                <a:gd name="adj1" fmla="val 18483698"/>
                <a:gd name="adj2" fmla="val 5742318"/>
              </a:avLst>
            </a:prstGeom>
            <a:ln w="381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</p:spTree>
    <p:extLst>
      <p:ext uri="{BB962C8B-B14F-4D97-AF65-F5344CB8AC3E}">
        <p14:creationId xmlns:p14="http://schemas.microsoft.com/office/powerpoint/2010/main" val="2361891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36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