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5" r:id="rId4"/>
  </p:sldMasterIdLst>
  <p:notesMasterIdLst>
    <p:notesMasterId r:id="rId6"/>
  </p:notesMasterIdLst>
  <p:handoutMasterIdLst>
    <p:handoutMasterId r:id="rId7"/>
  </p:handoutMasterIdLst>
  <p:sldIdLst>
    <p:sldId id="5336" r:id="rId5"/>
  </p:sldIdLst>
  <p:sldSz cx="9144000" cy="5143500" type="screen16x9"/>
  <p:notesSz cx="6858000" cy="9144000"/>
  <p:custDataLst>
    <p:tags r:id="rId8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pos="3144" userDrawn="1">
          <p15:clr>
            <a:srgbClr val="A4A3A4"/>
          </p15:clr>
        </p15:guide>
        <p15:guide id="2" orient="horz" pos="7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  <p:cmAuthor id="1" name="Kate Ryan" initials="KR" lastIdx="1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5A5A"/>
    <a:srgbClr val="02BCEB"/>
    <a:srgbClr val="025073"/>
    <a:srgbClr val="57585A"/>
    <a:srgbClr val="00BCEB"/>
    <a:srgbClr val="1E4471"/>
    <a:srgbClr val="0598BC"/>
    <a:srgbClr val="5ADEFF"/>
    <a:srgbClr val="D8D8DA"/>
    <a:srgbClr val="C5C5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93" autoAdjust="0"/>
    <p:restoredTop sz="96476" autoAdjust="0"/>
  </p:normalViewPr>
  <p:slideViewPr>
    <p:cSldViewPr snapToGrid="0" snapToObjects="1" showGuides="1">
      <p:cViewPr varScale="1">
        <p:scale>
          <a:sx n="238" d="100"/>
          <a:sy n="238" d="100"/>
        </p:scale>
        <p:origin x="3090" y="186"/>
      </p:cViewPr>
      <p:guideLst>
        <p:guide pos="3144"/>
        <p:guide orient="horz" pos="7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notesViewPr>
    <p:cSldViewPr snapToGrid="0" snapToObjects="1" showGuides="1">
      <p:cViewPr varScale="1">
        <p:scale>
          <a:sx n="87" d="100"/>
          <a:sy n="87" d="100"/>
        </p:scale>
        <p:origin x="257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7/25/2022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7/25/2022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2309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23441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 kern="1200" spc="20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pPr algn="l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kern="1200" spc="20" baseline="0" dirty="0">
              <a:solidFill>
                <a:schemeClr val="bg2">
                  <a:lumMod val="6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92775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bg1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E37C687-A6D2-5BFF-FDC8-97CA98B7EC19}"/>
              </a:ext>
            </a:extLst>
          </p:cNvPr>
          <p:cNvSpPr/>
          <p:nvPr/>
        </p:nvSpPr>
        <p:spPr>
          <a:xfrm>
            <a:off x="1815960" y="1357838"/>
            <a:ext cx="1199955" cy="2341791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i="1" dirty="0" err="1"/>
              <a:t>dns</a:t>
            </a:r>
            <a:r>
              <a:rPr lang="en-US" sz="900" i="1" dirty="0"/>
              <a:t>-server</a:t>
            </a:r>
            <a:r>
              <a:rPr lang="en-US" sz="900" dirty="0"/>
              <a:t>:</a:t>
            </a:r>
          </a:p>
          <a:p>
            <a:pPr algn="ctr"/>
            <a:r>
              <a:rPr lang="sl-SI" sz="900" dirty="0"/>
              <a:t>203.0.113.</a:t>
            </a:r>
            <a:r>
              <a:rPr lang="en-US" sz="900" dirty="0"/>
              <a:t>18</a:t>
            </a:r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i="1" dirty="0"/>
          </a:p>
          <a:p>
            <a:endParaRPr lang="en-US" sz="900" i="1" dirty="0"/>
          </a:p>
          <a:p>
            <a:endParaRPr lang="en-US" sz="900" i="1" dirty="0" err="1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2770B2D-6000-5CB8-85D4-147F08EA3F04}"/>
              </a:ext>
            </a:extLst>
          </p:cNvPr>
          <p:cNvGrpSpPr>
            <a:grpSpLocks noChangeAspect="1"/>
          </p:cNvGrpSpPr>
          <p:nvPr/>
        </p:nvGrpSpPr>
        <p:grpSpPr>
          <a:xfrm>
            <a:off x="2220257" y="1395968"/>
            <a:ext cx="406093" cy="484994"/>
            <a:chOff x="3893210" y="1761077"/>
            <a:chExt cx="1357579" cy="162134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C7A200A-463C-41AC-9587-BA18AE850A9F}"/>
                </a:ext>
              </a:extLst>
            </p:cNvPr>
            <p:cNvGrpSpPr/>
            <p:nvPr/>
          </p:nvGrpSpPr>
          <p:grpSpPr>
            <a:xfrm>
              <a:off x="3893210" y="1922723"/>
              <a:ext cx="1357579" cy="1459700"/>
              <a:chOff x="769938" y="1444949"/>
              <a:chExt cx="7597775" cy="9155321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27A63D3-4B55-4277-9FEA-8CDCC07D465C}"/>
                  </a:ext>
                </a:extLst>
              </p:cNvPr>
              <p:cNvSpPr/>
              <p:nvPr/>
            </p:nvSpPr>
            <p:spPr>
              <a:xfrm>
                <a:off x="769938" y="1444949"/>
                <a:ext cx="7597775" cy="8167547"/>
              </a:xfrm>
              <a:prstGeom prst="rect">
                <a:avLst/>
              </a:prstGeom>
              <a:solidFill>
                <a:srgbClr val="C5C5C7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C4209942-AD8B-4574-951E-892176E45870}"/>
                  </a:ext>
                </a:extLst>
              </p:cNvPr>
              <p:cNvSpPr/>
              <p:nvPr/>
            </p:nvSpPr>
            <p:spPr>
              <a:xfrm>
                <a:off x="770117" y="8459617"/>
                <a:ext cx="7597428" cy="2140653"/>
              </a:xfrm>
              <a:prstGeom prst="ellipse">
                <a:avLst/>
              </a:prstGeom>
              <a:solidFill>
                <a:srgbClr val="C5C5C7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62BEE27-762C-46D8-9314-D7B6EDEC319D}"/>
                </a:ext>
              </a:extLst>
            </p:cNvPr>
            <p:cNvSpPr/>
            <p:nvPr/>
          </p:nvSpPr>
          <p:spPr>
            <a:xfrm>
              <a:off x="3893242" y="1761077"/>
              <a:ext cx="1357515" cy="341300"/>
            </a:xfrm>
            <a:prstGeom prst="ellipse">
              <a:avLst/>
            </a:prstGeom>
            <a:solidFill>
              <a:srgbClr val="D8D8DA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pic>
          <p:nvPicPr>
            <p:cNvPr id="13" name="Graphic 199">
              <a:extLst>
                <a:ext uri="{FF2B5EF4-FFF2-40B4-BE49-F238E27FC236}">
                  <a16:creationId xmlns:a16="http://schemas.microsoft.com/office/drawing/2014/main" id="{11445B9E-9411-4290-876D-23BFBE3501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53431" y="2987592"/>
              <a:ext cx="239992" cy="279444"/>
            </a:xfrm>
            <a:prstGeom prst="rect">
              <a:avLst/>
            </a:prstGeom>
          </p:spPr>
        </p:pic>
        <p:pic>
          <p:nvPicPr>
            <p:cNvPr id="14" name="Graphic 200">
              <a:extLst>
                <a:ext uri="{FF2B5EF4-FFF2-40B4-BE49-F238E27FC236}">
                  <a16:creationId xmlns:a16="http://schemas.microsoft.com/office/drawing/2014/main" id="{3BE167EF-5982-4CBD-99AC-06FAE15B9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33020" y="2987592"/>
              <a:ext cx="216979" cy="279444"/>
            </a:xfrm>
            <a:prstGeom prst="rect">
              <a:avLst/>
            </a:prstGeom>
          </p:spPr>
        </p:pic>
        <p:grpSp>
          <p:nvGrpSpPr>
            <p:cNvPr id="15" name="Graphic 76">
              <a:extLst>
                <a:ext uri="{FF2B5EF4-FFF2-40B4-BE49-F238E27FC236}">
                  <a16:creationId xmlns:a16="http://schemas.microsoft.com/office/drawing/2014/main" id="{FC28BDF2-D407-4E5A-B7B2-B2BFD5CC5F9B}"/>
                </a:ext>
              </a:extLst>
            </p:cNvPr>
            <p:cNvGrpSpPr/>
            <p:nvPr/>
          </p:nvGrpSpPr>
          <p:grpSpPr>
            <a:xfrm>
              <a:off x="4164907" y="2192766"/>
              <a:ext cx="844111" cy="711514"/>
              <a:chOff x="3611950" y="1928604"/>
              <a:chExt cx="730848" cy="616044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C862215-59CD-4A6B-A472-7C74BD9F0AD0}"/>
                  </a:ext>
                </a:extLst>
              </p:cNvPr>
              <p:cNvSpPr/>
              <p:nvPr/>
            </p:nvSpPr>
            <p:spPr>
              <a:xfrm>
                <a:off x="3804471" y="2392155"/>
                <a:ext cx="152797" cy="152413"/>
              </a:xfrm>
              <a:custGeom>
                <a:avLst/>
                <a:gdLst>
                  <a:gd name="connsiteX0" fmla="*/ 141414 w 152797"/>
                  <a:gd name="connsiteY0" fmla="*/ 34597 h 152413"/>
                  <a:gd name="connsiteX1" fmla="*/ 122696 w 152797"/>
                  <a:gd name="connsiteY1" fmla="*/ 137244 h 152413"/>
                  <a:gd name="connsiteX2" fmla="*/ 24880 w 152797"/>
                  <a:gd name="connsiteY2" fmla="*/ 133017 h 152413"/>
                  <a:gd name="connsiteX3" fmla="*/ 10389 w 152797"/>
                  <a:gd name="connsiteY3" fmla="*/ 37616 h 152413"/>
                  <a:gd name="connsiteX4" fmla="*/ 102167 w 152797"/>
                  <a:gd name="connsiteY4" fmla="*/ 4407 h 152413"/>
                  <a:gd name="connsiteX5" fmla="*/ 113639 w 152797"/>
                  <a:gd name="connsiteY5" fmla="*/ 8634 h 152413"/>
                  <a:gd name="connsiteX6" fmla="*/ 141414 w 152797"/>
                  <a:gd name="connsiteY6" fmla="*/ 34597 h 152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797" h="152413">
                    <a:moveTo>
                      <a:pt x="141414" y="34597"/>
                    </a:moveTo>
                    <a:cubicBezTo>
                      <a:pt x="165567" y="77467"/>
                      <a:pt x="147452" y="119130"/>
                      <a:pt x="122696" y="137244"/>
                    </a:cubicBezTo>
                    <a:cubicBezTo>
                      <a:pt x="92506" y="158981"/>
                      <a:pt x="52655" y="157170"/>
                      <a:pt x="24880" y="133017"/>
                    </a:cubicBezTo>
                    <a:cubicBezTo>
                      <a:pt x="-1687" y="109469"/>
                      <a:pt x="-7725" y="67806"/>
                      <a:pt x="10389" y="37616"/>
                    </a:cubicBezTo>
                    <a:cubicBezTo>
                      <a:pt x="29107" y="5615"/>
                      <a:pt x="67146" y="-7669"/>
                      <a:pt x="102167" y="4407"/>
                    </a:cubicBezTo>
                    <a:cubicBezTo>
                      <a:pt x="105790" y="5615"/>
                      <a:pt x="110017" y="7426"/>
                      <a:pt x="113639" y="8634"/>
                    </a:cubicBezTo>
                    <a:cubicBezTo>
                      <a:pt x="129942" y="9841"/>
                      <a:pt x="139603" y="18898"/>
                      <a:pt x="141414" y="34597"/>
                    </a:cubicBezTo>
                    <a:close/>
                  </a:path>
                </a:pathLst>
              </a:custGeom>
              <a:solidFill>
                <a:srgbClr val="0598BC"/>
              </a:solidFill>
              <a:ln w="6013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694F6E56-ECE2-404A-9CDC-36C5AD283B8B}"/>
                  </a:ext>
                </a:extLst>
              </p:cNvPr>
              <p:cNvSpPr/>
              <p:nvPr/>
            </p:nvSpPr>
            <p:spPr>
              <a:xfrm>
                <a:off x="3806567" y="1928604"/>
                <a:ext cx="153311" cy="153154"/>
              </a:xfrm>
              <a:custGeom>
                <a:avLst/>
                <a:gdLst>
                  <a:gd name="connsiteX0" fmla="*/ 102486 w 153311"/>
                  <a:gd name="connsiteY0" fmla="*/ 149754 h 153154"/>
                  <a:gd name="connsiteX1" fmla="*/ 52370 w 153311"/>
                  <a:gd name="connsiteY1" fmla="*/ 149754 h 153154"/>
                  <a:gd name="connsiteX2" fmla="*/ 20972 w 153311"/>
                  <a:gd name="connsiteY2" fmla="*/ 129828 h 153154"/>
                  <a:gd name="connsiteX3" fmla="*/ 37275 w 153311"/>
                  <a:gd name="connsiteY3" fmla="*/ 10879 h 153154"/>
                  <a:gd name="connsiteX4" fmla="*/ 130865 w 153311"/>
                  <a:gd name="connsiteY4" fmla="*/ 22955 h 153154"/>
                  <a:gd name="connsiteX5" fmla="*/ 141733 w 153311"/>
                  <a:gd name="connsiteY5" fmla="*/ 116545 h 153154"/>
                  <a:gd name="connsiteX6" fmla="*/ 133884 w 153311"/>
                  <a:gd name="connsiteY6" fmla="*/ 128017 h 153154"/>
                  <a:gd name="connsiteX7" fmla="*/ 102486 w 153311"/>
                  <a:gd name="connsiteY7" fmla="*/ 149754 h 15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3311" h="153154">
                    <a:moveTo>
                      <a:pt x="102486" y="149754"/>
                    </a:moveTo>
                    <a:cubicBezTo>
                      <a:pt x="85579" y="153981"/>
                      <a:pt x="68673" y="154584"/>
                      <a:pt x="52370" y="149754"/>
                    </a:cubicBezTo>
                    <a:cubicBezTo>
                      <a:pt x="36671" y="151565"/>
                      <a:pt x="25803" y="144320"/>
                      <a:pt x="20972" y="129828"/>
                    </a:cubicBezTo>
                    <a:cubicBezTo>
                      <a:pt x="-17067" y="85147"/>
                      <a:pt x="1651" y="32012"/>
                      <a:pt x="37275" y="10879"/>
                    </a:cubicBezTo>
                    <a:cubicBezTo>
                      <a:pt x="68069" y="-7235"/>
                      <a:pt x="106109" y="-2405"/>
                      <a:pt x="130865" y="22955"/>
                    </a:cubicBezTo>
                    <a:cubicBezTo>
                      <a:pt x="156225" y="48315"/>
                      <a:pt x="160451" y="86354"/>
                      <a:pt x="141733" y="116545"/>
                    </a:cubicBezTo>
                    <a:cubicBezTo>
                      <a:pt x="139318" y="120167"/>
                      <a:pt x="136903" y="123790"/>
                      <a:pt x="133884" y="128017"/>
                    </a:cubicBezTo>
                    <a:cubicBezTo>
                      <a:pt x="130261" y="141301"/>
                      <a:pt x="118789" y="149150"/>
                      <a:pt x="102486" y="149754"/>
                    </a:cubicBezTo>
                    <a:close/>
                  </a:path>
                </a:pathLst>
              </a:custGeom>
              <a:solidFill>
                <a:srgbClr val="0598BC"/>
              </a:solidFill>
              <a:ln w="6013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D4DFA5D3-B821-4EE8-93D6-D814FF8CAE6D}"/>
                  </a:ext>
                </a:extLst>
              </p:cNvPr>
              <p:cNvSpPr/>
              <p:nvPr/>
            </p:nvSpPr>
            <p:spPr>
              <a:xfrm>
                <a:off x="4189599" y="2392270"/>
                <a:ext cx="153199" cy="152378"/>
              </a:xfrm>
              <a:custGeom>
                <a:avLst/>
                <a:gdLst>
                  <a:gd name="connsiteX0" fmla="*/ 44301 w 153199"/>
                  <a:gd name="connsiteY0" fmla="*/ 5500 h 152378"/>
                  <a:gd name="connsiteX1" fmla="*/ 144533 w 153199"/>
                  <a:gd name="connsiteY1" fmla="*/ 40520 h 152378"/>
                  <a:gd name="connsiteX2" fmla="*/ 124608 w 153199"/>
                  <a:gd name="connsiteY2" fmla="*/ 135318 h 152378"/>
                  <a:gd name="connsiteX3" fmla="*/ 29206 w 153199"/>
                  <a:gd name="connsiteY3" fmla="*/ 135921 h 152378"/>
                  <a:gd name="connsiteX4" fmla="*/ 8073 w 153199"/>
                  <a:gd name="connsiteY4" fmla="*/ 41728 h 152378"/>
                  <a:gd name="connsiteX5" fmla="*/ 14715 w 153199"/>
                  <a:gd name="connsiteY5" fmla="*/ 29652 h 152378"/>
                  <a:gd name="connsiteX6" fmla="*/ 44301 w 153199"/>
                  <a:gd name="connsiteY6" fmla="*/ 5500 h 152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3199" h="152378">
                    <a:moveTo>
                      <a:pt x="44301" y="5500"/>
                    </a:moveTo>
                    <a:cubicBezTo>
                      <a:pt x="88983" y="-8388"/>
                      <a:pt x="126419" y="4292"/>
                      <a:pt x="144533" y="40520"/>
                    </a:cubicBezTo>
                    <a:cubicBezTo>
                      <a:pt x="161440" y="73126"/>
                      <a:pt x="152986" y="112373"/>
                      <a:pt x="124608" y="135318"/>
                    </a:cubicBezTo>
                    <a:cubicBezTo>
                      <a:pt x="96833" y="157658"/>
                      <a:pt x="56378" y="158262"/>
                      <a:pt x="29206" y="135921"/>
                    </a:cubicBezTo>
                    <a:cubicBezTo>
                      <a:pt x="828" y="112977"/>
                      <a:pt x="-8229" y="74333"/>
                      <a:pt x="8073" y="41728"/>
                    </a:cubicBezTo>
                    <a:cubicBezTo>
                      <a:pt x="9885" y="37501"/>
                      <a:pt x="12300" y="33878"/>
                      <a:pt x="14715" y="29652"/>
                    </a:cubicBezTo>
                    <a:cubicBezTo>
                      <a:pt x="18942" y="14557"/>
                      <a:pt x="29206" y="6104"/>
                      <a:pt x="44301" y="5500"/>
                    </a:cubicBezTo>
                    <a:close/>
                  </a:path>
                </a:pathLst>
              </a:custGeom>
              <a:solidFill>
                <a:srgbClr val="0598BC"/>
              </a:solidFill>
              <a:ln w="6013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81E909B9-4364-44F0-B5D3-C4EF95117355}"/>
                  </a:ext>
                </a:extLst>
              </p:cNvPr>
              <p:cNvSpPr/>
              <p:nvPr/>
            </p:nvSpPr>
            <p:spPr>
              <a:xfrm>
                <a:off x="3611950" y="2159942"/>
                <a:ext cx="152708" cy="153294"/>
              </a:xfrm>
              <a:custGeom>
                <a:avLst/>
                <a:gdLst>
                  <a:gd name="connsiteX0" fmla="*/ 141322 w 152708"/>
                  <a:gd name="connsiteY0" fmla="*/ 35553 h 153294"/>
                  <a:gd name="connsiteX1" fmla="*/ 99660 w 152708"/>
                  <a:gd name="connsiteY1" fmla="*/ 149672 h 153294"/>
                  <a:gd name="connsiteX2" fmla="*/ 13316 w 152708"/>
                  <a:gd name="connsiteY2" fmla="*/ 120086 h 153294"/>
                  <a:gd name="connsiteX3" fmla="*/ 15731 w 152708"/>
                  <a:gd name="connsiteY3" fmla="*/ 29515 h 153294"/>
                  <a:gd name="connsiteX4" fmla="*/ 102679 w 152708"/>
                  <a:gd name="connsiteY4" fmla="*/ 4759 h 153294"/>
                  <a:gd name="connsiteX5" fmla="*/ 114151 w 152708"/>
                  <a:gd name="connsiteY5" fmla="*/ 8986 h 153294"/>
                  <a:gd name="connsiteX6" fmla="*/ 141322 w 152708"/>
                  <a:gd name="connsiteY6" fmla="*/ 35553 h 153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708" h="153294">
                    <a:moveTo>
                      <a:pt x="141322" y="35553"/>
                    </a:moveTo>
                    <a:cubicBezTo>
                      <a:pt x="169097" y="85065"/>
                      <a:pt x="142530" y="136388"/>
                      <a:pt x="99660" y="149672"/>
                    </a:cubicBezTo>
                    <a:cubicBezTo>
                      <a:pt x="67658" y="159937"/>
                      <a:pt x="32637" y="147861"/>
                      <a:pt x="13316" y="120086"/>
                    </a:cubicBezTo>
                    <a:cubicBezTo>
                      <a:pt x="-5402" y="93518"/>
                      <a:pt x="-4195" y="55479"/>
                      <a:pt x="15731" y="29515"/>
                    </a:cubicBezTo>
                    <a:cubicBezTo>
                      <a:pt x="36260" y="2948"/>
                      <a:pt x="70677" y="-6713"/>
                      <a:pt x="102679" y="4759"/>
                    </a:cubicBezTo>
                    <a:cubicBezTo>
                      <a:pt x="106301" y="5967"/>
                      <a:pt x="110528" y="7778"/>
                      <a:pt x="114151" y="8986"/>
                    </a:cubicBezTo>
                    <a:cubicBezTo>
                      <a:pt x="129246" y="10797"/>
                      <a:pt x="138907" y="19854"/>
                      <a:pt x="141322" y="35553"/>
                    </a:cubicBezTo>
                    <a:close/>
                  </a:path>
                </a:pathLst>
              </a:custGeom>
              <a:solidFill>
                <a:srgbClr val="0598BC"/>
              </a:solidFill>
              <a:ln w="6013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EF37D6B-0167-4906-B43C-248B1E775833}"/>
                  </a:ext>
                </a:extLst>
              </p:cNvPr>
              <p:cNvSpPr/>
              <p:nvPr/>
            </p:nvSpPr>
            <p:spPr>
              <a:xfrm>
                <a:off x="3997127" y="2160113"/>
                <a:ext cx="152823" cy="152931"/>
              </a:xfrm>
              <a:custGeom>
                <a:avLst/>
                <a:gdLst>
                  <a:gd name="connsiteX0" fmla="*/ 103332 w 152823"/>
                  <a:gd name="connsiteY0" fmla="*/ 148897 h 152931"/>
                  <a:gd name="connsiteX1" fmla="*/ 54424 w 152823"/>
                  <a:gd name="connsiteY1" fmla="*/ 150105 h 152931"/>
                  <a:gd name="connsiteX2" fmla="*/ 21819 w 152823"/>
                  <a:gd name="connsiteY2" fmla="*/ 130783 h 152931"/>
                  <a:gd name="connsiteX3" fmla="*/ 15177 w 152823"/>
                  <a:gd name="connsiteY3" fmla="*/ 30552 h 152931"/>
                  <a:gd name="connsiteX4" fmla="*/ 44159 w 152823"/>
                  <a:gd name="connsiteY4" fmla="*/ 7003 h 152931"/>
                  <a:gd name="connsiteX5" fmla="*/ 150429 w 152823"/>
                  <a:gd name="connsiteY5" fmla="*/ 57119 h 152931"/>
                  <a:gd name="connsiteX6" fmla="*/ 134730 w 152823"/>
                  <a:gd name="connsiteY6" fmla="*/ 127160 h 152931"/>
                  <a:gd name="connsiteX7" fmla="*/ 103332 w 152823"/>
                  <a:gd name="connsiteY7" fmla="*/ 148897 h 152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823" h="152931">
                    <a:moveTo>
                      <a:pt x="103332" y="148897"/>
                    </a:moveTo>
                    <a:cubicBezTo>
                      <a:pt x="87030" y="153728"/>
                      <a:pt x="70727" y="154332"/>
                      <a:pt x="54424" y="150105"/>
                    </a:cubicBezTo>
                    <a:cubicBezTo>
                      <a:pt x="38121" y="151916"/>
                      <a:pt x="27253" y="145274"/>
                      <a:pt x="21819" y="130783"/>
                    </a:cubicBezTo>
                    <a:cubicBezTo>
                      <a:pt x="-4749" y="96366"/>
                      <a:pt x="-7164" y="67384"/>
                      <a:pt x="15177" y="30552"/>
                    </a:cubicBezTo>
                    <a:cubicBezTo>
                      <a:pt x="17592" y="15457"/>
                      <a:pt x="28461" y="6399"/>
                      <a:pt x="44159" y="7003"/>
                    </a:cubicBezTo>
                    <a:cubicBezTo>
                      <a:pt x="91860" y="-14130"/>
                      <a:pt x="140768" y="15457"/>
                      <a:pt x="150429" y="57119"/>
                    </a:cubicBezTo>
                    <a:cubicBezTo>
                      <a:pt x="156467" y="83083"/>
                      <a:pt x="151033" y="106027"/>
                      <a:pt x="134730" y="127160"/>
                    </a:cubicBezTo>
                    <a:cubicBezTo>
                      <a:pt x="131107" y="141048"/>
                      <a:pt x="119031" y="148897"/>
                      <a:pt x="103332" y="148897"/>
                    </a:cubicBezTo>
                    <a:close/>
                  </a:path>
                </a:pathLst>
              </a:custGeom>
              <a:solidFill>
                <a:srgbClr val="0598BC"/>
              </a:solidFill>
              <a:ln w="6013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231A25FB-F379-411D-9204-15F51844FF6C}"/>
                  </a:ext>
                </a:extLst>
              </p:cNvPr>
              <p:cNvSpPr/>
              <p:nvPr/>
            </p:nvSpPr>
            <p:spPr>
              <a:xfrm>
                <a:off x="3725497" y="2059036"/>
                <a:ext cx="133440" cy="136459"/>
              </a:xfrm>
              <a:custGeom>
                <a:avLst/>
                <a:gdLst>
                  <a:gd name="connsiteX0" fmla="*/ 27775 w 133440"/>
                  <a:gd name="connsiteY0" fmla="*/ 136460 h 136459"/>
                  <a:gd name="connsiteX1" fmla="*/ 0 w 133440"/>
                  <a:gd name="connsiteY1" fmla="*/ 110496 h 136459"/>
                  <a:gd name="connsiteX2" fmla="*/ 102043 w 133440"/>
                  <a:gd name="connsiteY2" fmla="*/ 0 h 136459"/>
                  <a:gd name="connsiteX3" fmla="*/ 133441 w 133440"/>
                  <a:gd name="connsiteY3" fmla="*/ 19926 h 136459"/>
                  <a:gd name="connsiteX4" fmla="*/ 45285 w 133440"/>
                  <a:gd name="connsiteY4" fmla="*/ 117742 h 136459"/>
                  <a:gd name="connsiteX5" fmla="*/ 27775 w 133440"/>
                  <a:gd name="connsiteY5" fmla="*/ 136460 h 136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3440" h="136459">
                    <a:moveTo>
                      <a:pt x="27775" y="136460"/>
                    </a:moveTo>
                    <a:cubicBezTo>
                      <a:pt x="19926" y="126195"/>
                      <a:pt x="10868" y="117742"/>
                      <a:pt x="0" y="110496"/>
                    </a:cubicBezTo>
                    <a:cubicBezTo>
                      <a:pt x="33813" y="73664"/>
                      <a:pt x="67626" y="36832"/>
                      <a:pt x="102043" y="0"/>
                    </a:cubicBezTo>
                    <a:cubicBezTo>
                      <a:pt x="111704" y="8453"/>
                      <a:pt x="121969" y="14491"/>
                      <a:pt x="133441" y="19926"/>
                    </a:cubicBezTo>
                    <a:cubicBezTo>
                      <a:pt x="103854" y="52531"/>
                      <a:pt x="74268" y="85136"/>
                      <a:pt x="45285" y="117742"/>
                    </a:cubicBezTo>
                    <a:cubicBezTo>
                      <a:pt x="39247" y="123780"/>
                      <a:pt x="33813" y="129818"/>
                      <a:pt x="27775" y="136460"/>
                    </a:cubicBezTo>
                    <a:close/>
                  </a:path>
                </a:pathLst>
              </a:custGeom>
              <a:solidFill>
                <a:schemeClr val="bg2"/>
              </a:solidFill>
              <a:ln w="6013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023EA88A-4473-4795-8CE4-60A33014943E}"/>
                  </a:ext>
                </a:extLst>
              </p:cNvPr>
              <p:cNvSpPr/>
              <p:nvPr/>
            </p:nvSpPr>
            <p:spPr>
              <a:xfrm>
                <a:off x="3918110" y="2290897"/>
                <a:ext cx="133440" cy="135855"/>
              </a:xfrm>
              <a:custGeom>
                <a:avLst/>
                <a:gdLst>
                  <a:gd name="connsiteX0" fmla="*/ 100835 w 133440"/>
                  <a:gd name="connsiteY0" fmla="*/ 0 h 135855"/>
                  <a:gd name="connsiteX1" fmla="*/ 133441 w 133440"/>
                  <a:gd name="connsiteY1" fmla="*/ 19322 h 135855"/>
                  <a:gd name="connsiteX2" fmla="*/ 38644 w 133440"/>
                  <a:gd name="connsiteY2" fmla="*/ 123780 h 135855"/>
                  <a:gd name="connsiteX3" fmla="*/ 27775 w 133440"/>
                  <a:gd name="connsiteY3" fmla="*/ 135856 h 135855"/>
                  <a:gd name="connsiteX4" fmla="*/ 0 w 133440"/>
                  <a:gd name="connsiteY4" fmla="*/ 109289 h 135855"/>
                  <a:gd name="connsiteX5" fmla="*/ 100835 w 133440"/>
                  <a:gd name="connsiteY5" fmla="*/ 0 h 135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3440" h="135855">
                    <a:moveTo>
                      <a:pt x="100835" y="0"/>
                    </a:moveTo>
                    <a:cubicBezTo>
                      <a:pt x="110496" y="8453"/>
                      <a:pt x="121365" y="15095"/>
                      <a:pt x="133441" y="19322"/>
                    </a:cubicBezTo>
                    <a:cubicBezTo>
                      <a:pt x="102043" y="54342"/>
                      <a:pt x="70041" y="88759"/>
                      <a:pt x="38644" y="123780"/>
                    </a:cubicBezTo>
                    <a:cubicBezTo>
                      <a:pt x="35021" y="128007"/>
                      <a:pt x="31398" y="132233"/>
                      <a:pt x="27775" y="135856"/>
                    </a:cubicBezTo>
                    <a:cubicBezTo>
                      <a:pt x="19926" y="124987"/>
                      <a:pt x="10869" y="116534"/>
                      <a:pt x="0" y="109289"/>
                    </a:cubicBezTo>
                    <a:cubicBezTo>
                      <a:pt x="33209" y="73060"/>
                      <a:pt x="67022" y="36228"/>
                      <a:pt x="100835" y="0"/>
                    </a:cubicBezTo>
                    <a:close/>
                  </a:path>
                </a:pathLst>
              </a:custGeom>
              <a:solidFill>
                <a:schemeClr val="bg2"/>
              </a:solidFill>
              <a:ln w="6013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89CACA7-3104-4AFB-B2AD-F0954FC0A7CF}"/>
                  </a:ext>
                </a:extLst>
              </p:cNvPr>
              <p:cNvSpPr/>
              <p:nvPr/>
            </p:nvSpPr>
            <p:spPr>
              <a:xfrm>
                <a:off x="4100459" y="2287274"/>
                <a:ext cx="133440" cy="134648"/>
              </a:xfrm>
              <a:custGeom>
                <a:avLst/>
                <a:gdLst>
                  <a:gd name="connsiteX0" fmla="*/ 0 w 133440"/>
                  <a:gd name="connsiteY0" fmla="*/ 21737 h 134648"/>
                  <a:gd name="connsiteX1" fmla="*/ 31398 w 133440"/>
                  <a:gd name="connsiteY1" fmla="*/ 0 h 134648"/>
                  <a:gd name="connsiteX2" fmla="*/ 133441 w 133440"/>
                  <a:gd name="connsiteY2" fmla="*/ 110496 h 134648"/>
                  <a:gd name="connsiteX3" fmla="*/ 103854 w 133440"/>
                  <a:gd name="connsiteY3" fmla="*/ 134648 h 134648"/>
                  <a:gd name="connsiteX4" fmla="*/ 0 w 133440"/>
                  <a:gd name="connsiteY4" fmla="*/ 21737 h 134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440" h="134648">
                    <a:moveTo>
                      <a:pt x="0" y="21737"/>
                    </a:moveTo>
                    <a:cubicBezTo>
                      <a:pt x="11472" y="16303"/>
                      <a:pt x="22341" y="9057"/>
                      <a:pt x="31398" y="0"/>
                    </a:cubicBezTo>
                    <a:cubicBezTo>
                      <a:pt x="65211" y="36832"/>
                      <a:pt x="99024" y="73664"/>
                      <a:pt x="133441" y="110496"/>
                    </a:cubicBezTo>
                    <a:cubicBezTo>
                      <a:pt x="121969" y="116534"/>
                      <a:pt x="112911" y="124988"/>
                      <a:pt x="103854" y="134648"/>
                    </a:cubicBezTo>
                    <a:cubicBezTo>
                      <a:pt x="69438" y="97212"/>
                      <a:pt x="35021" y="59173"/>
                      <a:pt x="0" y="21737"/>
                    </a:cubicBezTo>
                    <a:close/>
                  </a:path>
                </a:pathLst>
              </a:custGeom>
              <a:solidFill>
                <a:schemeClr val="bg2"/>
              </a:solidFill>
              <a:ln w="6013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476B1A4E-A1A8-4C26-B610-2E1DFC839F7D}"/>
                  </a:ext>
                </a:extLst>
              </p:cNvPr>
              <p:cNvSpPr/>
              <p:nvPr/>
            </p:nvSpPr>
            <p:spPr>
              <a:xfrm>
                <a:off x="3909657" y="2056620"/>
                <a:ext cx="131629" cy="134044"/>
              </a:xfrm>
              <a:custGeom>
                <a:avLst/>
                <a:gdLst>
                  <a:gd name="connsiteX0" fmla="*/ 131629 w 131629"/>
                  <a:gd name="connsiteY0" fmla="*/ 110496 h 134044"/>
                  <a:gd name="connsiteX1" fmla="*/ 102647 w 131629"/>
                  <a:gd name="connsiteY1" fmla="*/ 134045 h 134044"/>
                  <a:gd name="connsiteX2" fmla="*/ 0 w 131629"/>
                  <a:gd name="connsiteY2" fmla="*/ 21737 h 134044"/>
                  <a:gd name="connsiteX3" fmla="*/ 31398 w 131629"/>
                  <a:gd name="connsiteY3" fmla="*/ 0 h 134044"/>
                  <a:gd name="connsiteX4" fmla="*/ 131629 w 131629"/>
                  <a:gd name="connsiteY4" fmla="*/ 110496 h 134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1629" h="134044">
                    <a:moveTo>
                      <a:pt x="131629" y="110496"/>
                    </a:moveTo>
                    <a:cubicBezTo>
                      <a:pt x="120157" y="116534"/>
                      <a:pt x="110496" y="123780"/>
                      <a:pt x="102647" y="134045"/>
                    </a:cubicBezTo>
                    <a:cubicBezTo>
                      <a:pt x="68230" y="96609"/>
                      <a:pt x="34417" y="59173"/>
                      <a:pt x="0" y="21737"/>
                    </a:cubicBezTo>
                    <a:cubicBezTo>
                      <a:pt x="11472" y="15699"/>
                      <a:pt x="22945" y="9661"/>
                      <a:pt x="31398" y="0"/>
                    </a:cubicBezTo>
                    <a:cubicBezTo>
                      <a:pt x="64607" y="36832"/>
                      <a:pt x="97816" y="73664"/>
                      <a:pt x="131629" y="110496"/>
                    </a:cubicBezTo>
                    <a:close/>
                  </a:path>
                </a:pathLst>
              </a:custGeom>
              <a:solidFill>
                <a:schemeClr val="bg2"/>
              </a:solidFill>
              <a:ln w="6013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dirty="0"/>
              </a:p>
            </p:txBody>
          </p:sp>
        </p:grpSp>
        <p:sp>
          <p:nvSpPr>
            <p:cNvPr id="16" name="AutoShape 3">
              <a:extLst>
                <a:ext uri="{FF2B5EF4-FFF2-40B4-BE49-F238E27FC236}">
                  <a16:creationId xmlns:a16="http://schemas.microsoft.com/office/drawing/2014/main" id="{91FCE16F-B76E-49E6-BF5F-023C523E258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194387" y="2987044"/>
              <a:ext cx="219075" cy="27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dirty="0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2CB8DCB1-8DA8-41D5-A910-48A454DA2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4387" y="2987044"/>
              <a:ext cx="220663" cy="279400"/>
            </a:xfrm>
            <a:custGeom>
              <a:avLst/>
              <a:gdLst>
                <a:gd name="T0" fmla="*/ 256 w 274"/>
                <a:gd name="T1" fmla="*/ 19 h 348"/>
                <a:gd name="T2" fmla="*/ 271 w 274"/>
                <a:gd name="T3" fmla="*/ 39 h 348"/>
                <a:gd name="T4" fmla="*/ 264 w 274"/>
                <a:gd name="T5" fmla="*/ 63 h 348"/>
                <a:gd name="T6" fmla="*/ 248 w 274"/>
                <a:gd name="T7" fmla="*/ 73 h 348"/>
                <a:gd name="T8" fmla="*/ 228 w 274"/>
                <a:gd name="T9" fmla="*/ 69 h 348"/>
                <a:gd name="T10" fmla="*/ 203 w 274"/>
                <a:gd name="T11" fmla="*/ 61 h 348"/>
                <a:gd name="T12" fmla="*/ 176 w 274"/>
                <a:gd name="T13" fmla="*/ 58 h 348"/>
                <a:gd name="T14" fmla="*/ 129 w 274"/>
                <a:gd name="T15" fmla="*/ 66 h 348"/>
                <a:gd name="T16" fmla="*/ 93 w 274"/>
                <a:gd name="T17" fmla="*/ 90 h 348"/>
                <a:gd name="T18" fmla="*/ 71 w 274"/>
                <a:gd name="T19" fmla="*/ 126 h 348"/>
                <a:gd name="T20" fmla="*/ 64 w 274"/>
                <a:gd name="T21" fmla="*/ 173 h 348"/>
                <a:gd name="T22" fmla="*/ 72 w 274"/>
                <a:gd name="T23" fmla="*/ 225 h 348"/>
                <a:gd name="T24" fmla="*/ 96 w 274"/>
                <a:gd name="T25" fmla="*/ 261 h 348"/>
                <a:gd name="T26" fmla="*/ 132 w 274"/>
                <a:gd name="T27" fmla="*/ 283 h 348"/>
                <a:gd name="T28" fmla="*/ 176 w 274"/>
                <a:gd name="T29" fmla="*/ 290 h 348"/>
                <a:gd name="T30" fmla="*/ 202 w 274"/>
                <a:gd name="T31" fmla="*/ 287 h 348"/>
                <a:gd name="T32" fmla="*/ 228 w 274"/>
                <a:gd name="T33" fmla="*/ 279 h 348"/>
                <a:gd name="T34" fmla="*/ 248 w 274"/>
                <a:gd name="T35" fmla="*/ 275 h 348"/>
                <a:gd name="T36" fmla="*/ 265 w 274"/>
                <a:gd name="T37" fmla="*/ 286 h 348"/>
                <a:gd name="T38" fmla="*/ 272 w 274"/>
                <a:gd name="T39" fmla="*/ 311 h 348"/>
                <a:gd name="T40" fmla="*/ 257 w 274"/>
                <a:gd name="T41" fmla="*/ 329 h 348"/>
                <a:gd name="T42" fmla="*/ 231 w 274"/>
                <a:gd name="T43" fmla="*/ 340 h 348"/>
                <a:gd name="T44" fmla="*/ 204 w 274"/>
                <a:gd name="T45" fmla="*/ 346 h 348"/>
                <a:gd name="T46" fmla="*/ 176 w 274"/>
                <a:gd name="T47" fmla="*/ 348 h 348"/>
                <a:gd name="T48" fmla="*/ 109 w 274"/>
                <a:gd name="T49" fmla="*/ 337 h 348"/>
                <a:gd name="T50" fmla="*/ 53 w 274"/>
                <a:gd name="T51" fmla="*/ 304 h 348"/>
                <a:gd name="T52" fmla="*/ 14 w 274"/>
                <a:gd name="T53" fmla="*/ 249 h 348"/>
                <a:gd name="T54" fmla="*/ 0 w 274"/>
                <a:gd name="T55" fmla="*/ 173 h 348"/>
                <a:gd name="T56" fmla="*/ 13 w 274"/>
                <a:gd name="T57" fmla="*/ 104 h 348"/>
                <a:gd name="T58" fmla="*/ 50 w 274"/>
                <a:gd name="T59" fmla="*/ 49 h 348"/>
                <a:gd name="T60" fmla="*/ 106 w 274"/>
                <a:gd name="T61" fmla="*/ 12 h 348"/>
                <a:gd name="T62" fmla="*/ 176 w 274"/>
                <a:gd name="T63" fmla="*/ 0 h 348"/>
                <a:gd name="T64" fmla="*/ 218 w 274"/>
                <a:gd name="T65" fmla="*/ 4 h 348"/>
                <a:gd name="T66" fmla="*/ 256 w 274"/>
                <a:gd name="T67" fmla="*/ 19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4" h="348">
                  <a:moveTo>
                    <a:pt x="256" y="19"/>
                  </a:moveTo>
                  <a:cubicBezTo>
                    <a:pt x="265" y="23"/>
                    <a:pt x="270" y="30"/>
                    <a:pt x="271" y="39"/>
                  </a:cubicBezTo>
                  <a:cubicBezTo>
                    <a:pt x="273" y="48"/>
                    <a:pt x="270" y="56"/>
                    <a:pt x="264" y="63"/>
                  </a:cubicBezTo>
                  <a:cubicBezTo>
                    <a:pt x="260" y="69"/>
                    <a:pt x="255" y="73"/>
                    <a:pt x="248" y="73"/>
                  </a:cubicBezTo>
                  <a:cubicBezTo>
                    <a:pt x="241" y="74"/>
                    <a:pt x="234" y="73"/>
                    <a:pt x="228" y="69"/>
                  </a:cubicBezTo>
                  <a:cubicBezTo>
                    <a:pt x="220" y="66"/>
                    <a:pt x="212" y="63"/>
                    <a:pt x="203" y="61"/>
                  </a:cubicBezTo>
                  <a:cubicBezTo>
                    <a:pt x="194" y="59"/>
                    <a:pt x="185" y="58"/>
                    <a:pt x="176" y="58"/>
                  </a:cubicBezTo>
                  <a:cubicBezTo>
                    <a:pt x="158" y="58"/>
                    <a:pt x="143" y="61"/>
                    <a:pt x="129" y="66"/>
                  </a:cubicBezTo>
                  <a:cubicBezTo>
                    <a:pt x="115" y="72"/>
                    <a:pt x="103" y="80"/>
                    <a:pt x="93" y="90"/>
                  </a:cubicBezTo>
                  <a:cubicBezTo>
                    <a:pt x="84" y="100"/>
                    <a:pt x="76" y="112"/>
                    <a:pt x="71" y="126"/>
                  </a:cubicBezTo>
                  <a:cubicBezTo>
                    <a:pt x="66" y="140"/>
                    <a:pt x="64" y="156"/>
                    <a:pt x="64" y="173"/>
                  </a:cubicBezTo>
                  <a:cubicBezTo>
                    <a:pt x="64" y="193"/>
                    <a:pt x="67" y="210"/>
                    <a:pt x="72" y="225"/>
                  </a:cubicBezTo>
                  <a:cubicBezTo>
                    <a:pt x="78" y="239"/>
                    <a:pt x="86" y="251"/>
                    <a:pt x="96" y="261"/>
                  </a:cubicBezTo>
                  <a:cubicBezTo>
                    <a:pt x="106" y="271"/>
                    <a:pt x="118" y="278"/>
                    <a:pt x="132" y="283"/>
                  </a:cubicBezTo>
                  <a:cubicBezTo>
                    <a:pt x="145" y="288"/>
                    <a:pt x="160" y="290"/>
                    <a:pt x="176" y="290"/>
                  </a:cubicBezTo>
                  <a:cubicBezTo>
                    <a:pt x="185" y="290"/>
                    <a:pt x="193" y="289"/>
                    <a:pt x="202" y="287"/>
                  </a:cubicBezTo>
                  <a:cubicBezTo>
                    <a:pt x="211" y="286"/>
                    <a:pt x="220" y="283"/>
                    <a:pt x="228" y="279"/>
                  </a:cubicBezTo>
                  <a:cubicBezTo>
                    <a:pt x="234" y="275"/>
                    <a:pt x="241" y="274"/>
                    <a:pt x="248" y="275"/>
                  </a:cubicBezTo>
                  <a:cubicBezTo>
                    <a:pt x="255" y="276"/>
                    <a:pt x="260" y="280"/>
                    <a:pt x="265" y="286"/>
                  </a:cubicBezTo>
                  <a:cubicBezTo>
                    <a:pt x="271" y="294"/>
                    <a:pt x="274" y="302"/>
                    <a:pt x="272" y="311"/>
                  </a:cubicBezTo>
                  <a:cubicBezTo>
                    <a:pt x="270" y="319"/>
                    <a:pt x="265" y="326"/>
                    <a:pt x="257" y="329"/>
                  </a:cubicBezTo>
                  <a:cubicBezTo>
                    <a:pt x="248" y="334"/>
                    <a:pt x="240" y="337"/>
                    <a:pt x="231" y="340"/>
                  </a:cubicBezTo>
                  <a:cubicBezTo>
                    <a:pt x="222" y="343"/>
                    <a:pt x="213" y="345"/>
                    <a:pt x="204" y="346"/>
                  </a:cubicBezTo>
                  <a:cubicBezTo>
                    <a:pt x="195" y="348"/>
                    <a:pt x="185" y="348"/>
                    <a:pt x="176" y="348"/>
                  </a:cubicBezTo>
                  <a:cubicBezTo>
                    <a:pt x="153" y="348"/>
                    <a:pt x="130" y="345"/>
                    <a:pt x="109" y="337"/>
                  </a:cubicBezTo>
                  <a:cubicBezTo>
                    <a:pt x="88" y="330"/>
                    <a:pt x="70" y="319"/>
                    <a:pt x="53" y="304"/>
                  </a:cubicBezTo>
                  <a:cubicBezTo>
                    <a:pt x="37" y="289"/>
                    <a:pt x="24" y="271"/>
                    <a:pt x="14" y="249"/>
                  </a:cubicBezTo>
                  <a:cubicBezTo>
                    <a:pt x="5" y="227"/>
                    <a:pt x="0" y="202"/>
                    <a:pt x="0" y="173"/>
                  </a:cubicBezTo>
                  <a:cubicBezTo>
                    <a:pt x="0" y="148"/>
                    <a:pt x="5" y="125"/>
                    <a:pt x="13" y="104"/>
                  </a:cubicBezTo>
                  <a:cubicBezTo>
                    <a:pt x="22" y="82"/>
                    <a:pt x="34" y="64"/>
                    <a:pt x="50" y="49"/>
                  </a:cubicBezTo>
                  <a:cubicBezTo>
                    <a:pt x="66" y="33"/>
                    <a:pt x="84" y="21"/>
                    <a:pt x="106" y="12"/>
                  </a:cubicBezTo>
                  <a:cubicBezTo>
                    <a:pt x="127" y="4"/>
                    <a:pt x="151" y="0"/>
                    <a:pt x="176" y="0"/>
                  </a:cubicBezTo>
                  <a:cubicBezTo>
                    <a:pt x="190" y="0"/>
                    <a:pt x="204" y="1"/>
                    <a:pt x="218" y="4"/>
                  </a:cubicBezTo>
                  <a:cubicBezTo>
                    <a:pt x="232" y="8"/>
                    <a:pt x="244" y="12"/>
                    <a:pt x="256" y="19"/>
                  </a:cubicBezTo>
                  <a:close/>
                </a:path>
              </a:pathLst>
            </a:custGeom>
            <a:solidFill>
              <a:srgbClr val="13BC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dirty="0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2CE0E62-785D-4936-8DFC-54DE86E5E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4387" y="2987044"/>
              <a:ext cx="220663" cy="279400"/>
            </a:xfrm>
            <a:custGeom>
              <a:avLst/>
              <a:gdLst>
                <a:gd name="T0" fmla="*/ 256 w 274"/>
                <a:gd name="T1" fmla="*/ 19 h 348"/>
                <a:gd name="T2" fmla="*/ 271 w 274"/>
                <a:gd name="T3" fmla="*/ 39 h 348"/>
                <a:gd name="T4" fmla="*/ 264 w 274"/>
                <a:gd name="T5" fmla="*/ 63 h 348"/>
                <a:gd name="T6" fmla="*/ 248 w 274"/>
                <a:gd name="T7" fmla="*/ 73 h 348"/>
                <a:gd name="T8" fmla="*/ 228 w 274"/>
                <a:gd name="T9" fmla="*/ 69 h 348"/>
                <a:gd name="T10" fmla="*/ 203 w 274"/>
                <a:gd name="T11" fmla="*/ 61 h 348"/>
                <a:gd name="T12" fmla="*/ 176 w 274"/>
                <a:gd name="T13" fmla="*/ 58 h 348"/>
                <a:gd name="T14" fmla="*/ 129 w 274"/>
                <a:gd name="T15" fmla="*/ 66 h 348"/>
                <a:gd name="T16" fmla="*/ 93 w 274"/>
                <a:gd name="T17" fmla="*/ 90 h 348"/>
                <a:gd name="T18" fmla="*/ 71 w 274"/>
                <a:gd name="T19" fmla="*/ 126 h 348"/>
                <a:gd name="T20" fmla="*/ 64 w 274"/>
                <a:gd name="T21" fmla="*/ 173 h 348"/>
                <a:gd name="T22" fmla="*/ 72 w 274"/>
                <a:gd name="T23" fmla="*/ 225 h 348"/>
                <a:gd name="T24" fmla="*/ 96 w 274"/>
                <a:gd name="T25" fmla="*/ 261 h 348"/>
                <a:gd name="T26" fmla="*/ 132 w 274"/>
                <a:gd name="T27" fmla="*/ 283 h 348"/>
                <a:gd name="T28" fmla="*/ 176 w 274"/>
                <a:gd name="T29" fmla="*/ 290 h 348"/>
                <a:gd name="T30" fmla="*/ 202 w 274"/>
                <a:gd name="T31" fmla="*/ 287 h 348"/>
                <a:gd name="T32" fmla="*/ 228 w 274"/>
                <a:gd name="T33" fmla="*/ 279 h 348"/>
                <a:gd name="T34" fmla="*/ 248 w 274"/>
                <a:gd name="T35" fmla="*/ 275 h 348"/>
                <a:gd name="T36" fmla="*/ 265 w 274"/>
                <a:gd name="T37" fmla="*/ 286 h 348"/>
                <a:gd name="T38" fmla="*/ 272 w 274"/>
                <a:gd name="T39" fmla="*/ 311 h 348"/>
                <a:gd name="T40" fmla="*/ 257 w 274"/>
                <a:gd name="T41" fmla="*/ 329 h 348"/>
                <a:gd name="T42" fmla="*/ 231 w 274"/>
                <a:gd name="T43" fmla="*/ 340 h 348"/>
                <a:gd name="T44" fmla="*/ 204 w 274"/>
                <a:gd name="T45" fmla="*/ 346 h 348"/>
                <a:gd name="T46" fmla="*/ 176 w 274"/>
                <a:gd name="T47" fmla="*/ 348 h 348"/>
                <a:gd name="T48" fmla="*/ 109 w 274"/>
                <a:gd name="T49" fmla="*/ 337 h 348"/>
                <a:gd name="T50" fmla="*/ 53 w 274"/>
                <a:gd name="T51" fmla="*/ 304 h 348"/>
                <a:gd name="T52" fmla="*/ 14 w 274"/>
                <a:gd name="T53" fmla="*/ 249 h 348"/>
                <a:gd name="T54" fmla="*/ 0 w 274"/>
                <a:gd name="T55" fmla="*/ 173 h 348"/>
                <a:gd name="T56" fmla="*/ 13 w 274"/>
                <a:gd name="T57" fmla="*/ 104 h 348"/>
                <a:gd name="T58" fmla="*/ 50 w 274"/>
                <a:gd name="T59" fmla="*/ 49 h 348"/>
                <a:gd name="T60" fmla="*/ 106 w 274"/>
                <a:gd name="T61" fmla="*/ 12 h 348"/>
                <a:gd name="T62" fmla="*/ 176 w 274"/>
                <a:gd name="T63" fmla="*/ 0 h 348"/>
                <a:gd name="T64" fmla="*/ 218 w 274"/>
                <a:gd name="T65" fmla="*/ 4 h 348"/>
                <a:gd name="T66" fmla="*/ 256 w 274"/>
                <a:gd name="T67" fmla="*/ 19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4" h="348">
                  <a:moveTo>
                    <a:pt x="256" y="19"/>
                  </a:moveTo>
                  <a:cubicBezTo>
                    <a:pt x="265" y="23"/>
                    <a:pt x="270" y="30"/>
                    <a:pt x="271" y="39"/>
                  </a:cubicBezTo>
                  <a:cubicBezTo>
                    <a:pt x="273" y="48"/>
                    <a:pt x="270" y="56"/>
                    <a:pt x="264" y="63"/>
                  </a:cubicBezTo>
                  <a:cubicBezTo>
                    <a:pt x="260" y="69"/>
                    <a:pt x="255" y="73"/>
                    <a:pt x="248" y="73"/>
                  </a:cubicBezTo>
                  <a:cubicBezTo>
                    <a:pt x="241" y="74"/>
                    <a:pt x="234" y="73"/>
                    <a:pt x="228" y="69"/>
                  </a:cubicBezTo>
                  <a:cubicBezTo>
                    <a:pt x="220" y="66"/>
                    <a:pt x="212" y="63"/>
                    <a:pt x="203" y="61"/>
                  </a:cubicBezTo>
                  <a:cubicBezTo>
                    <a:pt x="194" y="59"/>
                    <a:pt x="185" y="58"/>
                    <a:pt x="176" y="58"/>
                  </a:cubicBezTo>
                  <a:cubicBezTo>
                    <a:pt x="158" y="58"/>
                    <a:pt x="143" y="61"/>
                    <a:pt x="129" y="66"/>
                  </a:cubicBezTo>
                  <a:cubicBezTo>
                    <a:pt x="115" y="72"/>
                    <a:pt x="103" y="80"/>
                    <a:pt x="93" y="90"/>
                  </a:cubicBezTo>
                  <a:cubicBezTo>
                    <a:pt x="84" y="100"/>
                    <a:pt x="76" y="112"/>
                    <a:pt x="71" y="126"/>
                  </a:cubicBezTo>
                  <a:cubicBezTo>
                    <a:pt x="66" y="140"/>
                    <a:pt x="64" y="156"/>
                    <a:pt x="64" y="173"/>
                  </a:cubicBezTo>
                  <a:cubicBezTo>
                    <a:pt x="64" y="193"/>
                    <a:pt x="67" y="210"/>
                    <a:pt x="72" y="225"/>
                  </a:cubicBezTo>
                  <a:cubicBezTo>
                    <a:pt x="78" y="239"/>
                    <a:pt x="86" y="251"/>
                    <a:pt x="96" y="261"/>
                  </a:cubicBezTo>
                  <a:cubicBezTo>
                    <a:pt x="106" y="271"/>
                    <a:pt x="118" y="278"/>
                    <a:pt x="132" y="283"/>
                  </a:cubicBezTo>
                  <a:cubicBezTo>
                    <a:pt x="145" y="288"/>
                    <a:pt x="160" y="290"/>
                    <a:pt x="176" y="290"/>
                  </a:cubicBezTo>
                  <a:cubicBezTo>
                    <a:pt x="185" y="290"/>
                    <a:pt x="193" y="289"/>
                    <a:pt x="202" y="287"/>
                  </a:cubicBezTo>
                  <a:cubicBezTo>
                    <a:pt x="211" y="286"/>
                    <a:pt x="220" y="283"/>
                    <a:pt x="228" y="279"/>
                  </a:cubicBezTo>
                  <a:cubicBezTo>
                    <a:pt x="234" y="275"/>
                    <a:pt x="241" y="274"/>
                    <a:pt x="248" y="275"/>
                  </a:cubicBezTo>
                  <a:cubicBezTo>
                    <a:pt x="255" y="276"/>
                    <a:pt x="260" y="280"/>
                    <a:pt x="265" y="286"/>
                  </a:cubicBezTo>
                  <a:cubicBezTo>
                    <a:pt x="271" y="294"/>
                    <a:pt x="274" y="302"/>
                    <a:pt x="272" y="311"/>
                  </a:cubicBezTo>
                  <a:cubicBezTo>
                    <a:pt x="270" y="319"/>
                    <a:pt x="265" y="326"/>
                    <a:pt x="257" y="329"/>
                  </a:cubicBezTo>
                  <a:cubicBezTo>
                    <a:pt x="248" y="334"/>
                    <a:pt x="240" y="337"/>
                    <a:pt x="231" y="340"/>
                  </a:cubicBezTo>
                  <a:cubicBezTo>
                    <a:pt x="222" y="343"/>
                    <a:pt x="213" y="345"/>
                    <a:pt x="204" y="346"/>
                  </a:cubicBezTo>
                  <a:cubicBezTo>
                    <a:pt x="195" y="348"/>
                    <a:pt x="185" y="348"/>
                    <a:pt x="176" y="348"/>
                  </a:cubicBezTo>
                  <a:cubicBezTo>
                    <a:pt x="153" y="348"/>
                    <a:pt x="130" y="345"/>
                    <a:pt x="109" y="337"/>
                  </a:cubicBezTo>
                  <a:cubicBezTo>
                    <a:pt x="88" y="330"/>
                    <a:pt x="70" y="319"/>
                    <a:pt x="53" y="304"/>
                  </a:cubicBezTo>
                  <a:cubicBezTo>
                    <a:pt x="37" y="289"/>
                    <a:pt x="24" y="271"/>
                    <a:pt x="14" y="249"/>
                  </a:cubicBezTo>
                  <a:cubicBezTo>
                    <a:pt x="5" y="227"/>
                    <a:pt x="0" y="202"/>
                    <a:pt x="0" y="173"/>
                  </a:cubicBezTo>
                  <a:cubicBezTo>
                    <a:pt x="0" y="148"/>
                    <a:pt x="5" y="125"/>
                    <a:pt x="13" y="104"/>
                  </a:cubicBezTo>
                  <a:cubicBezTo>
                    <a:pt x="22" y="82"/>
                    <a:pt x="34" y="64"/>
                    <a:pt x="50" y="49"/>
                  </a:cubicBezTo>
                  <a:cubicBezTo>
                    <a:pt x="66" y="33"/>
                    <a:pt x="84" y="21"/>
                    <a:pt x="106" y="12"/>
                  </a:cubicBezTo>
                  <a:cubicBezTo>
                    <a:pt x="127" y="4"/>
                    <a:pt x="151" y="0"/>
                    <a:pt x="176" y="0"/>
                  </a:cubicBezTo>
                  <a:cubicBezTo>
                    <a:pt x="190" y="0"/>
                    <a:pt x="204" y="1"/>
                    <a:pt x="218" y="4"/>
                  </a:cubicBezTo>
                  <a:cubicBezTo>
                    <a:pt x="232" y="8"/>
                    <a:pt x="244" y="12"/>
                    <a:pt x="256" y="19"/>
                  </a:cubicBezTo>
                  <a:close/>
                </a:path>
              </a:pathLst>
            </a:custGeom>
            <a:solidFill>
              <a:srgbClr val="0598B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9DF16DF-DFC8-39D5-E01F-61C1BB71EFB1}"/>
              </a:ext>
            </a:extLst>
          </p:cNvPr>
          <p:cNvSpPr txBox="1"/>
          <p:nvPr/>
        </p:nvSpPr>
        <p:spPr>
          <a:xfrm>
            <a:off x="555050" y="1112316"/>
            <a:ext cx="12609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n-lt"/>
              </a:rPr>
              <a:t>Transaction T1</a:t>
            </a:r>
            <a:endParaRPr lang="sl-SI" sz="1000" dirty="0">
              <a:latin typeface="+mn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198D90-353D-8777-4754-4E26908293DC}"/>
              </a:ext>
            </a:extLst>
          </p:cNvPr>
          <p:cNvSpPr txBox="1"/>
          <p:nvPr/>
        </p:nvSpPr>
        <p:spPr>
          <a:xfrm>
            <a:off x="3117281" y="1111616"/>
            <a:ext cx="12609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n-lt"/>
              </a:rPr>
              <a:t>Transaction T2</a:t>
            </a:r>
            <a:endParaRPr lang="sl-SI" sz="1000" dirty="0">
              <a:latin typeface="+mn-l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031DD5F-E7D3-7657-AA2F-E12919124CB7}"/>
              </a:ext>
            </a:extLst>
          </p:cNvPr>
          <p:cNvSpPr txBox="1"/>
          <p:nvPr/>
        </p:nvSpPr>
        <p:spPr>
          <a:xfrm>
            <a:off x="549947" y="1730690"/>
            <a:ext cx="126091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>
              <a:latin typeface="+mn-lt"/>
            </a:endParaRPr>
          </a:p>
          <a:p>
            <a:r>
              <a:rPr lang="en-US" sz="900" dirty="0">
                <a:latin typeface="+mn-lt"/>
              </a:rPr>
              <a:t>Start transaction</a:t>
            </a:r>
            <a:endParaRPr lang="en-US" sz="900" b="1" dirty="0">
              <a:latin typeface="+mn-lt"/>
            </a:endParaRPr>
          </a:p>
          <a:p>
            <a:endParaRPr lang="en-US" sz="900" b="1" dirty="0">
              <a:latin typeface="+mn-lt"/>
            </a:endParaRPr>
          </a:p>
          <a:p>
            <a:endParaRPr lang="en-US" sz="900" b="1" dirty="0">
              <a:latin typeface="+mn-lt"/>
            </a:endParaRPr>
          </a:p>
          <a:p>
            <a:r>
              <a:rPr lang="en-US" sz="900" dirty="0">
                <a:latin typeface="+mn-lt"/>
              </a:rPr>
              <a:t>Read </a:t>
            </a:r>
            <a:r>
              <a:rPr lang="en-US" sz="900" i="1" dirty="0" err="1">
                <a:latin typeface="+mn-lt"/>
              </a:rPr>
              <a:t>dns</a:t>
            </a:r>
            <a:r>
              <a:rPr lang="en-US" sz="900" i="1" dirty="0">
                <a:latin typeface="+mn-lt"/>
              </a:rPr>
              <a:t>-server</a:t>
            </a:r>
            <a:r>
              <a:rPr lang="en-US" sz="900" dirty="0">
                <a:latin typeface="+mn-lt"/>
              </a:rPr>
              <a:t>:</a:t>
            </a:r>
          </a:p>
          <a:p>
            <a:r>
              <a:rPr lang="sl-SI" sz="900" dirty="0">
                <a:latin typeface="+mn-lt"/>
              </a:rPr>
              <a:t>⇒</a:t>
            </a:r>
            <a:r>
              <a:rPr lang="en-US" sz="900" dirty="0">
                <a:latin typeface="+mn-lt"/>
              </a:rPr>
              <a:t> </a:t>
            </a:r>
            <a:r>
              <a:rPr lang="sl-SI" sz="900" b="1" dirty="0">
                <a:latin typeface="+mn-lt"/>
              </a:rPr>
              <a:t>203.0.113.</a:t>
            </a:r>
            <a:r>
              <a:rPr lang="en-US" sz="900" b="1" dirty="0">
                <a:latin typeface="+mn-lt"/>
              </a:rPr>
              <a:t>18</a:t>
            </a:r>
          </a:p>
          <a:p>
            <a:endParaRPr lang="en-US" sz="900" b="1" dirty="0">
              <a:latin typeface="+mn-lt"/>
            </a:endParaRPr>
          </a:p>
          <a:p>
            <a:r>
              <a:rPr lang="en-US" sz="900" dirty="0">
                <a:latin typeface="+mn-lt"/>
              </a:rPr>
              <a:t>Set </a:t>
            </a:r>
            <a:r>
              <a:rPr lang="en-US" sz="900" i="1" dirty="0">
                <a:latin typeface="+mn-lt"/>
              </a:rPr>
              <a:t>svc1/</a:t>
            </a:r>
            <a:r>
              <a:rPr lang="en-US" sz="900" i="1" dirty="0" err="1">
                <a:latin typeface="+mn-lt"/>
              </a:rPr>
              <a:t>dns</a:t>
            </a:r>
            <a:r>
              <a:rPr lang="en-US" sz="900" dirty="0">
                <a:latin typeface="+mn-lt"/>
              </a:rPr>
              <a:t> to:</a:t>
            </a:r>
          </a:p>
          <a:p>
            <a:pPr algn="ctr"/>
            <a:r>
              <a:rPr lang="sl-SI" sz="900" b="1" dirty="0">
                <a:latin typeface="+mn-lt"/>
              </a:rPr>
              <a:t>203.0.113.</a:t>
            </a:r>
            <a:r>
              <a:rPr lang="en-US" sz="900" b="1" dirty="0">
                <a:latin typeface="+mn-lt"/>
              </a:rPr>
              <a:t>18</a:t>
            </a:r>
            <a:endParaRPr lang="en-US" sz="900" dirty="0">
              <a:latin typeface="+mn-lt"/>
            </a:endParaRPr>
          </a:p>
          <a:p>
            <a:endParaRPr lang="en-US" sz="900" dirty="0">
              <a:latin typeface="+mn-lt"/>
            </a:endParaRPr>
          </a:p>
          <a:p>
            <a:r>
              <a:rPr lang="en-US" sz="900" dirty="0">
                <a:latin typeface="+mn-lt"/>
              </a:rPr>
              <a:t>Commit: ✅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528B4B9-9910-7B12-DE13-32F00B0B3407}"/>
              </a:ext>
            </a:extLst>
          </p:cNvPr>
          <p:cNvSpPr txBox="1"/>
          <p:nvPr/>
        </p:nvSpPr>
        <p:spPr>
          <a:xfrm>
            <a:off x="3125303" y="1722668"/>
            <a:ext cx="12609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>
              <a:latin typeface="+mn-lt"/>
            </a:endParaRPr>
          </a:p>
          <a:p>
            <a:endParaRPr lang="en-US" sz="900" dirty="0">
              <a:latin typeface="+mn-lt"/>
            </a:endParaRPr>
          </a:p>
          <a:p>
            <a:endParaRPr lang="en-US" sz="900" dirty="0">
              <a:latin typeface="+mn-lt"/>
            </a:endParaRPr>
          </a:p>
          <a:p>
            <a:r>
              <a:rPr lang="en-US" sz="900" dirty="0">
                <a:latin typeface="+mn-lt"/>
              </a:rPr>
              <a:t>Start transaction</a:t>
            </a:r>
          </a:p>
          <a:p>
            <a:endParaRPr lang="en-US" sz="900" dirty="0">
              <a:latin typeface="+mn-lt"/>
            </a:endParaRPr>
          </a:p>
          <a:p>
            <a:r>
              <a:rPr lang="en-US" sz="900" dirty="0">
                <a:latin typeface="+mn-lt"/>
              </a:rPr>
              <a:t>Read </a:t>
            </a:r>
            <a:r>
              <a:rPr lang="en-US" sz="900" i="1" dirty="0" err="1">
                <a:latin typeface="+mn-lt"/>
              </a:rPr>
              <a:t>dns</a:t>
            </a:r>
            <a:r>
              <a:rPr lang="en-US" sz="900" i="1" dirty="0">
                <a:latin typeface="+mn-lt"/>
              </a:rPr>
              <a:t>-server</a:t>
            </a:r>
            <a:r>
              <a:rPr lang="en-US" sz="900" dirty="0">
                <a:latin typeface="+mn-lt"/>
              </a:rPr>
              <a:t>:</a:t>
            </a:r>
          </a:p>
          <a:p>
            <a:r>
              <a:rPr lang="sl-SI" sz="900" dirty="0">
                <a:latin typeface="+mn-lt"/>
              </a:rPr>
              <a:t>⇒</a:t>
            </a:r>
            <a:r>
              <a:rPr lang="en-US" sz="900" dirty="0">
                <a:latin typeface="+mn-lt"/>
              </a:rPr>
              <a:t> </a:t>
            </a:r>
            <a:r>
              <a:rPr lang="sl-SI" sz="900" b="1" dirty="0">
                <a:latin typeface="+mn-lt"/>
              </a:rPr>
              <a:t>203.0.113.</a:t>
            </a:r>
            <a:r>
              <a:rPr lang="en-US" sz="900" b="1" dirty="0">
                <a:latin typeface="+mn-lt"/>
              </a:rPr>
              <a:t>18</a:t>
            </a:r>
          </a:p>
          <a:p>
            <a:endParaRPr lang="en-US" sz="900" b="1" dirty="0">
              <a:latin typeface="+mn-lt"/>
            </a:endParaRPr>
          </a:p>
          <a:p>
            <a:r>
              <a:rPr lang="en-US" sz="900" dirty="0">
                <a:latin typeface="+mn-lt"/>
              </a:rPr>
              <a:t>Set </a:t>
            </a:r>
            <a:r>
              <a:rPr lang="en-US" sz="900" i="1" dirty="0">
                <a:latin typeface="+mn-lt"/>
              </a:rPr>
              <a:t>svc2/</a:t>
            </a:r>
            <a:r>
              <a:rPr lang="en-US" sz="900" i="1" dirty="0" err="1">
                <a:latin typeface="+mn-lt"/>
              </a:rPr>
              <a:t>dns</a:t>
            </a:r>
            <a:r>
              <a:rPr lang="en-US" sz="900" dirty="0">
                <a:latin typeface="+mn-lt"/>
              </a:rPr>
              <a:t> to:</a:t>
            </a:r>
          </a:p>
          <a:p>
            <a:pPr algn="ctr"/>
            <a:r>
              <a:rPr lang="sl-SI" sz="900" b="1" dirty="0">
                <a:latin typeface="+mn-lt"/>
              </a:rPr>
              <a:t>203.0.113.</a:t>
            </a:r>
            <a:r>
              <a:rPr lang="en-US" sz="900" b="1" dirty="0">
                <a:latin typeface="+mn-lt"/>
              </a:rPr>
              <a:t>18</a:t>
            </a:r>
            <a:endParaRPr lang="en-US" sz="900" dirty="0">
              <a:latin typeface="+mn-lt"/>
            </a:endParaRPr>
          </a:p>
          <a:p>
            <a:endParaRPr lang="en-US" sz="900" dirty="0">
              <a:latin typeface="+mn-lt"/>
            </a:endParaRPr>
          </a:p>
          <a:p>
            <a:r>
              <a:rPr lang="en-US" sz="900" dirty="0">
                <a:latin typeface="+mn-lt"/>
              </a:rPr>
              <a:t>Commit: ✅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35347B9-F209-BD6E-D692-A42A8D496561}"/>
              </a:ext>
            </a:extLst>
          </p:cNvPr>
          <p:cNvGrpSpPr/>
          <p:nvPr/>
        </p:nvGrpSpPr>
        <p:grpSpPr>
          <a:xfrm>
            <a:off x="4306848" y="1449929"/>
            <a:ext cx="560797" cy="2079455"/>
            <a:chOff x="4221943" y="734541"/>
            <a:chExt cx="560797" cy="3127595"/>
          </a:xfrm>
        </p:grpSpPr>
        <p:sp>
          <p:nvSpPr>
            <p:cNvPr id="4" name="Arrow: Down 3">
              <a:extLst>
                <a:ext uri="{FF2B5EF4-FFF2-40B4-BE49-F238E27FC236}">
                  <a16:creationId xmlns:a16="http://schemas.microsoft.com/office/drawing/2014/main" id="{64515BF8-5AEE-A3D3-FC08-0BBEDC365187}"/>
                </a:ext>
              </a:extLst>
            </p:cNvPr>
            <p:cNvSpPr/>
            <p:nvPr/>
          </p:nvSpPr>
          <p:spPr>
            <a:xfrm>
              <a:off x="4390489" y="1044433"/>
              <a:ext cx="223704" cy="2817703"/>
            </a:xfrm>
            <a:prstGeom prst="downArrow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AC59FC-E490-C2F3-B4DA-3CB8F4FBA981}"/>
                </a:ext>
              </a:extLst>
            </p:cNvPr>
            <p:cNvSpPr txBox="1"/>
            <p:nvPr/>
          </p:nvSpPr>
          <p:spPr>
            <a:xfrm>
              <a:off x="4221943" y="734541"/>
              <a:ext cx="5607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+mn-lt"/>
                </a:rPr>
                <a:t>Time</a:t>
              </a:r>
              <a:endParaRPr lang="sl-SI" sz="10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30977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11.0&quot;&gt;&lt;object type=&quot;1&quot; unique_id=&quot;10001&quot;&gt;&lt;object type=&quot;2&quot; unique_id=&quot;10002&quot;&gt;&lt;object type=&quot;3&quot; unique_id=&quot;184153&quot;&gt;&lt;property id=&quot;20148&quot; value=&quot;5&quot;/&gt;&lt;property id=&quot;20300&quot; value=&quot;Slide 6 - &amp;quot;Use this slide for transitions&amp;quot;&quot;/&gt;&lt;property id=&quot;20307&quot; value=&quot;257&quot;/&gt;&lt;/object&gt;&lt;object type=&quot;3&quot; unique_id=&quot;184154&quot;&gt;&lt;property id=&quot;20148&quot; value=&quot;5&quot;/&gt;&lt;property id=&quot;20300&quot; value=&quot;Slide 25 - &amp;quot;Color palette&amp;quot;&quot;/&gt;&lt;property id=&quot;20307&quot; value=&quot;258&quot;/&gt;&lt;/object&gt;&lt;object type=&quot;3&quot; unique_id=&quot;184155&quot;&gt;&lt;property id=&quot;20148&quot; value=&quot;5&quot;/&gt;&lt;property id=&quot;20300&quot; value=&quot;Slide 13 - &amp;quot;Two-column layout&amp;quot;&quot;/&gt;&lt;property id=&quot;20307&quot; value=&quot;259&quot;/&gt;&lt;/object&gt;&lt;object type=&quot;3&quot; unique_id=&quot;184156&quot;&gt;&lt;property id=&quot;20148&quot; value=&quot;5&quot;/&gt;&lt;property id=&quot;20300&quot; value=&quot;Slide 19 - &amp;quot;This is a sample headline&amp;quot;&quot;/&gt;&lt;property id=&quot;20307&quot; value=&quot;260&quot;/&gt;&lt;/object&gt;&lt;object type=&quot;3&quot; unique_id=&quot;184157&quot;&gt;&lt;property id=&quot;20148&quot; value=&quot;5&quot;/&gt;&lt;property id=&quot;20300&quot; value=&quot;Slide 20 - &amp;quot;Slide title&amp;quot;&quot;/&gt;&lt;property id=&quot;20307&quot; value=&quot;261&quot;/&gt;&lt;/object&gt;&lt;object type=&quot;3&quot; unique_id=&quot;184158&quot;&gt;&lt;property id=&quot;20148&quot; value=&quot;5&quot;/&gt;&lt;property id=&quot;20300&quot; value=&quot;Slide 10 - &amp;quot;This is a sample headline&amp;quot;&quot;/&gt;&lt;property id=&quot;20307&quot; value=&quot;262&quot;/&gt;&lt;/object&gt;&lt;object type=&quot;3&quot; unique_id=&quot;184159&quot;&gt;&lt;property id=&quot;20148&quot; value=&quot;5&quot;/&gt;&lt;property id=&quot;20300&quot; value=&quot;Slide 11 - &amp;quot;This is a sample headline&amp;quot;&quot;/&gt;&lt;property id=&quot;20307&quot; value=&quot;263&quot;/&gt;&lt;/object&gt;&lt;object type=&quot;3&quot; unique_id=&quot;184160&quot;&gt;&lt;property id=&quot;20148&quot; value=&quot;5&quot;/&gt;&lt;property id=&quot;20300&quot; value=&quot;Slide 12 - &amp;quot;This is a sample headline&amp;quot;&quot;/&gt;&lt;property id=&quot;20307&quot; value=&quot;264&quot;/&gt;&lt;/object&gt;&lt;object type=&quot;3&quot; unique_id=&quot;184161&quot;&gt;&lt;property id=&quot;20148&quot; value=&quot;5&quot;/&gt;&lt;property id=&quot;20300&quot; value=&quot;Slide 14 - &amp;quot;This is a sample headline&amp;quot;&quot;/&gt;&lt;property id=&quot;20307&quot; value=&quot;265&quot;/&gt;&lt;/object&gt;&lt;object type=&quot;3&quot; unique_id=&quot;184162&quot;&gt;&lt;property id=&quot;20148&quot; value=&quot;5&quot;/&gt;&lt;property id=&quot;20300&quot; value=&quot;Slide 15 - &amp;quot;This is a sample headline&amp;quot;&quot;/&gt;&lt;property id=&quot;20307&quot; value=&quot;266&quot;/&gt;&lt;/object&gt;&lt;object type=&quot;3&quot; unique_id=&quot;184163&quot;&gt;&lt;property id=&quot;20148&quot; value=&quot;5&quot;/&gt;&lt;property id=&quot;20300&quot; value=&quot;Slide 16 - &amp;quot;This is a sample headline&amp;quot;&quot;/&gt;&lt;property id=&quot;20307&quot; value=&quot;267&quot;/&gt;&lt;/object&gt;&lt;object type=&quot;3&quot; unique_id=&quot;184164&quot;&gt;&lt;property id=&quot;20148&quot; value=&quot;5&quot;/&gt;&lt;property id=&quot;20300&quot; value=&quot;Slide 21 - &amp;quot;Use this layout when pairing words with a picture.&amp;quot;&quot;/&gt;&lt;property id=&quot;20307&quot; value=&quot;268&quot;/&gt;&lt;/object&gt;&lt;object type=&quot;3&quot; unique_id=&quot;184165&quot;&gt;&lt;property id=&quot;20148&quot; value=&quot;5&quot;/&gt;&lt;property id=&quot;20300&quot; value=&quot;Slide 22 - &amp;quot;Use this layout when pairing words with a picture.&amp;quot;&quot;/&gt;&lt;property id=&quot;20307&quot; value=&quot;269&quot;/&gt;&lt;/object&gt;&lt;object type=&quot;3&quot; unique_id=&quot;184166&quot;&gt;&lt;property id=&quot;20148&quot; value=&quot;5&quot;/&gt;&lt;property id=&quot;20300&quot; value=&quot;Slide 23&quot;/&gt;&lt;property id=&quot;20307&quot; value=&quot;270&quot;/&gt;&lt;/object&gt;&lt;object type=&quot;3&quot; unique_id=&quot;198815&quot;&gt;&lt;property id=&quot;20148&quot; value=&quot;5&quot;/&gt;&lt;property id=&quot;20300&quot; value=&quot;Slide 24 - &amp;quot;Best practices&amp;quot;&quot;/&gt;&lt;property id=&quot;20307&quot; value=&quot;286&quot;/&gt;&lt;/object&gt;&lt;object type=&quot;3&quot; unique_id=&quot;198816&quot;&gt;&lt;property id=&quot;20148&quot; value=&quot;5&quot;/&gt;&lt;property id=&quot;20300&quot; value=&quot;Slide 26 - &amp;quot;Only use the themes provided&amp;quot;&quot;/&gt;&lt;property id=&quot;20307&quot; value=&quot;287&quot;/&gt;&lt;/object&gt;&lt;object type=&quot;3&quot; unique_id=&quot;198998&quot;&gt;&lt;property id=&quot;20148&quot; value=&quot;5&quot;/&gt;&lt;property id=&quot;20300&quot; value=&quot;Slide 27 - &amp;quot;Seven tips for better presentations&amp;quot;&quot;/&gt;&lt;property id=&quot;20307&quot; value=&quot;288&quot;/&gt;&lt;/object&gt;&lt;object type=&quot;3&quot; unique_id=&quot;199061&quot;&gt;&lt;property id=&quot;20148&quot; value=&quot;5&quot;/&gt;&lt;property id=&quot;20300&quot; value=&quot;Slide 1 - &amp;quot;Please read&amp;quot;&quot;/&gt;&lt;property id=&quot;20307&quot; value=&quot;303&quot;/&gt;&lt;/object&gt;&lt;object type=&quot;3&quot; unique_id=&quot;199062&quot;&gt;&lt;property id=&quot;20148&quot; value=&quot;5&quot;/&gt;&lt;property id=&quot;20300&quot; value=&quot;Slide 2 - &amp;quot;Everyone is responsible  for security&amp;quot;&quot;/&gt;&lt;property id=&quot;20307&quot; value=&quot;443&quot;/&gt;&lt;/object&gt;&lt;object type=&quot;3&quot; unique_id=&quot;199063&quot;&gt;&lt;property id=&quot;20148&quot; value=&quot;5&quot;/&gt;&lt;property id=&quot;20300&quot; value=&quot;Slide 3 - &amp;quot;Please read&amp;quot;&quot;/&gt;&lt;property id=&quot;20307&quot; value=&quot;444&quot;/&gt;&lt;/object&gt;&lt;object type=&quot;3&quot; unique_id=&quot;199064&quot;&gt;&lt;property id=&quot;20148&quot; value=&quot;5&quot;/&gt;&lt;property id=&quot;20300&quot; value=&quot;Slide 4 - &amp;quot;Color themes&amp;quot;&quot;/&gt;&lt;property id=&quot;20307&quot; value=&quot;445&quot;/&gt;&lt;/object&gt;&lt;object type=&quot;3&quot; unique_id=&quot;199065&quot;&gt;&lt;property id=&quot;20148&quot; value=&quot;5&quot;/&gt;&lt;property id=&quot;20300&quot; value=&quot;Slide 5 - &amp;quot;Presentation Title Goes Here&amp;quot;&quot;/&gt;&lt;property id=&quot;20307&quot; value=&quot;256&quot;/&gt;&lt;/object&gt;&lt;object type=&quot;3&quot; unique_id=&quot;199066&quot;&gt;&lt;property id=&quot;20148&quot; value=&quot;5&quot;/&gt;&lt;property id=&quot;20300&quot; value=&quot;Slide 7 - &amp;quot;Use this slide for transitions&amp;quot;&quot;/&gt;&lt;property id=&quot;20307&quot; value=&quot;302&quot;/&gt;&lt;/object&gt;&lt;object type=&quot;3&quot; unique_id=&quot;199067&quot;&gt;&lt;property id=&quot;20148&quot; value=&quot;5&quot;/&gt;&lt;property id=&quot;20300&quot; value=&quot;Slide 8 - &amp;quot;“Design is the silent  ambassador of your brand.”&amp;quot;&quot;/&gt;&lt;property id=&quot;20307&quot; value=&quot;293&quot;/&gt;&lt;/object&gt;&lt;object type=&quot;3&quot; unique_id=&quot;199068&quot;&gt;&lt;property id=&quot;20148&quot; value=&quot;5&quot;/&gt;&lt;property id=&quot;20300&quot; value=&quot;Slide 9 - &amp;quot;“Design is the silent  ambassador of your brand.”&amp;quot;&quot;/&gt;&lt;property id=&quot;20307&quot; value=&quot;301&quot;/&gt;&lt;/object&gt;&lt;object type=&quot;3&quot; unique_id=&quot;199069&quot;&gt;&lt;property id=&quot;20148&quot; value=&quot;5&quot;/&gt;&lt;property id=&quot;20300&quot; value=&quot;Slide 17 - &amp;quot;Bar charts&amp;quot;&quot;/&gt;&lt;property id=&quot;20307&quot; value=&quot;298&quot;/&gt;&lt;/object&gt;&lt;object type=&quot;3&quot; unique_id=&quot;199070&quot;&gt;&lt;property id=&quot;20148&quot; value=&quot;5&quot;/&gt;&lt;property id=&quot;20300&quot; value=&quot;Slide 18 - &amp;quot;Line charts&amp;quot;&quot;/&gt;&lt;property id=&quot;20307&quot; value=&quot;300&quot;/&gt;&lt;/object&gt;&lt;object type=&quot;3&quot; unique_id=&quot;199071&quot;&gt;&lt;property id=&quot;20148&quot; value=&quot;5&quot;/&gt;&lt;property id=&quot;20300&quot; value=&quot;Slide 28&quot;/&gt;&lt;property id=&quot;20307&quot; value=&quot;290&quot;/&gt;&lt;/object&gt;&lt;/object&gt;&lt;object type=&quot;8&quot; unique_id=&quot;1026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lue theme 2015 16x9">
  <a:themeElements>
    <a:clrScheme name="Custom 114">
      <a:dk1>
        <a:srgbClr val="282828"/>
      </a:dk1>
      <a:lt1>
        <a:srgbClr val="0D274D"/>
      </a:lt1>
      <a:dk2>
        <a:srgbClr val="1E4471"/>
      </a:dk2>
      <a:lt2>
        <a:srgbClr val="FFFFFF"/>
      </a:lt2>
      <a:accent1>
        <a:srgbClr val="00BCEB"/>
      </a:accent1>
      <a:accent2>
        <a:srgbClr val="74BF4B"/>
      </a:accent2>
      <a:accent3>
        <a:srgbClr val="1E4471"/>
      </a:accent3>
      <a:accent4>
        <a:srgbClr val="9E9EA2"/>
      </a:accent4>
      <a:accent5>
        <a:srgbClr val="FBAB2C"/>
      </a:accent5>
      <a:accent6>
        <a:srgbClr val="E3241B"/>
      </a:accent6>
      <a:hlink>
        <a:srgbClr val="00BCEB"/>
      </a:hlink>
      <a:folHlink>
        <a:srgbClr val="1E4471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Prototype_Aug_2017" id="{4E692306-BB5E-4389-8512-B70B45577D04}" vid="{BDAD62F5-9CDD-42BF-A677-E02F4F0731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x0h2 xmlns="34968e7b-9d4e-4a89-8768-2a6d2a4b199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A1BAB3F0E3AE4B89D7529244B468AD" ma:contentTypeVersion="12" ma:contentTypeDescription="Create a new document." ma:contentTypeScope="" ma:versionID="e09e7bb66b72f1a88936044f6fa81ee5">
  <xsd:schema xmlns:xsd="http://www.w3.org/2001/XMLSchema" xmlns:xs="http://www.w3.org/2001/XMLSchema" xmlns:p="http://schemas.microsoft.com/office/2006/metadata/properties" xmlns:ns2="34968e7b-9d4e-4a89-8768-2a6d2a4b1992" xmlns:ns3="1f94f914-f638-4817-9525-03fcae7a639e" targetNamespace="http://schemas.microsoft.com/office/2006/metadata/properties" ma:root="true" ma:fieldsID="45c1bad7a87e1818c5cdb44ac099ab40" ns2:_="" ns3:_="">
    <xsd:import namespace="34968e7b-9d4e-4a89-8768-2a6d2a4b1992"/>
    <xsd:import namespace="1f94f914-f638-4817-9525-03fcae7a63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x0h2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968e7b-9d4e-4a89-8768-2a6d2a4b19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x0h2" ma:index="19" nillable="true" ma:displayName="Comment" ma:internalName="x0h2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94f914-f638-4817-9525-03fcae7a639e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3D56160-6CAC-411B-BC9E-725DD541A968}">
  <ds:schemaRefs>
    <ds:schemaRef ds:uri="http://purl.org/dc/dcmitype/"/>
    <ds:schemaRef ds:uri="34968e7b-9d4e-4a89-8768-2a6d2a4b1992"/>
    <ds:schemaRef ds:uri="1f94f914-f638-4817-9525-03fcae7a639e"/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0884EB5-7697-43A0-AD21-C147D15301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968e7b-9d4e-4a89-8768-2a6d2a4b1992"/>
    <ds:schemaRef ds:uri="1f94f914-f638-4817-9525-03fcae7a63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DE97B48-5A2B-4B7A-A549-0A8718B50E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10355</TotalTime>
  <Words>47</Words>
  <Application>Microsoft Office PowerPoint</Application>
  <PresentationFormat>On-screen Show (16:9)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CiscoSansTT ExtraLight</vt:lpstr>
      <vt:lpstr>Blue theme 2015 16x9</vt:lpstr>
      <vt:lpstr>PowerPoint Presentation</vt:lpstr>
    </vt:vector>
  </TitlesOfParts>
  <Company>NDS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Pius (spius)</dc:creator>
  <cp:lastModifiedBy>Blaž Bačnik</cp:lastModifiedBy>
  <cp:revision>1106</cp:revision>
  <cp:lastPrinted>2016-04-29T20:31:14Z</cp:lastPrinted>
  <dcterms:created xsi:type="dcterms:W3CDTF">2014-07-09T19:55:36Z</dcterms:created>
  <dcterms:modified xsi:type="dcterms:W3CDTF">2022-07-25T08:05:44Z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0x01010065A1BAB3F0E3AE4B89D7529244B468AD</vt:lpwstr>
  </property>
</Properties>
</file>