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/>
    <p:restoredTop sz="94724"/>
  </p:normalViewPr>
  <p:slideViewPr>
    <p:cSldViewPr snapToGrid="0">
      <p:cViewPr varScale="1">
        <p:scale>
          <a:sx n="135" d="100"/>
          <a:sy n="135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FE3C-449A-024F-8DC0-CF7CDC52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498B6-0AAB-E345-C860-75C221F08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E3B7-FB41-660E-6D53-FBEB5B45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875E-84B0-377F-BF1E-A89C6A45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F16F-F3B6-1636-6DD5-2FEE8310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D3E3-5CA4-100D-235B-51B7854B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12C7-1DEA-461C-767C-7225833E7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E5DC-17DC-7BF6-F2A9-551B08F8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57C3-1118-1376-A885-D96AC99A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D018-1259-CB6D-E5D2-9F27D578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C703D-A23C-A2C2-E620-287A4836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F9E6-760D-71FA-0E25-3FB66CB8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FD1F-180E-8776-9497-1A83A38D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DA585-BB4F-0BF4-0DEA-9DC8018F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CAFE-EAED-F748-CDF0-988E37A8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1EC2-D52A-884F-975F-F26C734F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8CAC-7147-E2DC-1438-67B1B881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7141-2E01-AF60-1E43-D6417A6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F5C0-9252-4115-5545-C7BD648A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7304-A6F3-F944-5539-EDE66A6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4401-D119-E982-878D-ED478905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56F39-F276-CE91-58AB-9CEAAC72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67E5-2D5B-AAF4-8495-7369EAD7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584D-EE31-B42D-BAE3-3C68FC53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18C9-05BB-C3B5-BDFD-331D5571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65CB-BD3E-B31C-F203-D36CC436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AEB9-C456-04DB-BB1E-C571D523A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38041-C443-6277-FA0A-D9DCDB188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70EF-3948-1594-104B-09972E56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CF58C-1C72-E21D-BFE8-14E9C96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C3A4C-02D0-531B-DAFA-824EAE34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651D-E6FA-4097-E302-B766163A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8ECC-4CF4-B4A4-F3FB-AE835E76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9B778-1714-A6F7-3C79-3D17B91A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0B38-3494-13C2-03C4-D452E1FB0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1AFFA-8498-86DD-5C59-7B395067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016C8-3D72-9A1A-4179-661D9A62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4B38C-05A3-EA35-11F8-134C148B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8E4C3-34E2-92A9-F70E-EEB9C57F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6072-1704-FAF2-0765-CB2AF53F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B8FB5-38C7-7451-D3A5-478492D7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C3986-2C4F-1FA6-5AC4-85E58732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8CAA5-EAC5-79B2-AF9E-20081CA4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23E94-D538-0216-9413-56CF0FA8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606A7-B0F7-CD46-6B64-FE61387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36F0-6B2D-7821-57DD-712052F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9C3A-6AF6-9F2C-965E-3F607734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6F2F-8655-BCE7-F658-7046F29A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54690-025E-5388-6267-FDCAE7144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F4B45-A7B2-B29B-3AD0-29575EF6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6B80-A747-C8C6-4585-2F1A09EB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72E7-D28E-9EFE-A811-E6D7E02F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A198-B3B5-2160-ED55-64653276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212F6-478A-2426-42B3-7A58E65DE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8FC7C-3D91-D2C2-1B72-7EC7F7ED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2B575-1E18-E042-0A67-D609E770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69CB-697D-88FD-1527-DC6761D0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195B2-EF60-BD07-24A0-51D2CBC3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2B9F7-8940-DEC7-CAEF-3AA92C57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6E69-888D-DCB5-CCA0-5539ECF5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59EB-EB3F-AB9C-7155-88ACD3D37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250E5-405E-8E4C-8522-ED7BCD54C43F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87DE-1EDB-C1A0-B5F6-998B4C253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C183-FEEB-DF40-C1D4-54E43D82A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C1A2-06E8-4241-8443-49FE619B4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AB2F8-F2AE-CDE8-B4AA-8ADED4CD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20806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D630-0EE0-7CDB-103D-6AF05B7E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in an EC2 – Amazon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7940-4D2D-785B-EB96-16AA1DEE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1: Run the following command to update the package index: </a:t>
            </a:r>
            <a:r>
              <a:rPr lang="en-US" sz="8000" dirty="0" err="1"/>
              <a:t>sudo</a:t>
            </a:r>
            <a:r>
              <a:rPr lang="en-US" sz="8000" dirty="0"/>
              <a:t> yum update -y</a:t>
            </a:r>
          </a:p>
          <a:p>
            <a:pPr marL="0" indent="0">
              <a:buNone/>
            </a:pPr>
            <a:r>
              <a:rPr lang="en-US" sz="8000" dirty="0"/>
              <a:t>2: Install Docker:  </a:t>
            </a:r>
            <a:r>
              <a:rPr lang="en-US" sz="8000" dirty="0" err="1"/>
              <a:t>sudo</a:t>
            </a:r>
            <a:r>
              <a:rPr lang="en-US" sz="8000" dirty="0"/>
              <a:t> yum install -y docker</a:t>
            </a:r>
          </a:p>
          <a:p>
            <a:pPr marL="0" indent="0">
              <a:buNone/>
            </a:pPr>
            <a:r>
              <a:rPr lang="en-US" sz="8000" dirty="0"/>
              <a:t>3: After the installation is complete, start the Docker service :</a:t>
            </a:r>
          </a:p>
          <a:p>
            <a:pPr marL="0" indent="0">
              <a:buNone/>
            </a:pPr>
            <a:r>
              <a:rPr lang="en-US" sz="8000" dirty="0" err="1"/>
              <a:t>sudo</a:t>
            </a:r>
            <a:r>
              <a:rPr lang="en-US" sz="8000" dirty="0"/>
              <a:t> service docker start</a:t>
            </a:r>
          </a:p>
          <a:p>
            <a:pPr marL="0" indent="0">
              <a:buNone/>
            </a:pPr>
            <a:r>
              <a:rPr lang="en-US" sz="8000" dirty="0"/>
              <a:t>4: To verify that Docker is installed correctly, check the version:</a:t>
            </a:r>
          </a:p>
          <a:p>
            <a:pPr marL="0" indent="0">
              <a:buNone/>
            </a:pPr>
            <a:r>
              <a:rPr lang="en-US" sz="8000" dirty="0" err="1"/>
              <a:t>sudo</a:t>
            </a:r>
            <a:r>
              <a:rPr lang="en-US" sz="8000" dirty="0"/>
              <a:t> docker --version</a:t>
            </a:r>
          </a:p>
          <a:p>
            <a:pPr marL="0" indent="0">
              <a:buNone/>
            </a:pPr>
            <a:r>
              <a:rPr lang="en-US" sz="8000" dirty="0"/>
              <a:t>This should install Docker on your EC2 instance and allow you to start using it.</a:t>
            </a:r>
          </a:p>
          <a:p>
            <a:pPr marL="0" indent="0">
              <a:buNone/>
            </a:pPr>
            <a:r>
              <a:rPr lang="en-US" sz="8000" dirty="0"/>
              <a:t>- You can also use the below commands to check if the docker is in active status or not on your machine:</a:t>
            </a:r>
          </a:p>
          <a:p>
            <a:pPr marL="0" indent="0">
              <a:buNone/>
            </a:pPr>
            <a:r>
              <a:rPr lang="en-US" sz="8000" dirty="0" err="1"/>
              <a:t>sudo</a:t>
            </a:r>
            <a:r>
              <a:rPr lang="en-US" sz="8000" dirty="0"/>
              <a:t> </a:t>
            </a:r>
            <a:r>
              <a:rPr lang="en-US" sz="8000" dirty="0" err="1"/>
              <a:t>systemctl</a:t>
            </a:r>
            <a:r>
              <a:rPr lang="en-US" sz="8000" dirty="0"/>
              <a:t> is-active docker</a:t>
            </a:r>
          </a:p>
          <a:p>
            <a:pPr marL="0" indent="0">
              <a:buNone/>
            </a:pPr>
            <a:r>
              <a:rPr lang="en-US" sz="8000" dirty="0"/>
              <a:t>- To get info about the docker:</a:t>
            </a:r>
          </a:p>
          <a:p>
            <a:pPr marL="0" indent="0">
              <a:buNone/>
            </a:pPr>
            <a:r>
              <a:rPr lang="en-US" sz="8000" dirty="0" err="1"/>
              <a:t>sudo</a:t>
            </a:r>
            <a:r>
              <a:rPr lang="en-US" sz="8000" dirty="0"/>
              <a:t> docker info</a:t>
            </a:r>
          </a:p>
          <a:p>
            <a:pPr marL="0" indent="0">
              <a:buNone/>
            </a:pPr>
            <a:r>
              <a:rPr lang="en-US" sz="80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3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477B-3B17-FEC4-0423-8708C33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321276"/>
            <a:ext cx="11602993" cy="60424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folder – </a:t>
            </a:r>
            <a:r>
              <a:rPr lang="en-US" dirty="0" err="1"/>
              <a:t>mkdir</a:t>
            </a:r>
            <a:r>
              <a:rPr lang="en-US" dirty="0"/>
              <a:t> “folder-name”</a:t>
            </a:r>
          </a:p>
          <a:p>
            <a:r>
              <a:rPr lang="en-US" dirty="0"/>
              <a:t>Inside the folder create a “</a:t>
            </a:r>
            <a:r>
              <a:rPr lang="en-US" dirty="0" err="1"/>
              <a:t>Dockerfile</a:t>
            </a:r>
            <a:r>
              <a:rPr lang="en-US" dirty="0"/>
              <a:t> and </a:t>
            </a:r>
            <a:r>
              <a:rPr lang="en-US" dirty="0" err="1"/>
              <a:t>index.html</a:t>
            </a:r>
            <a:r>
              <a:rPr lang="en-US" dirty="0"/>
              <a:t>” files</a:t>
            </a:r>
          </a:p>
          <a:p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FROM nginx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index.html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/share/nginx/html</a:t>
            </a:r>
          </a:p>
          <a:p>
            <a:r>
              <a:rPr lang="en-US" dirty="0" err="1"/>
              <a:t>Index.html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Your html code.</a:t>
            </a:r>
          </a:p>
          <a:p>
            <a:r>
              <a:rPr lang="en-US" dirty="0"/>
              <a:t> build the image: docker build –t </a:t>
            </a:r>
            <a:r>
              <a:rPr lang="en-US" dirty="0" err="1"/>
              <a:t>myweb</a:t>
            </a:r>
            <a:r>
              <a:rPr lang="en-US" dirty="0"/>
              <a:t> .</a:t>
            </a:r>
          </a:p>
          <a:p>
            <a:r>
              <a:rPr lang="en-US" dirty="0"/>
              <a:t>Run the image: docker run –d –p 8080:80 </a:t>
            </a:r>
            <a:r>
              <a:rPr lang="en-US" dirty="0" err="1"/>
              <a:t>myweb</a:t>
            </a:r>
            <a:r>
              <a:rPr lang="en-US" dirty="0"/>
              <a:t> “run the container in a detached mode (-d)</a:t>
            </a:r>
          </a:p>
          <a:p>
            <a:r>
              <a:rPr lang="en-US" dirty="0"/>
              <a:t>Access to the website: </a:t>
            </a:r>
            <a:r>
              <a:rPr lang="en-US" dirty="0" err="1"/>
              <a:t>htpp</a:t>
            </a:r>
            <a:r>
              <a:rPr lang="en-US" dirty="0"/>
              <a:t>://ec2publicipaddress:8080</a:t>
            </a:r>
          </a:p>
          <a:p>
            <a:r>
              <a:rPr lang="en-US" dirty="0"/>
              <a:t>Make sure the sg allow access on port 8080</a:t>
            </a:r>
          </a:p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</a:t>
            </a:r>
            <a:r>
              <a:rPr lang="en-US" dirty="0" err="1"/>
              <a:t>AmazonECR</a:t>
            </a:r>
            <a:r>
              <a:rPr lang="en-US" dirty="0"/>
              <a:t>/latest/</a:t>
            </a:r>
            <a:r>
              <a:rPr lang="en-US" dirty="0" err="1"/>
              <a:t>userguide</a:t>
            </a:r>
            <a:r>
              <a:rPr lang="en-US" dirty="0"/>
              <a:t>/docker-push-</a:t>
            </a:r>
            <a:r>
              <a:rPr lang="en-US" dirty="0" err="1"/>
              <a:t>ecr</a:t>
            </a:r>
            <a:r>
              <a:rPr lang="en-US" dirty="0"/>
              <a:t>-</a:t>
            </a:r>
            <a:r>
              <a:rPr lang="en-US" dirty="0" err="1"/>
              <a:t>image.html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7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244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Docker </vt:lpstr>
      <vt:lpstr>Install docker in an EC2 – Amazon 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Johana Tosse</dc:creator>
  <cp:lastModifiedBy>Johana Tosse</cp:lastModifiedBy>
  <cp:revision>3</cp:revision>
  <dcterms:created xsi:type="dcterms:W3CDTF">2023-11-18T20:39:39Z</dcterms:created>
  <dcterms:modified xsi:type="dcterms:W3CDTF">2023-11-18T21:09:42Z</dcterms:modified>
</cp:coreProperties>
</file>