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  <p:sldMasterId id="2147483692" r:id="rId6"/>
  </p:sldMasterIdLst>
  <p:notesMasterIdLst>
    <p:notesMasterId r:id="rId22"/>
  </p:notesMasterIdLst>
  <p:handoutMasterIdLst>
    <p:handoutMasterId r:id="rId23"/>
  </p:handoutMasterIdLst>
  <p:sldIdLst>
    <p:sldId id="376" r:id="rId7"/>
    <p:sldId id="377" r:id="rId8"/>
    <p:sldId id="406" r:id="rId9"/>
    <p:sldId id="407" r:id="rId10"/>
    <p:sldId id="260" r:id="rId11"/>
    <p:sldId id="303" r:id="rId12"/>
    <p:sldId id="408" r:id="rId13"/>
    <p:sldId id="261" r:id="rId14"/>
    <p:sldId id="409" r:id="rId15"/>
    <p:sldId id="410" r:id="rId16"/>
    <p:sldId id="411" r:id="rId17"/>
    <p:sldId id="412" r:id="rId18"/>
    <p:sldId id="413" r:id="rId19"/>
    <p:sldId id="414" r:id="rId20"/>
    <p:sldId id="41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cus Schoeman" initials="JLS" lastIdx="1" clrIdx="0">
    <p:extLst>
      <p:ext uri="{19B8F6BF-5375-455C-9EA6-DF929625EA0E}">
        <p15:presenceInfo xmlns:p15="http://schemas.microsoft.com/office/powerpoint/2012/main" userId="Wicus Schoe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544F5-7EF1-4EE2-A5A2-5F92317656C5}" v="1" dt="2021-08-17T16:39:29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moh, CFO, Mnr [20819455@sun.ac.za]" userId="S::20819455@sun.ac.za::8e316df8-14b0-4928-9e3b-21ac388b11d0" providerId="AD" clId="Web-{5E5C3216-CB6F-4479-8820-0B186BF5B482}"/>
    <pc:docChg chg="addSld delSld modSld">
      <pc:chgData name="Momoh, CFO, Mnr [20819455@sun.ac.za]" userId="S::20819455@sun.ac.za::8e316df8-14b0-4928-9e3b-21ac388b11d0" providerId="AD" clId="Web-{5E5C3216-CB6F-4479-8820-0B186BF5B482}" dt="2021-05-29T17:22:10.133" v="547" actId="20577"/>
      <pc:docMkLst>
        <pc:docMk/>
      </pc:docMkLst>
      <pc:sldChg chg="del">
        <pc:chgData name="Momoh, CFO, Mnr [20819455@sun.ac.za]" userId="S::20819455@sun.ac.za::8e316df8-14b0-4928-9e3b-21ac388b11d0" providerId="AD" clId="Web-{5E5C3216-CB6F-4479-8820-0B186BF5B482}" dt="2021-05-29T17:06:15.750" v="193"/>
        <pc:sldMkLst>
          <pc:docMk/>
          <pc:sldMk cId="0" sldId="257"/>
        </pc:sldMkLst>
      </pc:sldChg>
      <pc:sldChg chg="modSp">
        <pc:chgData name="Momoh, CFO, Mnr [20819455@sun.ac.za]" userId="S::20819455@sun.ac.za::8e316df8-14b0-4928-9e3b-21ac388b11d0" providerId="AD" clId="Web-{5E5C3216-CB6F-4479-8820-0B186BF5B482}" dt="2021-05-29T17:22:10.133" v="547" actId="20577"/>
        <pc:sldMkLst>
          <pc:docMk/>
          <pc:sldMk cId="3119067390" sldId="259"/>
        </pc:sldMkLst>
        <pc:spChg chg="mod">
          <ac:chgData name="Momoh, CFO, Mnr [20819455@sun.ac.za]" userId="S::20819455@sun.ac.za::8e316df8-14b0-4928-9e3b-21ac388b11d0" providerId="AD" clId="Web-{5E5C3216-CB6F-4479-8820-0B186BF5B482}" dt="2021-05-29T17:22:10.133" v="547" actId="20577"/>
          <ac:spMkLst>
            <pc:docMk/>
            <pc:sldMk cId="3119067390" sldId="259"/>
            <ac:spMk id="3" creationId="{00000000-0000-0000-0000-000000000000}"/>
          </ac:spMkLst>
        </pc:spChg>
      </pc:sldChg>
      <pc:sldChg chg="del">
        <pc:chgData name="Momoh, CFO, Mnr [20819455@sun.ac.za]" userId="S::20819455@sun.ac.za::8e316df8-14b0-4928-9e3b-21ac388b11d0" providerId="AD" clId="Web-{5E5C3216-CB6F-4479-8820-0B186BF5B482}" dt="2021-05-29T17:06:17.515" v="194"/>
        <pc:sldMkLst>
          <pc:docMk/>
          <pc:sldMk cId="1829864589" sldId="306"/>
        </pc:sldMkLst>
      </pc:sldChg>
      <pc:sldChg chg="del">
        <pc:chgData name="Momoh, CFO, Mnr [20819455@sun.ac.za]" userId="S::20819455@sun.ac.za::8e316df8-14b0-4928-9e3b-21ac388b11d0" providerId="AD" clId="Web-{5E5C3216-CB6F-4479-8820-0B186BF5B482}" dt="2021-05-29T17:06:19.594" v="195"/>
        <pc:sldMkLst>
          <pc:docMk/>
          <pc:sldMk cId="528137486" sldId="307"/>
        </pc:sldMkLst>
      </pc:sldChg>
      <pc:sldChg chg="addSp delSp modSp new">
        <pc:chgData name="Momoh, CFO, Mnr [20819455@sun.ac.za]" userId="S::20819455@sun.ac.za::8e316df8-14b0-4928-9e3b-21ac388b11d0" providerId="AD" clId="Web-{5E5C3216-CB6F-4479-8820-0B186BF5B482}" dt="2021-05-29T17:21:42.491" v="534"/>
        <pc:sldMkLst>
          <pc:docMk/>
          <pc:sldMk cId="618043029" sldId="375"/>
        </pc:sldMkLst>
        <pc:spChg chg="mod">
          <ac:chgData name="Momoh, CFO, Mnr [20819455@sun.ac.za]" userId="S::20819455@sun.ac.za::8e316df8-14b0-4928-9e3b-21ac388b11d0" providerId="AD" clId="Web-{5E5C3216-CB6F-4479-8820-0B186BF5B482}" dt="2021-05-29T17:08:36.102" v="212" actId="1076"/>
          <ac:spMkLst>
            <pc:docMk/>
            <pc:sldMk cId="618043029" sldId="375"/>
            <ac:spMk id="2" creationId="{2E75466B-A934-4EB0-9C30-7E73A8639F86}"/>
          </ac:spMkLst>
        </pc:spChg>
        <pc:spChg chg="del mod">
          <ac:chgData name="Momoh, CFO, Mnr [20819455@sun.ac.za]" userId="S::20819455@sun.ac.za::8e316df8-14b0-4928-9e3b-21ac388b11d0" providerId="AD" clId="Web-{5E5C3216-CB6F-4479-8820-0B186BF5B482}" dt="2021-05-29T17:11:10.876" v="225"/>
          <ac:spMkLst>
            <pc:docMk/>
            <pc:sldMk cId="618043029" sldId="375"/>
            <ac:spMk id="3" creationId="{0B217192-9728-49F1-9009-4DE36A2CBA90}"/>
          </ac:spMkLst>
        </pc:spChg>
        <pc:graphicFrameChg chg="add del mod modGraphic">
          <ac:chgData name="Momoh, CFO, Mnr [20819455@sun.ac.za]" userId="S::20819455@sun.ac.za::8e316df8-14b0-4928-9e3b-21ac388b11d0" providerId="AD" clId="Web-{5E5C3216-CB6F-4479-8820-0B186BF5B482}" dt="2021-05-29T17:14:27.747" v="232"/>
          <ac:graphicFrameMkLst>
            <pc:docMk/>
            <pc:sldMk cId="618043029" sldId="375"/>
            <ac:graphicFrameMk id="5" creationId="{90E0AAF6-C4D8-46A5-A360-BF2BD5CAAA43}"/>
          </ac:graphicFrameMkLst>
        </pc:graphicFrameChg>
        <pc:graphicFrameChg chg="add mod modGraphic">
          <ac:chgData name="Momoh, CFO, Mnr [20819455@sun.ac.za]" userId="S::20819455@sun.ac.za::8e316df8-14b0-4928-9e3b-21ac388b11d0" providerId="AD" clId="Web-{5E5C3216-CB6F-4479-8820-0B186BF5B482}" dt="2021-05-29T17:21:42.491" v="534"/>
          <ac:graphicFrameMkLst>
            <pc:docMk/>
            <pc:sldMk cId="618043029" sldId="375"/>
            <ac:graphicFrameMk id="7" creationId="{D85FC7B9-87B2-4AF1-87C9-7220095189CA}"/>
          </ac:graphicFrameMkLst>
        </pc:graphicFrameChg>
      </pc:sldChg>
    </pc:docChg>
  </pc:docChgLst>
  <pc:docChgLst>
    <pc:chgData name="Louw, AHP [22531734@sun.ac.za]" userId="S::22531734@sun.ac.za::3a09b028-4b54-4e4b-94fe-8cd1d4222cee" providerId="AD" clId="Web-{55BC65C7-90D7-4494-9434-CEF3E92BBA62}"/>
    <pc:docChg chg="modSld">
      <pc:chgData name="Louw, AHP [22531734@sun.ac.za]" userId="S::22531734@sun.ac.za::3a09b028-4b54-4e4b-94fe-8cd1d4222cee" providerId="AD" clId="Web-{55BC65C7-90D7-4494-9434-CEF3E92BBA62}" dt="2021-08-12T10:22:09.284" v="2" actId="20577"/>
      <pc:docMkLst>
        <pc:docMk/>
      </pc:docMkLst>
      <pc:sldChg chg="modSp">
        <pc:chgData name="Louw, AHP [22531734@sun.ac.za]" userId="S::22531734@sun.ac.za::3a09b028-4b54-4e4b-94fe-8cd1d4222cee" providerId="AD" clId="Web-{55BC65C7-90D7-4494-9434-CEF3E92BBA62}" dt="2021-08-12T10:22:09.284" v="2" actId="20577"/>
        <pc:sldMkLst>
          <pc:docMk/>
          <pc:sldMk cId="0" sldId="312"/>
        </pc:sldMkLst>
        <pc:spChg chg="mod">
          <ac:chgData name="Louw, AHP [22531734@sun.ac.za]" userId="S::22531734@sun.ac.za::3a09b028-4b54-4e4b-94fe-8cd1d4222cee" providerId="AD" clId="Web-{55BC65C7-90D7-4494-9434-CEF3E92BBA62}" dt="2021-08-12T10:22:09.284" v="2" actId="20577"/>
          <ac:spMkLst>
            <pc:docMk/>
            <pc:sldMk cId="0" sldId="312"/>
            <ac:spMk id="4" creationId="{F490F85F-098F-4739-B404-F712F74AED60}"/>
          </ac:spMkLst>
        </pc:spChg>
      </pc:sldChg>
    </pc:docChg>
  </pc:docChgLst>
  <pc:docChgLst>
    <pc:chgData name="Bradbury, RJ, Mnr [22599614@sun.ac.za]" userId="S::22599614@sun.ac.za::e49dfa1c-1332-4aed-9c24-27d42c17172e" providerId="AD" clId="Web-{D1F84038-7972-4623-8FC6-82DAC283CF25}"/>
    <pc:docChg chg="modSld">
      <pc:chgData name="Bradbury, RJ, Mnr [22599614@sun.ac.za]" userId="S::22599614@sun.ac.za::e49dfa1c-1332-4aed-9c24-27d42c17172e" providerId="AD" clId="Web-{D1F84038-7972-4623-8FC6-82DAC283CF25}" dt="2021-08-12T11:49:13.906" v="104" actId="20577"/>
      <pc:docMkLst>
        <pc:docMk/>
      </pc:docMkLst>
      <pc:sldChg chg="modSp">
        <pc:chgData name="Bradbury, RJ, Mnr [22599614@sun.ac.za]" userId="S::22599614@sun.ac.za::e49dfa1c-1332-4aed-9c24-27d42c17172e" providerId="AD" clId="Web-{D1F84038-7972-4623-8FC6-82DAC283CF25}" dt="2021-08-12T11:49:13.906" v="104" actId="20577"/>
        <pc:sldMkLst>
          <pc:docMk/>
          <pc:sldMk cId="0" sldId="349"/>
        </pc:sldMkLst>
        <pc:spChg chg="mod">
          <ac:chgData name="Bradbury, RJ, Mnr [22599614@sun.ac.za]" userId="S::22599614@sun.ac.za::e49dfa1c-1332-4aed-9c24-27d42c17172e" providerId="AD" clId="Web-{D1F84038-7972-4623-8FC6-82DAC283CF25}" dt="2021-08-12T11:49:13.906" v="104" actId="20577"/>
          <ac:spMkLst>
            <pc:docMk/>
            <pc:sldMk cId="0" sldId="349"/>
            <ac:spMk id="94" creationId="{00000000-0000-0000-0000-000000000000}"/>
          </ac:spMkLst>
        </pc:spChg>
      </pc:sldChg>
      <pc:sldChg chg="modSp">
        <pc:chgData name="Bradbury, RJ, Mnr [22599614@sun.ac.za]" userId="S::22599614@sun.ac.za::e49dfa1c-1332-4aed-9c24-27d42c17172e" providerId="AD" clId="Web-{D1F84038-7972-4623-8FC6-82DAC283CF25}" dt="2021-08-12T11:49:06.671" v="102" actId="20577"/>
        <pc:sldMkLst>
          <pc:docMk/>
          <pc:sldMk cId="0" sldId="350"/>
        </pc:sldMkLst>
        <pc:spChg chg="mod">
          <ac:chgData name="Bradbury, RJ, Mnr [22599614@sun.ac.za]" userId="S::22599614@sun.ac.za::e49dfa1c-1332-4aed-9c24-27d42c17172e" providerId="AD" clId="Web-{D1F84038-7972-4623-8FC6-82DAC283CF25}" dt="2021-08-12T11:49:06.671" v="102" actId="20577"/>
          <ac:spMkLst>
            <pc:docMk/>
            <pc:sldMk cId="0" sldId="350"/>
            <ac:spMk id="101" creationId="{00000000-0000-0000-0000-000000000000}"/>
          </ac:spMkLst>
        </pc:spChg>
      </pc:sldChg>
    </pc:docChg>
  </pc:docChgLst>
  <pc:docChgLst>
    <pc:chgData name="Theron, PJJ, Mnr [22572171@sun.ac.za]" userId="S::22572171@sun.ac.za::620e4d89-c40c-497b-a6d0-6773c132a928" providerId="AD" clId="Web-{480657BA-622B-456E-A448-0EAD91D4DF8D}"/>
    <pc:docChg chg="modSld">
      <pc:chgData name="Theron, PJJ, Mnr [22572171@sun.ac.za]" userId="S::22572171@sun.ac.za::620e4d89-c40c-497b-a6d0-6773c132a928" providerId="AD" clId="Web-{480657BA-622B-456E-A448-0EAD91D4DF8D}" dt="2021-08-11T13:48:44.198" v="5" actId="20577"/>
      <pc:docMkLst>
        <pc:docMk/>
      </pc:docMkLst>
      <pc:sldChg chg="modSp">
        <pc:chgData name="Theron, PJJ, Mnr [22572171@sun.ac.za]" userId="S::22572171@sun.ac.za::620e4d89-c40c-497b-a6d0-6773c132a928" providerId="AD" clId="Web-{480657BA-622B-456E-A448-0EAD91D4DF8D}" dt="2021-08-11T13:48:22.526" v="1" actId="20577"/>
        <pc:sldMkLst>
          <pc:docMk/>
          <pc:sldMk cId="0" sldId="349"/>
        </pc:sldMkLst>
        <pc:spChg chg="mod">
          <ac:chgData name="Theron, PJJ, Mnr [22572171@sun.ac.za]" userId="S::22572171@sun.ac.za::620e4d89-c40c-497b-a6d0-6773c132a928" providerId="AD" clId="Web-{480657BA-622B-456E-A448-0EAD91D4DF8D}" dt="2021-08-11T13:48:22.526" v="1" actId="20577"/>
          <ac:spMkLst>
            <pc:docMk/>
            <pc:sldMk cId="0" sldId="349"/>
            <ac:spMk id="93" creationId="{00000000-0000-0000-0000-000000000000}"/>
          </ac:spMkLst>
        </pc:spChg>
      </pc:sldChg>
      <pc:sldChg chg="modSp">
        <pc:chgData name="Theron, PJJ, Mnr [22572171@sun.ac.za]" userId="S::22572171@sun.ac.za::620e4d89-c40c-497b-a6d0-6773c132a928" providerId="AD" clId="Web-{480657BA-622B-456E-A448-0EAD91D4DF8D}" dt="2021-08-11T13:48:44.198" v="5" actId="20577"/>
        <pc:sldMkLst>
          <pc:docMk/>
          <pc:sldMk cId="0" sldId="350"/>
        </pc:sldMkLst>
        <pc:spChg chg="mod">
          <ac:chgData name="Theron, PJJ, Mnr [22572171@sun.ac.za]" userId="S::22572171@sun.ac.za::620e4d89-c40c-497b-a6d0-6773c132a928" providerId="AD" clId="Web-{480657BA-622B-456E-A448-0EAD91D4DF8D}" dt="2021-08-11T13:48:44.198" v="5" actId="20577"/>
          <ac:spMkLst>
            <pc:docMk/>
            <pc:sldMk cId="0" sldId="350"/>
            <ac:spMk id="101" creationId="{00000000-0000-0000-0000-000000000000}"/>
          </ac:spMkLst>
        </pc:spChg>
      </pc:sldChg>
    </pc:docChg>
  </pc:docChgLst>
  <pc:docChgLst>
    <pc:chgData name="Kirchner, H, Mnr [20934599@sun.ac.za]" userId="283fe429-772a-4892-8194-94499b0a58c4" providerId="ADAL" clId="{8606FCD8-CFDC-4C00-B1B6-103C4AC46EF5}"/>
    <pc:docChg chg="undo custSel addSld delSld modSld">
      <pc:chgData name="Kirchner, H, Mnr [20934599@sun.ac.za]" userId="283fe429-772a-4892-8194-94499b0a58c4" providerId="ADAL" clId="{8606FCD8-CFDC-4C00-B1B6-103C4AC46EF5}" dt="2021-08-10T22:32:02.697" v="2731" actId="1076"/>
      <pc:docMkLst>
        <pc:docMk/>
      </pc:docMkLst>
      <pc:sldChg chg="del">
        <pc:chgData name="Kirchner, H, Mnr [20934599@sun.ac.za]" userId="283fe429-772a-4892-8194-94499b0a58c4" providerId="ADAL" clId="{8606FCD8-CFDC-4C00-B1B6-103C4AC46EF5}" dt="2021-08-10T22:04:50.559" v="1100" actId="2696"/>
        <pc:sldMkLst>
          <pc:docMk/>
          <pc:sldMk cId="405653866" sldId="293"/>
        </pc:sldMkLst>
      </pc:sldChg>
      <pc:sldChg chg="modSp add del mod">
        <pc:chgData name="Kirchner, H, Mnr [20934599@sun.ac.za]" userId="283fe429-772a-4892-8194-94499b0a58c4" providerId="ADAL" clId="{8606FCD8-CFDC-4C00-B1B6-103C4AC46EF5}" dt="2021-08-10T22:26:27.628" v="2713" actId="20577"/>
        <pc:sldMkLst>
          <pc:docMk/>
          <pc:sldMk cId="1910662116" sldId="295"/>
        </pc:sldMkLst>
        <pc:spChg chg="mod">
          <ac:chgData name="Kirchner, H, Mnr [20934599@sun.ac.za]" userId="283fe429-772a-4892-8194-94499b0a58c4" providerId="ADAL" clId="{8606FCD8-CFDC-4C00-B1B6-103C4AC46EF5}" dt="2021-08-10T22:25:51.467" v="2707" actId="20577"/>
          <ac:spMkLst>
            <pc:docMk/>
            <pc:sldMk cId="1910662116" sldId="295"/>
            <ac:spMk id="8" creationId="{0C10D113-BF06-445F-862F-E3CE2B9488ED}"/>
          </ac:spMkLst>
        </pc:spChg>
        <pc:spChg chg="mod">
          <ac:chgData name="Kirchner, H, Mnr [20934599@sun.ac.za]" userId="283fe429-772a-4892-8194-94499b0a58c4" providerId="ADAL" clId="{8606FCD8-CFDC-4C00-B1B6-103C4AC46EF5}" dt="2021-08-10T22:26:27.628" v="2713" actId="20577"/>
          <ac:spMkLst>
            <pc:docMk/>
            <pc:sldMk cId="1910662116" sldId="295"/>
            <ac:spMk id="10" creationId="{5036CAE1-6FA5-4446-8E80-7890B9B5FAE6}"/>
          </ac:spMkLst>
        </pc:spChg>
      </pc:sldChg>
      <pc:sldChg chg="del">
        <pc:chgData name="Kirchner, H, Mnr [20934599@sun.ac.za]" userId="283fe429-772a-4892-8194-94499b0a58c4" providerId="ADAL" clId="{8606FCD8-CFDC-4C00-B1B6-103C4AC46EF5}" dt="2021-08-10T22:04:43.978" v="1097" actId="2696"/>
        <pc:sldMkLst>
          <pc:docMk/>
          <pc:sldMk cId="2024835256" sldId="296"/>
        </pc:sldMkLst>
      </pc:sldChg>
      <pc:sldChg chg="del">
        <pc:chgData name="Kirchner, H, Mnr [20934599@sun.ac.za]" userId="283fe429-772a-4892-8194-94499b0a58c4" providerId="ADAL" clId="{8606FCD8-CFDC-4C00-B1B6-103C4AC46EF5}" dt="2021-08-10T22:04:46.066" v="1098" actId="2696"/>
        <pc:sldMkLst>
          <pc:docMk/>
          <pc:sldMk cId="2760945092" sldId="298"/>
        </pc:sldMkLst>
      </pc:sldChg>
      <pc:sldChg chg="del">
        <pc:chgData name="Kirchner, H, Mnr [20934599@sun.ac.za]" userId="283fe429-772a-4892-8194-94499b0a58c4" providerId="ADAL" clId="{8606FCD8-CFDC-4C00-B1B6-103C4AC46EF5}" dt="2021-08-10T22:04:40.761" v="1096" actId="2696"/>
        <pc:sldMkLst>
          <pc:docMk/>
          <pc:sldMk cId="3311718165" sldId="302"/>
        </pc:sldMkLst>
      </pc:sldChg>
      <pc:sldChg chg="modSp mod">
        <pc:chgData name="Kirchner, H, Mnr [20934599@sun.ac.za]" userId="283fe429-772a-4892-8194-94499b0a58c4" providerId="ADAL" clId="{8606FCD8-CFDC-4C00-B1B6-103C4AC46EF5}" dt="2021-08-10T21:22:59.254" v="10" actId="20577"/>
        <pc:sldMkLst>
          <pc:docMk/>
          <pc:sldMk cId="2784005634" sldId="376"/>
        </pc:sldMkLst>
        <pc:spChg chg="mod">
          <ac:chgData name="Kirchner, H, Mnr [20934599@sun.ac.za]" userId="283fe429-772a-4892-8194-94499b0a58c4" providerId="ADAL" clId="{8606FCD8-CFDC-4C00-B1B6-103C4AC46EF5}" dt="2021-08-10T21:22:59.254" v="10" actId="20577"/>
          <ac:spMkLst>
            <pc:docMk/>
            <pc:sldMk cId="2784005634" sldId="376"/>
            <ac:spMk id="3" creationId="{3CD34702-A49D-4DE6-9901-909D3AC190D7}"/>
          </ac:spMkLst>
        </pc:spChg>
      </pc:sldChg>
      <pc:sldChg chg="addSp delSp modSp mod delAnim modAnim">
        <pc:chgData name="Kirchner, H, Mnr [20934599@sun.ac.za]" userId="283fe429-772a-4892-8194-94499b0a58c4" providerId="ADAL" clId="{8606FCD8-CFDC-4C00-B1B6-103C4AC46EF5}" dt="2021-08-10T22:29:31.131" v="2720" actId="113"/>
        <pc:sldMkLst>
          <pc:docMk/>
          <pc:sldMk cId="1565274777" sldId="378"/>
        </pc:sldMkLst>
        <pc:spChg chg="mod">
          <ac:chgData name="Kirchner, H, Mnr [20934599@sun.ac.za]" userId="283fe429-772a-4892-8194-94499b0a58c4" providerId="ADAL" clId="{8606FCD8-CFDC-4C00-B1B6-103C4AC46EF5}" dt="2021-08-10T22:05:09.794" v="1129" actId="20577"/>
          <ac:spMkLst>
            <pc:docMk/>
            <pc:sldMk cId="1565274777" sldId="378"/>
            <ac:spMk id="2" creationId="{6E4F0E49-6EE9-4718-A596-CC2D1048DD35}"/>
          </ac:spMkLst>
        </pc:spChg>
        <pc:spChg chg="del mod">
          <ac:chgData name="Kirchner, H, Mnr [20934599@sun.ac.za]" userId="283fe429-772a-4892-8194-94499b0a58c4" providerId="ADAL" clId="{8606FCD8-CFDC-4C00-B1B6-103C4AC46EF5}" dt="2021-08-10T22:05:15.229" v="1133"/>
          <ac:spMkLst>
            <pc:docMk/>
            <pc:sldMk cId="1565274777" sldId="378"/>
            <ac:spMk id="5" creationId="{08FA1B6C-1F32-402B-BCB6-F9B671BC765D}"/>
          </ac:spMkLst>
        </pc:spChg>
        <pc:spChg chg="add mod">
          <ac:chgData name="Kirchner, H, Mnr [20934599@sun.ac.za]" userId="283fe429-772a-4892-8194-94499b0a58c4" providerId="ADAL" clId="{8606FCD8-CFDC-4C00-B1B6-103C4AC46EF5}" dt="2021-08-10T22:29:31.131" v="2720" actId="113"/>
          <ac:spMkLst>
            <pc:docMk/>
            <pc:sldMk cId="1565274777" sldId="378"/>
            <ac:spMk id="6" creationId="{3A384817-3E73-4F94-8B35-293FCF4C402A}"/>
          </ac:spMkLst>
        </pc:spChg>
        <pc:spChg chg="del mod">
          <ac:chgData name="Kirchner, H, Mnr [20934599@sun.ac.za]" userId="283fe429-772a-4892-8194-94499b0a58c4" providerId="ADAL" clId="{8606FCD8-CFDC-4C00-B1B6-103C4AC46EF5}" dt="2021-08-10T22:05:48.487" v="1150"/>
          <ac:spMkLst>
            <pc:docMk/>
            <pc:sldMk cId="1565274777" sldId="378"/>
            <ac:spMk id="7" creationId="{279C1C04-20F7-4948-961F-D88B9A930192}"/>
          </ac:spMkLst>
        </pc:spChg>
        <pc:picChg chg="del">
          <ac:chgData name="Kirchner, H, Mnr [20934599@sun.ac.za]" userId="283fe429-772a-4892-8194-94499b0a58c4" providerId="ADAL" clId="{8606FCD8-CFDC-4C00-B1B6-103C4AC46EF5}" dt="2021-08-10T22:05:15.225" v="1131" actId="478"/>
          <ac:picMkLst>
            <pc:docMk/>
            <pc:sldMk cId="1565274777" sldId="378"/>
            <ac:picMk id="4" creationId="{A7207A6E-E219-4808-A536-23FE25D54BEC}"/>
          </ac:picMkLst>
        </pc:picChg>
      </pc:sldChg>
      <pc:sldChg chg="del">
        <pc:chgData name="Kirchner, H, Mnr [20934599@sun.ac.za]" userId="283fe429-772a-4892-8194-94499b0a58c4" providerId="ADAL" clId="{8606FCD8-CFDC-4C00-B1B6-103C4AC46EF5}" dt="2021-08-10T22:05:52.744" v="1151" actId="2696"/>
        <pc:sldMkLst>
          <pc:docMk/>
          <pc:sldMk cId="3914599894" sldId="379"/>
        </pc:sldMkLst>
      </pc:sldChg>
      <pc:sldChg chg="del">
        <pc:chgData name="Kirchner, H, Mnr [20934599@sun.ac.za]" userId="283fe429-772a-4892-8194-94499b0a58c4" providerId="ADAL" clId="{8606FCD8-CFDC-4C00-B1B6-103C4AC46EF5}" dt="2021-08-10T22:05:59.269" v="1153" actId="2696"/>
        <pc:sldMkLst>
          <pc:docMk/>
          <pc:sldMk cId="2931621665" sldId="380"/>
        </pc:sldMkLst>
      </pc:sldChg>
      <pc:sldChg chg="del">
        <pc:chgData name="Kirchner, H, Mnr [20934599@sun.ac.za]" userId="283fe429-772a-4892-8194-94499b0a58c4" providerId="ADAL" clId="{8606FCD8-CFDC-4C00-B1B6-103C4AC46EF5}" dt="2021-08-10T22:05:55.925" v="1152" actId="2696"/>
        <pc:sldMkLst>
          <pc:docMk/>
          <pc:sldMk cId="3428890133" sldId="381"/>
        </pc:sldMkLst>
      </pc:sldChg>
      <pc:sldChg chg="addSp delSp modSp mod delAnim modAnim">
        <pc:chgData name="Kirchner, H, Mnr [20934599@sun.ac.za]" userId="283fe429-772a-4892-8194-94499b0a58c4" providerId="ADAL" clId="{8606FCD8-CFDC-4C00-B1B6-103C4AC46EF5}" dt="2021-08-10T22:32:02.697" v="2731" actId="1076"/>
        <pc:sldMkLst>
          <pc:docMk/>
          <pc:sldMk cId="1044843376" sldId="382"/>
        </pc:sldMkLst>
        <pc:spChg chg="mod">
          <ac:chgData name="Kirchner, H, Mnr [20934599@sun.ac.za]" userId="283fe429-772a-4892-8194-94499b0a58c4" providerId="ADAL" clId="{8606FCD8-CFDC-4C00-B1B6-103C4AC46EF5}" dt="2021-08-10T22:16:38.353" v="2014" actId="20577"/>
          <ac:spMkLst>
            <pc:docMk/>
            <pc:sldMk cId="1044843376" sldId="382"/>
            <ac:spMk id="2" creationId="{C3217F69-86C3-4120-922A-E98EAAB80637}"/>
          </ac:spMkLst>
        </pc:spChg>
        <pc:spChg chg="add del mod">
          <ac:chgData name="Kirchner, H, Mnr [20934599@sun.ac.za]" userId="283fe429-772a-4892-8194-94499b0a58c4" providerId="ADAL" clId="{8606FCD8-CFDC-4C00-B1B6-103C4AC46EF5}" dt="2021-08-10T22:17:41.837" v="2022"/>
          <ac:spMkLst>
            <pc:docMk/>
            <pc:sldMk cId="1044843376" sldId="382"/>
            <ac:spMk id="5" creationId="{136652FC-74A8-40F6-8C6F-26D4C02085E6}"/>
          </ac:spMkLst>
        </pc:spChg>
        <pc:spChg chg="del mod">
          <ac:chgData name="Kirchner, H, Mnr [20934599@sun.ac.za]" userId="283fe429-772a-4892-8194-94499b0a58c4" providerId="ADAL" clId="{8606FCD8-CFDC-4C00-B1B6-103C4AC46EF5}" dt="2021-08-10T22:32:00.222" v="2730" actId="478"/>
          <ac:spMkLst>
            <pc:docMk/>
            <pc:sldMk cId="1044843376" sldId="382"/>
            <ac:spMk id="6" creationId="{339D76AF-AC14-4D18-B3AB-2811AFA762C2}"/>
          </ac:spMkLst>
        </pc:spChg>
        <pc:spChg chg="add mod">
          <ac:chgData name="Kirchner, H, Mnr [20934599@sun.ac.za]" userId="283fe429-772a-4892-8194-94499b0a58c4" providerId="ADAL" clId="{8606FCD8-CFDC-4C00-B1B6-103C4AC46EF5}" dt="2021-08-10T22:32:02.697" v="2731" actId="1076"/>
          <ac:spMkLst>
            <pc:docMk/>
            <pc:sldMk cId="1044843376" sldId="382"/>
            <ac:spMk id="9" creationId="{E9685A36-C315-4E07-862D-07D713A5B446}"/>
          </ac:spMkLst>
        </pc:spChg>
        <pc:picChg chg="del">
          <ac:chgData name="Kirchner, H, Mnr [20934599@sun.ac.za]" userId="283fe429-772a-4892-8194-94499b0a58c4" providerId="ADAL" clId="{8606FCD8-CFDC-4C00-B1B6-103C4AC46EF5}" dt="2021-08-10T22:17:39.321" v="2021" actId="478"/>
          <ac:picMkLst>
            <pc:docMk/>
            <pc:sldMk cId="1044843376" sldId="382"/>
            <ac:picMk id="4" creationId="{F334E6BB-A53F-4F07-B262-88F81A0D9DC8}"/>
          </ac:picMkLst>
        </pc:picChg>
        <pc:picChg chg="add mod">
          <ac:chgData name="Kirchner, H, Mnr [20934599@sun.ac.za]" userId="283fe429-772a-4892-8194-94499b0a58c4" providerId="ADAL" clId="{8606FCD8-CFDC-4C00-B1B6-103C4AC46EF5}" dt="2021-08-10T22:20:13.874" v="2100" actId="1076"/>
          <ac:picMkLst>
            <pc:docMk/>
            <pc:sldMk cId="1044843376" sldId="382"/>
            <ac:picMk id="8" creationId="{1ADD3AD7-48F0-43C6-922D-F910041AD5D4}"/>
          </ac:picMkLst>
        </pc:picChg>
      </pc:sldChg>
      <pc:sldChg chg="modSp mod">
        <pc:chgData name="Kirchner, H, Mnr [20934599@sun.ac.za]" userId="283fe429-772a-4892-8194-94499b0a58c4" providerId="ADAL" clId="{8606FCD8-CFDC-4C00-B1B6-103C4AC46EF5}" dt="2021-08-10T22:12:45.204" v="1693" actId="1076"/>
        <pc:sldMkLst>
          <pc:docMk/>
          <pc:sldMk cId="3700428895" sldId="383"/>
        </pc:sldMkLst>
        <pc:spChg chg="mod">
          <ac:chgData name="Kirchner, H, Mnr [20934599@sun.ac.za]" userId="283fe429-772a-4892-8194-94499b0a58c4" providerId="ADAL" clId="{8606FCD8-CFDC-4C00-B1B6-103C4AC46EF5}" dt="2021-08-10T22:12:45.204" v="1693" actId="1076"/>
          <ac:spMkLst>
            <pc:docMk/>
            <pc:sldMk cId="3700428895" sldId="383"/>
            <ac:spMk id="2" creationId="{67DCCA53-08D5-4888-ACD6-3A15AB059010}"/>
          </ac:spMkLst>
        </pc:spChg>
        <pc:spChg chg="mod">
          <ac:chgData name="Kirchner, H, Mnr [20934599@sun.ac.za]" userId="283fe429-772a-4892-8194-94499b0a58c4" providerId="ADAL" clId="{8606FCD8-CFDC-4C00-B1B6-103C4AC46EF5}" dt="2021-08-10T22:12:39.064" v="1692" actId="1076"/>
          <ac:spMkLst>
            <pc:docMk/>
            <pc:sldMk cId="3700428895" sldId="383"/>
            <ac:spMk id="3" creationId="{5108A544-A191-4E04-B62A-D5D07B6505E3}"/>
          </ac:spMkLst>
        </pc:spChg>
      </pc:sldChg>
      <pc:sldChg chg="modSp new mod">
        <pc:chgData name="Kirchner, H, Mnr [20934599@sun.ac.za]" userId="283fe429-772a-4892-8194-94499b0a58c4" providerId="ADAL" clId="{8606FCD8-CFDC-4C00-B1B6-103C4AC46EF5}" dt="2021-08-10T22:03:23.445" v="1095" actId="20577"/>
        <pc:sldMkLst>
          <pc:docMk/>
          <pc:sldMk cId="1948981769" sldId="399"/>
        </pc:sldMkLst>
        <pc:spChg chg="mod">
          <ac:chgData name="Kirchner, H, Mnr [20934599@sun.ac.za]" userId="283fe429-772a-4892-8194-94499b0a58c4" providerId="ADAL" clId="{8606FCD8-CFDC-4C00-B1B6-103C4AC46EF5}" dt="2021-08-10T21:49:39.536" v="1093" actId="20577"/>
          <ac:spMkLst>
            <pc:docMk/>
            <pc:sldMk cId="1948981769" sldId="399"/>
            <ac:spMk id="2" creationId="{EEA194BE-ECF9-4C35-A947-5F3620E82952}"/>
          </ac:spMkLst>
        </pc:spChg>
        <pc:spChg chg="mod">
          <ac:chgData name="Kirchner, H, Mnr [20934599@sun.ac.za]" userId="283fe429-772a-4892-8194-94499b0a58c4" providerId="ADAL" clId="{8606FCD8-CFDC-4C00-B1B6-103C4AC46EF5}" dt="2021-08-10T21:48:04.761" v="978" actId="20577"/>
          <ac:spMkLst>
            <pc:docMk/>
            <pc:sldMk cId="1948981769" sldId="399"/>
            <ac:spMk id="3" creationId="{C7CBDA0A-69EE-4184-8C57-DB672F9FFA55}"/>
          </ac:spMkLst>
        </pc:spChg>
        <pc:spChg chg="mod">
          <ac:chgData name="Kirchner, H, Mnr [20934599@sun.ac.za]" userId="283fe429-772a-4892-8194-94499b0a58c4" providerId="ADAL" clId="{8606FCD8-CFDC-4C00-B1B6-103C4AC46EF5}" dt="2021-08-10T22:03:23.445" v="1095" actId="20577"/>
          <ac:spMkLst>
            <pc:docMk/>
            <pc:sldMk cId="1948981769" sldId="399"/>
            <ac:spMk id="4" creationId="{85EE6A99-921D-4E69-B1CB-5F10B2797272}"/>
          </ac:spMkLst>
        </pc:spChg>
      </pc:sldChg>
      <pc:sldChg chg="modSp new mod">
        <pc:chgData name="Kirchner, H, Mnr [20934599@sun.ac.za]" userId="283fe429-772a-4892-8194-94499b0a58c4" providerId="ADAL" clId="{8606FCD8-CFDC-4C00-B1B6-103C4AC46EF5}" dt="2021-08-10T22:30:08.582" v="2726" actId="113"/>
        <pc:sldMkLst>
          <pc:docMk/>
          <pc:sldMk cId="84144135" sldId="400"/>
        </pc:sldMkLst>
        <pc:spChg chg="mod">
          <ac:chgData name="Kirchner, H, Mnr [20934599@sun.ac.za]" userId="283fe429-772a-4892-8194-94499b0a58c4" providerId="ADAL" clId="{8606FCD8-CFDC-4C00-B1B6-103C4AC46EF5}" dt="2021-08-10T22:10:05.156" v="1580" actId="5793"/>
          <ac:spMkLst>
            <pc:docMk/>
            <pc:sldMk cId="84144135" sldId="400"/>
            <ac:spMk id="2" creationId="{C8E543E7-30A5-4824-A9DA-A0EC2E5AE13B}"/>
          </ac:spMkLst>
        </pc:spChg>
        <pc:spChg chg="mod">
          <ac:chgData name="Kirchner, H, Mnr [20934599@sun.ac.za]" userId="283fe429-772a-4892-8194-94499b0a58c4" providerId="ADAL" clId="{8606FCD8-CFDC-4C00-B1B6-103C4AC46EF5}" dt="2021-08-10T22:30:08.582" v="2726" actId="113"/>
          <ac:spMkLst>
            <pc:docMk/>
            <pc:sldMk cId="84144135" sldId="400"/>
            <ac:spMk id="3" creationId="{7B4E1027-F27B-47C8-86B7-F5F86C943AB6}"/>
          </ac:spMkLst>
        </pc:spChg>
      </pc:sldChg>
      <pc:sldChg chg="add del">
        <pc:chgData name="Kirchner, H, Mnr [20934599@sun.ac.za]" userId="283fe429-772a-4892-8194-94499b0a58c4" providerId="ADAL" clId="{8606FCD8-CFDC-4C00-B1B6-103C4AC46EF5}" dt="2021-08-10T22:04:54.438" v="1101" actId="2696"/>
        <pc:sldMkLst>
          <pc:docMk/>
          <pc:sldMk cId="3229072645" sldId="400"/>
        </pc:sldMkLst>
      </pc:sldChg>
    </pc:docChg>
  </pc:docChgLst>
  <pc:docChgLst>
    <pc:chgData name="Louw, AHP [22531734@sun.ac.za]" userId="3a09b028-4b54-4e4b-94fe-8cd1d4222cee" providerId="ADAL" clId="{33E98FC3-891D-470A-BF20-C375C931CF0C}"/>
    <pc:docChg chg="undo custSel delSld modSld">
      <pc:chgData name="Louw, AHP [22531734@sun.ac.za]" userId="3a09b028-4b54-4e4b-94fe-8cd1d4222cee" providerId="ADAL" clId="{33E98FC3-891D-470A-BF20-C375C931CF0C}" dt="2021-05-29T21:59:16.188" v="1107" actId="20577"/>
      <pc:docMkLst>
        <pc:docMk/>
      </pc:docMkLst>
      <pc:sldChg chg="modSp mod">
        <pc:chgData name="Louw, AHP [22531734@sun.ac.za]" userId="3a09b028-4b54-4e4b-94fe-8cd1d4222cee" providerId="ADAL" clId="{33E98FC3-891D-470A-BF20-C375C931CF0C}" dt="2021-05-29T21:24:28.286" v="434" actId="20577"/>
        <pc:sldMkLst>
          <pc:docMk/>
          <pc:sldMk cId="0" sldId="312"/>
        </pc:sldMkLst>
        <pc:spChg chg="mod">
          <ac:chgData name="Louw, AHP [22531734@sun.ac.za]" userId="3a09b028-4b54-4e4b-94fe-8cd1d4222cee" providerId="ADAL" clId="{33E98FC3-891D-470A-BF20-C375C931CF0C}" dt="2021-05-29T21:23:24.551" v="412" actId="1076"/>
          <ac:spMkLst>
            <pc:docMk/>
            <pc:sldMk cId="0" sldId="312"/>
            <ac:spMk id="4" creationId="{F490F85F-098F-4739-B404-F712F74AED60}"/>
          </ac:spMkLst>
        </pc:spChg>
        <pc:spChg chg="mod">
          <ac:chgData name="Louw, AHP [22531734@sun.ac.za]" userId="3a09b028-4b54-4e4b-94fe-8cd1d4222cee" providerId="ADAL" clId="{33E98FC3-891D-470A-BF20-C375C931CF0C}" dt="2021-05-29T21:24:28.286" v="434" actId="20577"/>
          <ac:spMkLst>
            <pc:docMk/>
            <pc:sldMk cId="0" sldId="312"/>
            <ac:spMk id="5" creationId="{DB254033-7439-4B0F-A091-37589E7DC39F}"/>
          </ac:spMkLst>
        </pc:spChg>
      </pc:sldChg>
      <pc:sldChg chg="modSp mod">
        <pc:chgData name="Louw, AHP [22531734@sun.ac.za]" userId="3a09b028-4b54-4e4b-94fe-8cd1d4222cee" providerId="ADAL" clId="{33E98FC3-891D-470A-BF20-C375C931CF0C}" dt="2021-05-29T21:59:16.188" v="1107" actId="20577"/>
        <pc:sldMkLst>
          <pc:docMk/>
          <pc:sldMk cId="3050220775" sldId="313"/>
        </pc:sldMkLst>
        <pc:spChg chg="mod">
          <ac:chgData name="Louw, AHP [22531734@sun.ac.za]" userId="3a09b028-4b54-4e4b-94fe-8cd1d4222cee" providerId="ADAL" clId="{33E98FC3-891D-470A-BF20-C375C931CF0C}" dt="2021-05-29T21:51:13.052" v="777" actId="20577"/>
          <ac:spMkLst>
            <pc:docMk/>
            <pc:sldMk cId="3050220775" sldId="313"/>
            <ac:spMk id="2" creationId="{0E991577-71A2-46FE-89EE-E8A27C6042E4}"/>
          </ac:spMkLst>
        </pc:spChg>
        <pc:spChg chg="mod">
          <ac:chgData name="Louw, AHP [22531734@sun.ac.za]" userId="3a09b028-4b54-4e4b-94fe-8cd1d4222cee" providerId="ADAL" clId="{33E98FC3-891D-470A-BF20-C375C931CF0C}" dt="2021-05-29T21:59:16.188" v="1107" actId="20577"/>
          <ac:spMkLst>
            <pc:docMk/>
            <pc:sldMk cId="3050220775" sldId="313"/>
            <ac:spMk id="5" creationId="{02B64DC5-93D3-4DE2-906A-6DD84CD9F1C6}"/>
          </ac:spMkLst>
        </pc:spChg>
      </pc:sldChg>
      <pc:sldChg chg="del">
        <pc:chgData name="Louw, AHP [22531734@sun.ac.za]" userId="3a09b028-4b54-4e4b-94fe-8cd1d4222cee" providerId="ADAL" clId="{33E98FC3-891D-470A-BF20-C375C931CF0C}" dt="2021-05-29T16:52:43.690" v="55" actId="47"/>
        <pc:sldMkLst>
          <pc:docMk/>
          <pc:sldMk cId="2271341206" sldId="314"/>
        </pc:sldMkLst>
      </pc:sldChg>
      <pc:sldChg chg="del">
        <pc:chgData name="Louw, AHP [22531734@sun.ac.za]" userId="3a09b028-4b54-4e4b-94fe-8cd1d4222cee" providerId="ADAL" clId="{33E98FC3-891D-470A-BF20-C375C931CF0C}" dt="2021-05-29T16:52:43.690" v="55" actId="47"/>
        <pc:sldMkLst>
          <pc:docMk/>
          <pc:sldMk cId="1610422320" sldId="315"/>
        </pc:sldMkLst>
      </pc:sldChg>
      <pc:sldChg chg="addSp delSp modSp mod">
        <pc:chgData name="Louw, AHP [22531734@sun.ac.za]" userId="3a09b028-4b54-4e4b-94fe-8cd1d4222cee" providerId="ADAL" clId="{33E98FC3-891D-470A-BF20-C375C931CF0C}" dt="2021-05-29T21:47:16.939" v="663" actId="6549"/>
        <pc:sldMkLst>
          <pc:docMk/>
          <pc:sldMk cId="0" sldId="355"/>
        </pc:sldMkLst>
        <pc:spChg chg="mod">
          <ac:chgData name="Louw, AHP [22531734@sun.ac.za]" userId="3a09b028-4b54-4e4b-94fe-8cd1d4222cee" providerId="ADAL" clId="{33E98FC3-891D-470A-BF20-C375C931CF0C}" dt="2021-05-29T21:47:16.939" v="663" actId="6549"/>
          <ac:spMkLst>
            <pc:docMk/>
            <pc:sldMk cId="0" sldId="355"/>
            <ac:spMk id="2" creationId="{00000000-0000-0000-0000-000000000000}"/>
          </ac:spMkLst>
        </pc:spChg>
        <pc:spChg chg="add del mod">
          <ac:chgData name="Louw, AHP [22531734@sun.ac.za]" userId="3a09b028-4b54-4e4b-94fe-8cd1d4222cee" providerId="ADAL" clId="{33E98FC3-891D-470A-BF20-C375C931CF0C}" dt="2021-05-29T21:47:13.917" v="661" actId="478"/>
          <ac:spMkLst>
            <pc:docMk/>
            <pc:sldMk cId="0" sldId="355"/>
            <ac:spMk id="3" creationId="{C020B960-6800-430A-8B35-7C891B7F628F}"/>
          </ac:spMkLst>
        </pc:spChg>
      </pc:sldChg>
      <pc:sldChg chg="addSp modSp mod">
        <pc:chgData name="Louw, AHP [22531734@sun.ac.za]" userId="3a09b028-4b54-4e4b-94fe-8cd1d4222cee" providerId="ADAL" clId="{33E98FC3-891D-470A-BF20-C375C931CF0C}" dt="2021-05-29T21:47:23.796" v="664" actId="6549"/>
        <pc:sldMkLst>
          <pc:docMk/>
          <pc:sldMk cId="702936661" sldId="387"/>
        </pc:sldMkLst>
        <pc:spChg chg="mod">
          <ac:chgData name="Louw, AHP [22531734@sun.ac.za]" userId="3a09b028-4b54-4e4b-94fe-8cd1d4222cee" providerId="ADAL" clId="{33E98FC3-891D-470A-BF20-C375C931CF0C}" dt="2021-05-29T21:47:23.796" v="664" actId="6549"/>
          <ac:spMkLst>
            <pc:docMk/>
            <pc:sldMk cId="702936661" sldId="387"/>
            <ac:spMk id="4" creationId="{B9C40F22-A84F-4388-832B-BA07318C4EAD}"/>
          </ac:spMkLst>
        </pc:spChg>
        <pc:spChg chg="add mod">
          <ac:chgData name="Louw, AHP [22531734@sun.ac.za]" userId="3a09b028-4b54-4e4b-94fe-8cd1d4222cee" providerId="ADAL" clId="{33E98FC3-891D-470A-BF20-C375C931CF0C}" dt="2021-05-29T21:43:46.758" v="660"/>
          <ac:spMkLst>
            <pc:docMk/>
            <pc:sldMk cId="702936661" sldId="387"/>
            <ac:spMk id="6" creationId="{64EF77B3-27F0-4755-9C59-6F703FF7ABF9}"/>
          </ac:spMkLst>
        </pc:spChg>
      </pc:sldChg>
    </pc:docChg>
  </pc:docChgLst>
  <pc:docChgLst>
    <pc:chgData name="Grobbelaar, WP, Mnr [22569987@sun.ac.za]" userId="S::22569987@sun.ac.za::622ccfce-59ec-43a3-99cb-c76af7ab6ca6" providerId="AD" clId="Web-{E4873985-46D1-4D15-B35C-5AFC256054CE}"/>
    <pc:docChg chg="addSld delSld modSld">
      <pc:chgData name="Grobbelaar, WP, Mnr [22569987@sun.ac.za]" userId="S::22569987@sun.ac.za::622ccfce-59ec-43a3-99cb-c76af7ab6ca6" providerId="AD" clId="Web-{E4873985-46D1-4D15-B35C-5AFC256054CE}" dt="2021-05-30T05:33:41.252" v="10" actId="20577"/>
      <pc:docMkLst>
        <pc:docMk/>
      </pc:docMkLst>
      <pc:sldChg chg="addSp del">
        <pc:chgData name="Grobbelaar, WP, Mnr [22569987@sun.ac.za]" userId="S::22569987@sun.ac.za::622ccfce-59ec-43a3-99cb-c76af7ab6ca6" providerId="AD" clId="Web-{E4873985-46D1-4D15-B35C-5AFC256054CE}" dt="2021-05-30T05:25:36.927" v="1"/>
        <pc:sldMkLst>
          <pc:docMk/>
          <pc:sldMk cId="280307492" sldId="394"/>
        </pc:sldMkLst>
        <pc:spChg chg="add">
          <ac:chgData name="Grobbelaar, WP, Mnr [22569987@sun.ac.za]" userId="S::22569987@sun.ac.za::622ccfce-59ec-43a3-99cb-c76af7ab6ca6" providerId="AD" clId="Web-{E4873985-46D1-4D15-B35C-5AFC256054CE}" dt="2021-05-30T05:22:35.984" v="0"/>
          <ac:spMkLst>
            <pc:docMk/>
            <pc:sldMk cId="280307492" sldId="394"/>
            <ac:spMk id="2" creationId="{6A61CF7E-8D50-4481-B321-493F0DFD55B3}"/>
          </ac:spMkLst>
        </pc:spChg>
      </pc:sldChg>
      <pc:sldChg chg="addSp modSp new">
        <pc:chgData name="Grobbelaar, WP, Mnr [22569987@sun.ac.za]" userId="S::22569987@sun.ac.za::622ccfce-59ec-43a3-99cb-c76af7ab6ca6" providerId="AD" clId="Web-{E4873985-46D1-4D15-B35C-5AFC256054CE}" dt="2021-05-30T05:33:41.252" v="10" actId="20577"/>
        <pc:sldMkLst>
          <pc:docMk/>
          <pc:sldMk cId="1299634461" sldId="394"/>
        </pc:sldMkLst>
        <pc:spChg chg="mod">
          <ac:chgData name="Grobbelaar, WP, Mnr [22569987@sun.ac.za]" userId="S::22569987@sun.ac.za::622ccfce-59ec-43a3-99cb-c76af7ab6ca6" providerId="AD" clId="Web-{E4873985-46D1-4D15-B35C-5AFC256054CE}" dt="2021-05-30T05:33:41.252" v="10" actId="20577"/>
          <ac:spMkLst>
            <pc:docMk/>
            <pc:sldMk cId="1299634461" sldId="394"/>
            <ac:spMk id="2" creationId="{553A3633-90DE-499C-98C5-A6175941678B}"/>
          </ac:spMkLst>
        </pc:spChg>
        <pc:spChg chg="mod">
          <ac:chgData name="Grobbelaar, WP, Mnr [22569987@sun.ac.za]" userId="S::22569987@sun.ac.za::622ccfce-59ec-43a3-99cb-c76af7ab6ca6" providerId="AD" clId="Web-{E4873985-46D1-4D15-B35C-5AFC256054CE}" dt="2021-05-30T05:33:38.830" v="9" actId="20577"/>
          <ac:spMkLst>
            <pc:docMk/>
            <pc:sldMk cId="1299634461" sldId="394"/>
            <ac:spMk id="3" creationId="{AE1C61D1-F5EF-4B1D-AF90-1308CBAB7C13}"/>
          </ac:spMkLst>
        </pc:spChg>
        <pc:picChg chg="add mod">
          <ac:chgData name="Grobbelaar, WP, Mnr [22569987@sun.ac.za]" userId="S::22569987@sun.ac.za::622ccfce-59ec-43a3-99cb-c76af7ab6ca6" providerId="AD" clId="Web-{E4873985-46D1-4D15-B35C-5AFC256054CE}" dt="2021-05-30T05:33:09.751" v="6" actId="1076"/>
          <ac:picMkLst>
            <pc:docMk/>
            <pc:sldMk cId="1299634461" sldId="394"/>
            <ac:picMk id="5" creationId="{0F09BF92-B9B9-4274-B22E-E6F871150A2B}"/>
          </ac:picMkLst>
        </pc:picChg>
        <pc:picChg chg="add mod">
          <ac:chgData name="Grobbelaar, WP, Mnr [22569987@sun.ac.za]" userId="S::22569987@sun.ac.za::622ccfce-59ec-43a3-99cb-c76af7ab6ca6" providerId="AD" clId="Web-{E4873985-46D1-4D15-B35C-5AFC256054CE}" dt="2021-05-30T05:33:33.080" v="8" actId="1076"/>
          <ac:picMkLst>
            <pc:docMk/>
            <pc:sldMk cId="1299634461" sldId="394"/>
            <ac:picMk id="6" creationId="{75520FB9-643C-479C-80D1-BBB4FC9C63FA}"/>
          </ac:picMkLst>
        </pc:picChg>
      </pc:sldChg>
      <pc:sldChg chg="new del">
        <pc:chgData name="Grobbelaar, WP, Mnr [22569987@sun.ac.za]" userId="S::22569987@sun.ac.za::622ccfce-59ec-43a3-99cb-c76af7ab6ca6" providerId="AD" clId="Web-{E4873985-46D1-4D15-B35C-5AFC256054CE}" dt="2021-05-30T05:32:25.453" v="3"/>
        <pc:sldMkLst>
          <pc:docMk/>
          <pc:sldMk cId="1962585751" sldId="394"/>
        </pc:sldMkLst>
      </pc:sldChg>
    </pc:docChg>
  </pc:docChgLst>
  <pc:docChgLst>
    <pc:chgData name="Luke Cuff" userId="b2a0e659-ecae-4491-9c0d-9d78fbb06a53" providerId="ADAL" clId="{21B544F5-7EF1-4EE2-A5A2-5F92317656C5}"/>
    <pc:docChg chg="custSel modMainMaster">
      <pc:chgData name="Luke Cuff" userId="b2a0e659-ecae-4491-9c0d-9d78fbb06a53" providerId="ADAL" clId="{21B544F5-7EF1-4EE2-A5A2-5F92317656C5}" dt="2021-08-17T16:39:36.970" v="8" actId="1076"/>
      <pc:docMkLst>
        <pc:docMk/>
      </pc:docMkLst>
      <pc:sldMasterChg chg="modSldLayout">
        <pc:chgData name="Luke Cuff" userId="b2a0e659-ecae-4491-9c0d-9d78fbb06a53" providerId="ADAL" clId="{21B544F5-7EF1-4EE2-A5A2-5F92317656C5}" dt="2021-08-17T16:39:36.970" v="8" actId="1076"/>
        <pc:sldMasterMkLst>
          <pc:docMk/>
          <pc:sldMasterMk cId="0" sldId="2147483660"/>
        </pc:sldMasterMkLst>
        <pc:sldLayoutChg chg="addSp delSp modSp mod">
          <pc:chgData name="Luke Cuff" userId="b2a0e659-ecae-4491-9c0d-9d78fbb06a53" providerId="ADAL" clId="{21B544F5-7EF1-4EE2-A5A2-5F92317656C5}" dt="2021-08-17T16:39:36.970" v="8" actId="1076"/>
          <pc:sldLayoutMkLst>
            <pc:docMk/>
            <pc:sldMasterMk cId="0" sldId="2147483660"/>
            <pc:sldLayoutMk cId="0" sldId="2147483661"/>
          </pc:sldLayoutMkLst>
          <pc:picChg chg="add mod">
            <ac:chgData name="Luke Cuff" userId="b2a0e659-ecae-4491-9c0d-9d78fbb06a53" providerId="ADAL" clId="{21B544F5-7EF1-4EE2-A5A2-5F92317656C5}" dt="2021-08-17T16:39:36.970" v="8" actId="1076"/>
            <ac:picMkLst>
              <pc:docMk/>
              <pc:sldMasterMk cId="0" sldId="2147483660"/>
              <pc:sldLayoutMk cId="0" sldId="2147483661"/>
              <ac:picMk id="6" creationId="{408B9707-6337-4346-B365-806A134800BF}"/>
            </ac:picMkLst>
          </pc:picChg>
          <pc:picChg chg="del">
            <ac:chgData name="Luke Cuff" userId="b2a0e659-ecae-4491-9c0d-9d78fbb06a53" providerId="ADAL" clId="{21B544F5-7EF1-4EE2-A5A2-5F92317656C5}" dt="2021-08-17T16:39:08.993" v="4" actId="478"/>
            <ac:picMkLst>
              <pc:docMk/>
              <pc:sldMasterMk cId="0" sldId="2147483660"/>
              <pc:sldLayoutMk cId="0" sldId="2147483661"/>
              <ac:picMk id="9" creationId="{00000000-0000-0000-0000-000000000000}"/>
            </ac:picMkLst>
          </pc:picChg>
        </pc:sldLayoutChg>
      </pc:sldMasterChg>
    </pc:docChg>
  </pc:docChgLst>
  <pc:docChgLst>
    <pc:chgData name="Labuschagne, R, Mnr [22534911@sun.ac.za]" userId="S::22534911@sun.ac.za::c843bd1c-6c5d-4647-b3c5-3a2d620ea40a" providerId="AD" clId="Web-{67DFBC59-FB1D-4994-B06D-11648446197D}"/>
    <pc:docChg chg="modSld">
      <pc:chgData name="Labuschagne, R, Mnr [22534911@sun.ac.za]" userId="S::22534911@sun.ac.za::c843bd1c-6c5d-4647-b3c5-3a2d620ea40a" providerId="AD" clId="Web-{67DFBC59-FB1D-4994-B06D-11648446197D}" dt="2021-05-29T07:19:15.796" v="5" actId="20577"/>
      <pc:docMkLst>
        <pc:docMk/>
      </pc:docMkLst>
      <pc:sldChg chg="modSp">
        <pc:chgData name="Labuschagne, R, Mnr [22534911@sun.ac.za]" userId="S::22534911@sun.ac.za::c843bd1c-6c5d-4647-b3c5-3a2d620ea40a" providerId="AD" clId="Web-{67DFBC59-FB1D-4994-B06D-11648446197D}" dt="2021-05-29T07:19:15.796" v="5" actId="20577"/>
        <pc:sldMkLst>
          <pc:docMk/>
          <pc:sldMk cId="229520494" sldId="344"/>
        </pc:sldMkLst>
        <pc:spChg chg="mod">
          <ac:chgData name="Labuschagne, R, Mnr [22534911@sun.ac.za]" userId="S::22534911@sun.ac.za::c843bd1c-6c5d-4647-b3c5-3a2d620ea40a" providerId="AD" clId="Web-{67DFBC59-FB1D-4994-B06D-11648446197D}" dt="2021-05-29T07:19:15.796" v="5" actId="20577"/>
          <ac:spMkLst>
            <pc:docMk/>
            <pc:sldMk cId="229520494" sldId="344"/>
            <ac:spMk id="3" creationId="{2A89EAAD-C243-4E7A-9346-57B691F86D6F}"/>
          </ac:spMkLst>
        </pc:spChg>
      </pc:sldChg>
    </pc:docChg>
  </pc:docChgLst>
  <pc:docChgLst>
    <pc:chgData name="Grobbelaar, WP, Mnr [22569987@sun.ac.za]" userId="S::22569987@sun.ac.za::622ccfce-59ec-43a3-99cb-c76af7ab6ca6" providerId="AD" clId="Web-{B9025486-F684-4CBF-9271-D27C27287BF2}"/>
    <pc:docChg chg="addSld delSld modSld">
      <pc:chgData name="Grobbelaar, WP, Mnr [22569987@sun.ac.za]" userId="S::22569987@sun.ac.za::622ccfce-59ec-43a3-99cb-c76af7ab6ca6" providerId="AD" clId="Web-{B9025486-F684-4CBF-9271-D27C27287BF2}" dt="2021-05-29T22:03:49.642" v="97"/>
      <pc:docMkLst>
        <pc:docMk/>
      </pc:docMkLst>
      <pc:sldChg chg="addSp delSp modSp del">
        <pc:chgData name="Grobbelaar, WP, Mnr [22569987@sun.ac.za]" userId="S::22569987@sun.ac.za::622ccfce-59ec-43a3-99cb-c76af7ab6ca6" providerId="AD" clId="Web-{B9025486-F684-4CBF-9271-D27C27287BF2}" dt="2021-05-29T21:42:29.505" v="9"/>
        <pc:sldMkLst>
          <pc:docMk/>
          <pc:sldMk cId="0" sldId="357"/>
        </pc:sldMkLst>
        <pc:spChg chg="add del">
          <ac:chgData name="Grobbelaar, WP, Mnr [22569987@sun.ac.za]" userId="S::22569987@sun.ac.za::622ccfce-59ec-43a3-99cb-c76af7ab6ca6" providerId="AD" clId="Web-{B9025486-F684-4CBF-9271-D27C27287BF2}" dt="2021-05-29T21:41:31.644" v="5"/>
          <ac:spMkLst>
            <pc:docMk/>
            <pc:sldMk cId="0" sldId="357"/>
            <ac:spMk id="2" creationId="{F6F543EB-77A3-4F86-A49B-0F22FEDB8EE2}"/>
          </ac:spMkLst>
        </pc:spChg>
        <pc:spChg chg="add mod">
          <ac:chgData name="Grobbelaar, WP, Mnr [22569987@sun.ac.za]" userId="S::22569987@sun.ac.za::622ccfce-59ec-43a3-99cb-c76af7ab6ca6" providerId="AD" clId="Web-{B9025486-F684-4CBF-9271-D27C27287BF2}" dt="2021-05-29T21:41:40.753" v="8"/>
          <ac:spMkLst>
            <pc:docMk/>
            <pc:sldMk cId="0" sldId="357"/>
            <ac:spMk id="4" creationId="{EB4170A2-AFD9-4E74-A623-18C53E0500E1}"/>
          </ac:spMkLst>
        </pc:spChg>
        <pc:spChg chg="del">
          <ac:chgData name="Grobbelaar, WP, Mnr [22569987@sun.ac.za]" userId="S::22569987@sun.ac.za::622ccfce-59ec-43a3-99cb-c76af7ab6ca6" providerId="AD" clId="Web-{B9025486-F684-4CBF-9271-D27C27287BF2}" dt="2021-05-29T21:41:40.753" v="8"/>
          <ac:spMkLst>
            <pc:docMk/>
            <pc:sldMk cId="0" sldId="357"/>
            <ac:spMk id="108" creationId="{00000000-0000-0000-0000-000000000000}"/>
          </ac:spMkLst>
        </pc:spChg>
        <pc:spChg chg="mod">
          <ac:chgData name="Grobbelaar, WP, Mnr [22569987@sun.ac.za]" userId="S::22569987@sun.ac.za::622ccfce-59ec-43a3-99cb-c76af7ab6ca6" providerId="AD" clId="Web-{B9025486-F684-4CBF-9271-D27C27287BF2}" dt="2021-05-29T21:41:36.285" v="7" actId="20577"/>
          <ac:spMkLst>
            <pc:docMk/>
            <pc:sldMk cId="0" sldId="357"/>
            <ac:spMk id="109" creationId="{00000000-0000-0000-0000-000000000000}"/>
          </ac:spMkLst>
        </pc:spChg>
      </pc:sldChg>
      <pc:sldChg chg="new">
        <pc:chgData name="Grobbelaar, WP, Mnr [22569987@sun.ac.za]" userId="S::22569987@sun.ac.za::622ccfce-59ec-43a3-99cb-c76af7ab6ca6" providerId="AD" clId="Web-{B9025486-F684-4CBF-9271-D27C27287BF2}" dt="2021-05-29T21:40:57.237" v="1"/>
        <pc:sldMkLst>
          <pc:docMk/>
          <pc:sldMk cId="494658715" sldId="385"/>
        </pc:sldMkLst>
      </pc:sldChg>
      <pc:sldChg chg="modSp new">
        <pc:chgData name="Grobbelaar, WP, Mnr [22569987@sun.ac.za]" userId="S::22569987@sun.ac.za::622ccfce-59ec-43a3-99cb-c76af7ab6ca6" providerId="AD" clId="Web-{B9025486-F684-4CBF-9271-D27C27287BF2}" dt="2021-05-29T21:44:22.929" v="94" actId="20577"/>
        <pc:sldMkLst>
          <pc:docMk/>
          <pc:sldMk cId="3926061473" sldId="386"/>
        </pc:sldMkLst>
        <pc:spChg chg="mod">
          <ac:chgData name="Grobbelaar, WP, Mnr [22569987@sun.ac.za]" userId="S::22569987@sun.ac.za::622ccfce-59ec-43a3-99cb-c76af7ab6ca6" providerId="AD" clId="Web-{B9025486-F684-4CBF-9271-D27C27287BF2}" dt="2021-05-29T21:43:06.083" v="20" actId="20577"/>
          <ac:spMkLst>
            <pc:docMk/>
            <pc:sldMk cId="3926061473" sldId="386"/>
            <ac:spMk id="2" creationId="{18C47DDD-1A55-4E83-B98F-C355606AFF1B}"/>
          </ac:spMkLst>
        </pc:spChg>
        <pc:spChg chg="mod">
          <ac:chgData name="Grobbelaar, WP, Mnr [22569987@sun.ac.za]" userId="S::22569987@sun.ac.za::622ccfce-59ec-43a3-99cb-c76af7ab6ca6" providerId="AD" clId="Web-{B9025486-F684-4CBF-9271-D27C27287BF2}" dt="2021-05-29T21:44:12.350" v="84" actId="20577"/>
          <ac:spMkLst>
            <pc:docMk/>
            <pc:sldMk cId="3926061473" sldId="386"/>
            <ac:spMk id="3" creationId="{F5AA8772-1349-4517-9C77-F57AA11C3825}"/>
          </ac:spMkLst>
        </pc:spChg>
        <pc:spChg chg="mod">
          <ac:chgData name="Grobbelaar, WP, Mnr [22569987@sun.ac.za]" userId="S::22569987@sun.ac.za::622ccfce-59ec-43a3-99cb-c76af7ab6ca6" providerId="AD" clId="Web-{B9025486-F684-4CBF-9271-D27C27287BF2}" dt="2021-05-29T21:43:49.631" v="69" actId="20577"/>
          <ac:spMkLst>
            <pc:docMk/>
            <pc:sldMk cId="3926061473" sldId="386"/>
            <ac:spMk id="4" creationId="{EE61B398-BE54-4ABC-83FD-C98FCE437E96}"/>
          </ac:spMkLst>
        </pc:spChg>
        <pc:spChg chg="mod">
          <ac:chgData name="Grobbelaar, WP, Mnr [22569987@sun.ac.za]" userId="S::22569987@sun.ac.za::622ccfce-59ec-43a3-99cb-c76af7ab6ca6" providerId="AD" clId="Web-{B9025486-F684-4CBF-9271-D27C27287BF2}" dt="2021-05-29T21:44:22.929" v="94" actId="20577"/>
          <ac:spMkLst>
            <pc:docMk/>
            <pc:sldMk cId="3926061473" sldId="386"/>
            <ac:spMk id="5" creationId="{1AD7185A-C766-4588-9B7C-77A363EE4B47}"/>
          </ac:spMkLst>
        </pc:spChg>
      </pc:sldChg>
      <pc:sldChg chg="delSp new">
        <pc:chgData name="Grobbelaar, WP, Mnr [22569987@sun.ac.za]" userId="S::22569987@sun.ac.za::622ccfce-59ec-43a3-99cb-c76af7ab6ca6" providerId="AD" clId="Web-{B9025486-F684-4CBF-9271-D27C27287BF2}" dt="2021-05-29T21:46:14.322" v="96"/>
        <pc:sldMkLst>
          <pc:docMk/>
          <pc:sldMk cId="702936661" sldId="387"/>
        </pc:sldMkLst>
        <pc:spChg chg="del">
          <ac:chgData name="Grobbelaar, WP, Mnr [22569987@sun.ac.za]" userId="S::22569987@sun.ac.za::622ccfce-59ec-43a3-99cb-c76af7ab6ca6" providerId="AD" clId="Web-{B9025486-F684-4CBF-9271-D27C27287BF2}" dt="2021-05-29T21:46:14.322" v="96"/>
          <ac:spMkLst>
            <pc:docMk/>
            <pc:sldMk cId="702936661" sldId="387"/>
            <ac:spMk id="6" creationId="{64EF77B3-27F0-4755-9C59-6F703FF7ABF9}"/>
          </ac:spMkLst>
        </pc:spChg>
      </pc:sldChg>
      <pc:sldChg chg="new">
        <pc:chgData name="Grobbelaar, WP, Mnr [22569987@sun.ac.za]" userId="S::22569987@sun.ac.za::622ccfce-59ec-43a3-99cb-c76af7ab6ca6" providerId="AD" clId="Web-{B9025486-F684-4CBF-9271-D27C27287BF2}" dt="2021-05-29T22:03:49.642" v="97"/>
        <pc:sldMkLst>
          <pc:docMk/>
          <pc:sldMk cId="1280506569" sldId="390"/>
        </pc:sldMkLst>
      </pc:sldChg>
    </pc:docChg>
  </pc:docChgLst>
  <pc:docChgLst>
    <pc:chgData name="Grobbelaar, WP, Mnr [22569987@sun.ac.za]" userId="S::22569987@sun.ac.za::622ccfce-59ec-43a3-99cb-c76af7ab6ca6" providerId="AD" clId="Web-{C7247F81-0835-48AB-97FB-F7047BBBD608}"/>
    <pc:docChg chg="addSld delSld">
      <pc:chgData name="Grobbelaar, WP, Mnr [22569987@sun.ac.za]" userId="S::22569987@sun.ac.za::622ccfce-59ec-43a3-99cb-c76af7ab6ca6" providerId="AD" clId="Web-{C7247F81-0835-48AB-97FB-F7047BBBD608}" dt="2021-05-30T05:19:41.663" v="2"/>
      <pc:docMkLst>
        <pc:docMk/>
      </pc:docMkLst>
      <pc:sldChg chg="del">
        <pc:chgData name="Grobbelaar, WP, Mnr [22569987@sun.ac.za]" userId="S::22569987@sun.ac.za::622ccfce-59ec-43a3-99cb-c76af7ab6ca6" providerId="AD" clId="Web-{C7247F81-0835-48AB-97FB-F7047BBBD608}" dt="2021-05-30T05:19:23.616" v="0"/>
        <pc:sldMkLst>
          <pc:docMk/>
          <pc:sldMk cId="702936661" sldId="387"/>
        </pc:sldMkLst>
      </pc:sldChg>
      <pc:sldChg chg="del">
        <pc:chgData name="Grobbelaar, WP, Mnr [22569987@sun.ac.za]" userId="S::22569987@sun.ac.za::622ccfce-59ec-43a3-99cb-c76af7ab6ca6" providerId="AD" clId="Web-{C7247F81-0835-48AB-97FB-F7047BBBD608}" dt="2021-05-30T05:19:27.413" v="1"/>
        <pc:sldMkLst>
          <pc:docMk/>
          <pc:sldMk cId="1280506569" sldId="390"/>
        </pc:sldMkLst>
      </pc:sldChg>
      <pc:sldChg chg="new">
        <pc:chgData name="Grobbelaar, WP, Mnr [22569987@sun.ac.za]" userId="S::22569987@sun.ac.za::622ccfce-59ec-43a3-99cb-c76af7ab6ca6" providerId="AD" clId="Web-{C7247F81-0835-48AB-97FB-F7047BBBD608}" dt="2021-05-30T05:19:41.663" v="2"/>
        <pc:sldMkLst>
          <pc:docMk/>
          <pc:sldMk cId="280307492" sldId="394"/>
        </pc:sldMkLst>
      </pc:sldChg>
    </pc:docChg>
  </pc:docChgLst>
  <pc:docChgLst>
    <pc:chgData name="Momoh, CFO, Mnr [20819455@sun.ac.za]" userId="8e316df8-14b0-4928-9e3b-21ac388b11d0" providerId="ADAL" clId="{F7B31D31-4A22-194C-B91E-980C86D520B0}"/>
    <pc:docChg chg="undo custSel modSld">
      <pc:chgData name="Momoh, CFO, Mnr [20819455@sun.ac.za]" userId="8e316df8-14b0-4928-9e3b-21ac388b11d0" providerId="ADAL" clId="{F7B31D31-4A22-194C-B91E-980C86D520B0}" dt="2021-08-10T21:06:24.313" v="316" actId="5793"/>
      <pc:docMkLst>
        <pc:docMk/>
      </pc:docMkLst>
      <pc:sldChg chg="modSp">
        <pc:chgData name="Momoh, CFO, Mnr [20819455@sun.ac.za]" userId="8e316df8-14b0-4928-9e3b-21ac388b11d0" providerId="ADAL" clId="{F7B31D31-4A22-194C-B91E-980C86D520B0}" dt="2021-08-10T21:06:24.313" v="316" actId="5793"/>
        <pc:sldMkLst>
          <pc:docMk/>
          <pc:sldMk cId="3119067390" sldId="259"/>
        </pc:sldMkLst>
        <pc:spChg chg="mod">
          <ac:chgData name="Momoh, CFO, Mnr [20819455@sun.ac.za]" userId="8e316df8-14b0-4928-9e3b-21ac388b11d0" providerId="ADAL" clId="{F7B31D31-4A22-194C-B91E-980C86D520B0}" dt="2021-08-10T21:06:24.313" v="316" actId="5793"/>
          <ac:spMkLst>
            <pc:docMk/>
            <pc:sldMk cId="3119067390" sldId="259"/>
            <ac:spMk id="3" creationId="{00000000-0000-0000-0000-000000000000}"/>
          </ac:spMkLst>
        </pc:spChg>
        <pc:spChg chg="mod">
          <ac:chgData name="Momoh, CFO, Mnr [20819455@sun.ac.za]" userId="8e316df8-14b0-4928-9e3b-21ac388b11d0" providerId="ADAL" clId="{F7B31D31-4A22-194C-B91E-980C86D520B0}" dt="2021-08-10T21:00:30.232" v="16" actId="20577"/>
          <ac:spMkLst>
            <pc:docMk/>
            <pc:sldMk cId="3119067390" sldId="259"/>
            <ac:spMk id="4" creationId="{00000000-0000-0000-0000-000000000000}"/>
          </ac:spMkLst>
        </pc:spChg>
      </pc:sldChg>
    </pc:docChg>
  </pc:docChgLst>
  <pc:docChgLst>
    <pc:chgData name="Theron, PJJ, Mnr [22572171@sun.ac.za]" userId="S::22572171@sun.ac.za::620e4d89-c40c-497b-a6d0-6773c132a928" providerId="AD" clId="Web-{AE2E19E8-7632-4AA4-A202-C47B0DEFF32F}"/>
    <pc:docChg chg="modSld">
      <pc:chgData name="Theron, PJJ, Mnr [22572171@sun.ac.za]" userId="S::22572171@sun.ac.za::620e4d89-c40c-497b-a6d0-6773c132a928" providerId="AD" clId="Web-{AE2E19E8-7632-4AA4-A202-C47B0DEFF32F}" dt="2021-05-29T12:35:09.225" v="178" actId="20577"/>
      <pc:docMkLst>
        <pc:docMk/>
      </pc:docMkLst>
      <pc:sldChg chg="modSp">
        <pc:chgData name="Theron, PJJ, Mnr [22572171@sun.ac.za]" userId="S::22572171@sun.ac.za::620e4d89-c40c-497b-a6d0-6773c132a928" providerId="AD" clId="Web-{AE2E19E8-7632-4AA4-A202-C47B0DEFF32F}" dt="2021-05-29T12:35:09.225" v="178" actId="20577"/>
        <pc:sldMkLst>
          <pc:docMk/>
          <pc:sldMk cId="0" sldId="317"/>
        </pc:sldMkLst>
        <pc:spChg chg="mod">
          <ac:chgData name="Theron, PJJ, Mnr [22572171@sun.ac.za]" userId="S::22572171@sun.ac.za::620e4d89-c40c-497b-a6d0-6773c132a928" providerId="AD" clId="Web-{AE2E19E8-7632-4AA4-A202-C47B0DEFF32F}" dt="2021-05-29T12:35:09.225" v="178" actId="20577"/>
          <ac:spMkLst>
            <pc:docMk/>
            <pc:sldMk cId="0" sldId="317"/>
            <ac:spMk id="93" creationId="{00000000-0000-0000-0000-000000000000}"/>
          </ac:spMkLst>
        </pc:spChg>
        <pc:spChg chg="mod">
          <ac:chgData name="Theron, PJJ, Mnr [22572171@sun.ac.za]" userId="S::22572171@sun.ac.za::620e4d89-c40c-497b-a6d0-6773c132a928" providerId="AD" clId="Web-{AE2E19E8-7632-4AA4-A202-C47B0DEFF32F}" dt="2021-05-29T12:34:50.756" v="173" actId="20577"/>
          <ac:spMkLst>
            <pc:docMk/>
            <pc:sldMk cId="0" sldId="317"/>
            <ac:spMk id="94" creationId="{00000000-0000-0000-0000-000000000000}"/>
          </ac:spMkLst>
        </pc:spChg>
      </pc:sldChg>
      <pc:sldChg chg="addSp delSp modSp mod modClrScheme chgLayout">
        <pc:chgData name="Theron, PJJ, Mnr [22572171@sun.ac.za]" userId="S::22572171@sun.ac.za::620e4d89-c40c-497b-a6d0-6773c132a928" providerId="AD" clId="Web-{AE2E19E8-7632-4AA4-A202-C47B0DEFF32F}" dt="2021-05-29T12:34:31.990" v="171" actId="1076"/>
        <pc:sldMkLst>
          <pc:docMk/>
          <pc:sldMk cId="3881561539" sldId="339"/>
        </pc:sldMkLst>
        <pc:spChg chg="mod ord">
          <ac:chgData name="Theron, PJJ, Mnr [22572171@sun.ac.za]" userId="S::22572171@sun.ac.za::620e4d89-c40c-497b-a6d0-6773c132a928" providerId="AD" clId="Web-{AE2E19E8-7632-4AA4-A202-C47B0DEFF32F}" dt="2021-05-29T12:28:58.952" v="29"/>
          <ac:spMkLst>
            <pc:docMk/>
            <pc:sldMk cId="3881561539" sldId="339"/>
            <ac:spMk id="2" creationId="{BBF941DC-FC1C-488F-AF3E-14C0ECD43D6F}"/>
          </ac:spMkLst>
        </pc:spChg>
        <pc:spChg chg="mod ord">
          <ac:chgData name="Theron, PJJ, Mnr [22572171@sun.ac.za]" userId="S::22572171@sun.ac.za::620e4d89-c40c-497b-a6d0-6773c132a928" providerId="AD" clId="Web-{AE2E19E8-7632-4AA4-A202-C47B0DEFF32F}" dt="2021-05-29T12:34:31.990" v="171" actId="1076"/>
          <ac:spMkLst>
            <pc:docMk/>
            <pc:sldMk cId="3881561539" sldId="339"/>
            <ac:spMk id="3" creationId="{0C74CC37-BF2A-4BBB-BE04-396B1AD1122A}"/>
          </ac:spMkLst>
        </pc:spChg>
        <pc:spChg chg="del mod ord">
          <ac:chgData name="Theron, PJJ, Mnr [22572171@sun.ac.za]" userId="S::22572171@sun.ac.za::620e4d89-c40c-497b-a6d0-6773c132a928" providerId="AD" clId="Web-{AE2E19E8-7632-4AA4-A202-C47B0DEFF32F}" dt="2021-05-29T12:28:58.952" v="29"/>
          <ac:spMkLst>
            <pc:docMk/>
            <pc:sldMk cId="3881561539" sldId="339"/>
            <ac:spMk id="4" creationId="{CA4AF19F-8A57-456C-8A4C-3EB819A7FCC7}"/>
          </ac:spMkLst>
        </pc:spChg>
        <pc:spChg chg="add mod">
          <ac:chgData name="Theron, PJJ, Mnr [22572171@sun.ac.za]" userId="S::22572171@sun.ac.za::620e4d89-c40c-497b-a6d0-6773c132a928" providerId="AD" clId="Web-{AE2E19E8-7632-4AA4-A202-C47B0DEFF32F}" dt="2021-05-29T12:31:36.189" v="108" actId="20577"/>
          <ac:spMkLst>
            <pc:docMk/>
            <pc:sldMk cId="3881561539" sldId="339"/>
            <ac:spMk id="6" creationId="{8C108D79-5398-47B9-B56D-594F5728F4DB}"/>
          </ac:spMkLst>
        </pc:spChg>
        <pc:spChg chg="add mod">
          <ac:chgData name="Theron, PJJ, Mnr [22572171@sun.ac.za]" userId="S::22572171@sun.ac.za::620e4d89-c40c-497b-a6d0-6773c132a928" providerId="AD" clId="Web-{AE2E19E8-7632-4AA4-A202-C47B0DEFF32F}" dt="2021-05-29T12:28:58.952" v="29"/>
          <ac:spMkLst>
            <pc:docMk/>
            <pc:sldMk cId="3881561539" sldId="339"/>
            <ac:spMk id="9" creationId="{D99B7A8F-9235-42A1-802A-F10EA6C3375C}"/>
          </ac:spMkLst>
        </pc:spChg>
        <pc:spChg chg="add del mod">
          <ac:chgData name="Theron, PJJ, Mnr [22572171@sun.ac.za]" userId="S::22572171@sun.ac.za::620e4d89-c40c-497b-a6d0-6773c132a928" providerId="AD" clId="Web-{AE2E19E8-7632-4AA4-A202-C47B0DEFF32F}" dt="2021-05-29T12:29:23.234" v="34"/>
          <ac:spMkLst>
            <pc:docMk/>
            <pc:sldMk cId="3881561539" sldId="339"/>
            <ac:spMk id="11" creationId="{5EBC5B91-C084-4C13-89A3-5DBF0DCC39EC}"/>
          </ac:spMkLst>
        </pc:spChg>
        <pc:spChg chg="add del mod">
          <ac:chgData name="Theron, PJJ, Mnr [22572171@sun.ac.za]" userId="S::22572171@sun.ac.za::620e4d89-c40c-497b-a6d0-6773c132a928" providerId="AD" clId="Web-{AE2E19E8-7632-4AA4-A202-C47B0DEFF32F}" dt="2021-05-29T12:30:08.360" v="43"/>
          <ac:spMkLst>
            <pc:docMk/>
            <pc:sldMk cId="3881561539" sldId="339"/>
            <ac:spMk id="13" creationId="{0D3D1DF2-AEDD-406C-B75A-ADC30D9287A9}"/>
          </ac:spMkLst>
        </pc:spChg>
        <pc:graphicFrameChg chg="add del">
          <ac:chgData name="Theron, PJJ, Mnr [22572171@sun.ac.za]" userId="S::22572171@sun.ac.za::620e4d89-c40c-497b-a6d0-6773c132a928" providerId="AD" clId="Web-{AE2E19E8-7632-4AA4-A202-C47B0DEFF32F}" dt="2021-05-29T12:27:16.919" v="25"/>
          <ac:graphicFrameMkLst>
            <pc:docMk/>
            <pc:sldMk cId="3881561539" sldId="339"/>
            <ac:graphicFrameMk id="5" creationId="{84B5BF7F-9462-439A-A8BA-0468453EE5AF}"/>
          </ac:graphicFrameMkLst>
        </pc:graphicFrameChg>
      </pc:sldChg>
      <pc:sldChg chg="modSp">
        <pc:chgData name="Theron, PJJ, Mnr [22572171@sun.ac.za]" userId="S::22572171@sun.ac.za::620e4d89-c40c-497b-a6d0-6773c132a928" providerId="AD" clId="Web-{AE2E19E8-7632-4AA4-A202-C47B0DEFF32F}" dt="2021-05-29T12:34:16.536" v="170" actId="20577"/>
        <pc:sldMkLst>
          <pc:docMk/>
          <pc:sldMk cId="3356680028" sldId="340"/>
        </pc:sldMkLst>
        <pc:spChg chg="mod">
          <ac:chgData name="Theron, PJJ, Mnr [22572171@sun.ac.za]" userId="S::22572171@sun.ac.za::620e4d89-c40c-497b-a6d0-6773c132a928" providerId="AD" clId="Web-{AE2E19E8-7632-4AA4-A202-C47B0DEFF32F}" dt="2021-05-29T12:34:16.536" v="170" actId="20577"/>
          <ac:spMkLst>
            <pc:docMk/>
            <pc:sldMk cId="3356680028" sldId="340"/>
            <ac:spMk id="3" creationId="{776259C1-F124-41C7-A613-86951D6EE29E}"/>
          </ac:spMkLst>
        </pc:spChg>
      </pc:sldChg>
    </pc:docChg>
  </pc:docChgLst>
  <pc:docChgLst>
    <pc:chgData name="Kirchner, H, Mnr [20934599@sun.ac.za]" userId="S::20934599@sun.ac.za::283fe429-772a-4892-8194-94499b0a58c4" providerId="AD" clId="Web-{40E0D6F6-0D24-4D4D-B420-F3751E91AF39}"/>
    <pc:docChg chg="addSld modSld">
      <pc:chgData name="Kirchner, H, Mnr [20934599@sun.ac.za]" userId="S::20934599@sun.ac.za::283fe429-772a-4892-8194-94499b0a58c4" providerId="AD" clId="Web-{40E0D6F6-0D24-4D4D-B420-F3751E91AF39}" dt="2021-08-12T08:10:12.268" v="40" actId="20577"/>
      <pc:docMkLst>
        <pc:docMk/>
      </pc:docMkLst>
      <pc:sldChg chg="addSp delSp modSp">
        <pc:chgData name="Kirchner, H, Mnr [20934599@sun.ac.za]" userId="S::20934599@sun.ac.za::283fe429-772a-4892-8194-94499b0a58c4" providerId="AD" clId="Web-{40E0D6F6-0D24-4D4D-B420-F3751E91AF39}" dt="2021-08-12T08:10:12.268" v="40" actId="20577"/>
        <pc:sldMkLst>
          <pc:docMk/>
          <pc:sldMk cId="3401234425" sldId="377"/>
        </pc:sldMkLst>
        <pc:spChg chg="mod">
          <ac:chgData name="Kirchner, H, Mnr [20934599@sun.ac.za]" userId="S::20934599@sun.ac.za::283fe429-772a-4892-8194-94499b0a58c4" providerId="AD" clId="Web-{40E0D6F6-0D24-4D4D-B420-F3751E91AF39}" dt="2021-08-12T08:08:19.484" v="1" actId="20577"/>
          <ac:spMkLst>
            <pc:docMk/>
            <pc:sldMk cId="3401234425" sldId="377"/>
            <ac:spMk id="2" creationId="{6B0827EE-DAFC-4E76-84C6-905FBEAA77BA}"/>
          </ac:spMkLst>
        </pc:spChg>
        <pc:spChg chg="add del mod">
          <ac:chgData name="Kirchner, H, Mnr [20934599@sun.ac.za]" userId="S::20934599@sun.ac.za::283fe429-772a-4892-8194-94499b0a58c4" providerId="AD" clId="Web-{40E0D6F6-0D24-4D4D-B420-F3751E91AF39}" dt="2021-08-12T08:10:12.268" v="40" actId="20577"/>
          <ac:spMkLst>
            <pc:docMk/>
            <pc:sldMk cId="3401234425" sldId="377"/>
            <ac:spMk id="3" creationId="{ECF0E0CF-BCC0-4798-965F-1CD7D937C839}"/>
          </ac:spMkLst>
        </pc:spChg>
        <pc:spChg chg="mod">
          <ac:chgData name="Kirchner, H, Mnr [20934599@sun.ac.za]" userId="S::20934599@sun.ac.za::283fe429-772a-4892-8194-94499b0a58c4" providerId="AD" clId="Web-{40E0D6F6-0D24-4D4D-B420-F3751E91AF39}" dt="2021-08-12T08:08:20.890" v="7" actId="20577"/>
          <ac:spMkLst>
            <pc:docMk/>
            <pc:sldMk cId="3401234425" sldId="377"/>
            <ac:spMk id="4" creationId="{2C8A6FAD-62D1-4B56-812B-F8AB00285802}"/>
          </ac:spMkLst>
        </pc:spChg>
        <pc:spChg chg="add del mod">
          <ac:chgData name="Kirchner, H, Mnr [20934599@sun.ac.za]" userId="S::20934599@sun.ac.za::283fe429-772a-4892-8194-94499b0a58c4" providerId="AD" clId="Web-{40E0D6F6-0D24-4D4D-B420-F3751E91AF39}" dt="2021-08-12T08:09:19.376" v="11"/>
          <ac:spMkLst>
            <pc:docMk/>
            <pc:sldMk cId="3401234425" sldId="377"/>
            <ac:spMk id="6" creationId="{1441DE62-8F8F-44B0-B667-523E5821973F}"/>
          </ac:spMkLst>
        </pc:spChg>
      </pc:sldChg>
      <pc:sldChg chg="add replId">
        <pc:chgData name="Kirchner, H, Mnr [20934599@sun.ac.za]" userId="S::20934599@sun.ac.za::283fe429-772a-4892-8194-94499b0a58c4" providerId="AD" clId="Web-{40E0D6F6-0D24-4D4D-B420-F3751E91AF39}" dt="2021-08-12T08:08:03.343" v="0"/>
        <pc:sldMkLst>
          <pc:docMk/>
          <pc:sldMk cId="3815291813" sldId="406"/>
        </pc:sldMkLst>
      </pc:sldChg>
    </pc:docChg>
  </pc:docChgLst>
  <pc:docChgLst>
    <pc:chgData name="Jan-Hendrik Pretorius" userId="e6a93162-4092-4d4f-8c81-28db412d6010" providerId="ADAL" clId="{C650229E-A1FE-5E45-8AAD-003D652ECF14}"/>
    <pc:docChg chg="custSel addSld modSld">
      <pc:chgData name="Jan-Hendrik Pretorius" userId="e6a93162-4092-4d4f-8c81-28db412d6010" providerId="ADAL" clId="{C650229E-A1FE-5E45-8AAD-003D652ECF14}" dt="2021-05-29T09:16:34.391" v="126" actId="20577"/>
      <pc:docMkLst>
        <pc:docMk/>
      </pc:docMkLst>
      <pc:sldChg chg="modSp mod">
        <pc:chgData name="Jan-Hendrik Pretorius" userId="e6a93162-4092-4d4f-8c81-28db412d6010" providerId="ADAL" clId="{C650229E-A1FE-5E45-8AAD-003D652ECF14}" dt="2021-05-29T09:15:55.417" v="105" actId="403"/>
        <pc:sldMkLst>
          <pc:docMk/>
          <pc:sldMk cId="2698749020" sldId="367"/>
        </pc:sldMkLst>
        <pc:spChg chg="mod">
          <ac:chgData name="Jan-Hendrik Pretorius" userId="e6a93162-4092-4d4f-8c81-28db412d6010" providerId="ADAL" clId="{C650229E-A1FE-5E45-8AAD-003D652ECF14}" dt="2021-05-29T09:15:55.417" v="105" actId="403"/>
          <ac:spMkLst>
            <pc:docMk/>
            <pc:sldMk cId="2698749020" sldId="367"/>
            <ac:spMk id="7" creationId="{45DBB7DB-7DB1-4B8E-92F0-E399792B2EE8}"/>
          </ac:spMkLst>
        </pc:spChg>
        <pc:picChg chg="mod">
          <ac:chgData name="Jan-Hendrik Pretorius" userId="e6a93162-4092-4d4f-8c81-28db412d6010" providerId="ADAL" clId="{C650229E-A1FE-5E45-8AAD-003D652ECF14}" dt="2021-05-29T09:15:52.597" v="103" actId="1076"/>
          <ac:picMkLst>
            <pc:docMk/>
            <pc:sldMk cId="2698749020" sldId="367"/>
            <ac:picMk id="3" creationId="{84282383-7E73-465A-9375-57FEC5709FE9}"/>
          </ac:picMkLst>
        </pc:picChg>
      </pc:sldChg>
      <pc:sldChg chg="modSp mod">
        <pc:chgData name="Jan-Hendrik Pretorius" userId="e6a93162-4092-4d4f-8c81-28db412d6010" providerId="ADAL" clId="{C650229E-A1FE-5E45-8AAD-003D652ECF14}" dt="2021-05-29T09:14:57.036" v="50" actId="20577"/>
        <pc:sldMkLst>
          <pc:docMk/>
          <pc:sldMk cId="2101028745" sldId="368"/>
        </pc:sldMkLst>
        <pc:spChg chg="mod">
          <ac:chgData name="Jan-Hendrik Pretorius" userId="e6a93162-4092-4d4f-8c81-28db412d6010" providerId="ADAL" clId="{C650229E-A1FE-5E45-8AAD-003D652ECF14}" dt="2021-05-29T09:14:57.036" v="50" actId="20577"/>
          <ac:spMkLst>
            <pc:docMk/>
            <pc:sldMk cId="2101028745" sldId="368"/>
            <ac:spMk id="7" creationId="{45DBB7DB-7DB1-4B8E-92F0-E399792B2EE8}"/>
          </ac:spMkLst>
        </pc:spChg>
        <pc:picChg chg="mod">
          <ac:chgData name="Jan-Hendrik Pretorius" userId="e6a93162-4092-4d4f-8c81-28db412d6010" providerId="ADAL" clId="{C650229E-A1FE-5E45-8AAD-003D652ECF14}" dt="2021-05-29T09:14:54.936" v="49" actId="1076"/>
          <ac:picMkLst>
            <pc:docMk/>
            <pc:sldMk cId="2101028745" sldId="368"/>
            <ac:picMk id="2" creationId="{5883D9CC-F0DB-46EE-BECD-14E39A9AE736}"/>
          </ac:picMkLst>
        </pc:picChg>
      </pc:sldChg>
      <pc:sldChg chg="addSp delSp modSp add mod">
        <pc:chgData name="Jan-Hendrik Pretorius" userId="e6a93162-4092-4d4f-8c81-28db412d6010" providerId="ADAL" clId="{C650229E-A1FE-5E45-8AAD-003D652ECF14}" dt="2021-05-29T09:16:34.391" v="126" actId="20577"/>
        <pc:sldMkLst>
          <pc:docMk/>
          <pc:sldMk cId="2645049862" sldId="369"/>
        </pc:sldMkLst>
        <pc:spChg chg="mod">
          <ac:chgData name="Jan-Hendrik Pretorius" userId="e6a93162-4092-4d4f-8c81-28db412d6010" providerId="ADAL" clId="{C650229E-A1FE-5E45-8AAD-003D652ECF14}" dt="2021-05-29T09:16:34.391" v="126" actId="20577"/>
          <ac:spMkLst>
            <pc:docMk/>
            <pc:sldMk cId="2645049862" sldId="369"/>
            <ac:spMk id="7" creationId="{45DBB7DB-7DB1-4B8E-92F0-E399792B2EE8}"/>
          </ac:spMkLst>
        </pc:spChg>
        <pc:picChg chg="del">
          <ac:chgData name="Jan-Hendrik Pretorius" userId="e6a93162-4092-4d4f-8c81-28db412d6010" providerId="ADAL" clId="{C650229E-A1FE-5E45-8AAD-003D652ECF14}" dt="2021-05-29T09:16:10.246" v="107" actId="478"/>
          <ac:picMkLst>
            <pc:docMk/>
            <pc:sldMk cId="2645049862" sldId="369"/>
            <ac:picMk id="3" creationId="{84282383-7E73-465A-9375-57FEC5709FE9}"/>
          </ac:picMkLst>
        </pc:picChg>
        <pc:picChg chg="add mod">
          <ac:chgData name="Jan-Hendrik Pretorius" userId="e6a93162-4092-4d4f-8c81-28db412d6010" providerId="ADAL" clId="{C650229E-A1FE-5E45-8AAD-003D652ECF14}" dt="2021-05-29T09:16:28.238" v="111" actId="1076"/>
          <ac:picMkLst>
            <pc:docMk/>
            <pc:sldMk cId="2645049862" sldId="369"/>
            <ac:picMk id="1026" creationId="{4553CD3E-0EE8-804C-983D-F7A22648A3C2}"/>
          </ac:picMkLst>
        </pc:picChg>
      </pc:sldChg>
    </pc:docChg>
  </pc:docChgLst>
  <pc:docChgLst>
    <pc:chgData name="Grobbelaar, WP, Mnr [22569987@sun.ac.za]" userId="622ccfce-59ec-43a3-99cb-c76af7ab6ca6" providerId="ADAL" clId="{B674C878-0F4D-2A4C-9735-9536CE1FECC8}"/>
    <pc:docChg chg="undo custSel addSld delSld modSld">
      <pc:chgData name="Grobbelaar, WP, Mnr [22569987@sun.ac.za]" userId="622ccfce-59ec-43a3-99cb-c76af7ab6ca6" providerId="ADAL" clId="{B674C878-0F4D-2A4C-9735-9536CE1FECC8}" dt="2021-08-09T10:54:05.556" v="283" actId="700"/>
      <pc:docMkLst>
        <pc:docMk/>
      </pc:docMkLst>
      <pc:sldChg chg="modSp mod">
        <pc:chgData name="Grobbelaar, WP, Mnr [22569987@sun.ac.za]" userId="622ccfce-59ec-43a3-99cb-c76af7ab6ca6" providerId="ADAL" clId="{B674C878-0F4D-2A4C-9735-9536CE1FECC8}" dt="2021-08-09T10:26:19.955" v="19" actId="20577"/>
        <pc:sldMkLst>
          <pc:docMk/>
          <pc:sldMk cId="3926061473" sldId="386"/>
        </pc:sldMkLst>
        <pc:spChg chg="mod">
          <ac:chgData name="Grobbelaar, WP, Mnr [22569987@sun.ac.za]" userId="622ccfce-59ec-43a3-99cb-c76af7ab6ca6" providerId="ADAL" clId="{B674C878-0F4D-2A4C-9735-9536CE1FECC8}" dt="2021-08-09T10:26:06.847" v="17" actId="255"/>
          <ac:spMkLst>
            <pc:docMk/>
            <pc:sldMk cId="3926061473" sldId="386"/>
            <ac:spMk id="3" creationId="{F5AA8772-1349-4517-9C77-F57AA11C3825}"/>
          </ac:spMkLst>
        </pc:spChg>
        <pc:spChg chg="mod">
          <ac:chgData name="Grobbelaar, WP, Mnr [22569987@sun.ac.za]" userId="622ccfce-59ec-43a3-99cb-c76af7ab6ca6" providerId="ADAL" clId="{B674C878-0F4D-2A4C-9735-9536CE1FECC8}" dt="2021-08-09T10:26:19.955" v="19" actId="20577"/>
          <ac:spMkLst>
            <pc:docMk/>
            <pc:sldMk cId="3926061473" sldId="386"/>
            <ac:spMk id="4" creationId="{EE61B398-BE54-4ABC-83FD-C98FCE437E96}"/>
          </ac:spMkLst>
        </pc:spChg>
        <pc:spChg chg="mod">
          <ac:chgData name="Grobbelaar, WP, Mnr [22569987@sun.ac.za]" userId="622ccfce-59ec-43a3-99cb-c76af7ab6ca6" providerId="ADAL" clId="{B674C878-0F4D-2A4C-9735-9536CE1FECC8}" dt="2021-08-09T10:26:13.106" v="18" actId="255"/>
          <ac:spMkLst>
            <pc:docMk/>
            <pc:sldMk cId="3926061473" sldId="386"/>
            <ac:spMk id="5" creationId="{1AD7185A-C766-4588-9B7C-77A363EE4B47}"/>
          </ac:spMkLst>
        </pc:spChg>
      </pc:sldChg>
      <pc:sldChg chg="addSp modSp new mod">
        <pc:chgData name="Grobbelaar, WP, Mnr [22569987@sun.ac.za]" userId="622ccfce-59ec-43a3-99cb-c76af7ab6ca6" providerId="ADAL" clId="{B674C878-0F4D-2A4C-9735-9536CE1FECC8}" dt="2021-08-09T10:53:20.304" v="260" actId="255"/>
        <pc:sldMkLst>
          <pc:docMk/>
          <pc:sldMk cId="1108690774" sldId="394"/>
        </pc:sldMkLst>
        <pc:spChg chg="mod">
          <ac:chgData name="Grobbelaar, WP, Mnr [22569987@sun.ac.za]" userId="622ccfce-59ec-43a3-99cb-c76af7ab6ca6" providerId="ADAL" clId="{B674C878-0F4D-2A4C-9735-9536CE1FECC8}" dt="2021-08-09T10:53:20.304" v="260" actId="255"/>
          <ac:spMkLst>
            <pc:docMk/>
            <pc:sldMk cId="1108690774" sldId="394"/>
            <ac:spMk id="2" creationId="{38BF8555-9C37-3649-BA8F-503FE39E789D}"/>
          </ac:spMkLst>
        </pc:spChg>
        <pc:picChg chg="add mod">
          <ac:chgData name="Grobbelaar, WP, Mnr [22569987@sun.ac.za]" userId="622ccfce-59ec-43a3-99cb-c76af7ab6ca6" providerId="ADAL" clId="{B674C878-0F4D-2A4C-9735-9536CE1FECC8}" dt="2021-08-09T10:39:47.957" v="93" actId="14100"/>
          <ac:picMkLst>
            <pc:docMk/>
            <pc:sldMk cId="1108690774" sldId="394"/>
            <ac:picMk id="5" creationId="{6D531BD3-52FC-EF4C-8178-0BC0334876A6}"/>
          </ac:picMkLst>
        </pc:picChg>
      </pc:sldChg>
      <pc:sldChg chg="delSp modSp del mod">
        <pc:chgData name="Grobbelaar, WP, Mnr [22569987@sun.ac.za]" userId="622ccfce-59ec-43a3-99cb-c76af7ab6ca6" providerId="ADAL" clId="{B674C878-0F4D-2A4C-9735-9536CE1FECC8}" dt="2021-08-09T10:35:31.256" v="56" actId="2696"/>
        <pc:sldMkLst>
          <pc:docMk/>
          <pc:sldMk cId="1299634461" sldId="394"/>
        </pc:sldMkLst>
        <pc:spChg chg="mod">
          <ac:chgData name="Grobbelaar, WP, Mnr [22569987@sun.ac.za]" userId="622ccfce-59ec-43a3-99cb-c76af7ab6ca6" providerId="ADAL" clId="{B674C878-0F4D-2A4C-9735-9536CE1FECC8}" dt="2021-08-09T10:34:25.449" v="55" actId="20577"/>
          <ac:spMkLst>
            <pc:docMk/>
            <pc:sldMk cId="1299634461" sldId="394"/>
            <ac:spMk id="2" creationId="{553A3633-90DE-499C-98C5-A6175941678B}"/>
          </ac:spMkLst>
        </pc:spChg>
        <pc:spChg chg="mod">
          <ac:chgData name="Grobbelaar, WP, Mnr [22569987@sun.ac.za]" userId="622ccfce-59ec-43a3-99cb-c76af7ab6ca6" providerId="ADAL" clId="{B674C878-0F4D-2A4C-9735-9536CE1FECC8}" dt="2021-08-09T10:34:13.486" v="52" actId="20577"/>
          <ac:spMkLst>
            <pc:docMk/>
            <pc:sldMk cId="1299634461" sldId="394"/>
            <ac:spMk id="3" creationId="{AE1C61D1-F5EF-4B1D-AF90-1308CBAB7C13}"/>
          </ac:spMkLst>
        </pc:spChg>
        <pc:picChg chg="del">
          <ac:chgData name="Grobbelaar, WP, Mnr [22569987@sun.ac.za]" userId="622ccfce-59ec-43a3-99cb-c76af7ab6ca6" providerId="ADAL" clId="{B674C878-0F4D-2A4C-9735-9536CE1FECC8}" dt="2021-08-09T10:33:23.003" v="20" actId="478"/>
          <ac:picMkLst>
            <pc:docMk/>
            <pc:sldMk cId="1299634461" sldId="394"/>
            <ac:picMk id="5" creationId="{0F09BF92-B9B9-4274-B22E-E6F871150A2B}"/>
          </ac:picMkLst>
        </pc:picChg>
        <pc:picChg chg="del">
          <ac:chgData name="Grobbelaar, WP, Mnr [22569987@sun.ac.za]" userId="622ccfce-59ec-43a3-99cb-c76af7ab6ca6" providerId="ADAL" clId="{B674C878-0F4D-2A4C-9735-9536CE1FECC8}" dt="2021-08-09T10:34:16.210" v="53" actId="478"/>
          <ac:picMkLst>
            <pc:docMk/>
            <pc:sldMk cId="1299634461" sldId="394"/>
            <ac:picMk id="6" creationId="{75520FB9-643C-479C-80D1-BBB4FC9C63FA}"/>
          </ac:picMkLst>
        </pc:picChg>
      </pc:sldChg>
      <pc:sldChg chg="new del">
        <pc:chgData name="Grobbelaar, WP, Mnr [22569987@sun.ac.za]" userId="622ccfce-59ec-43a3-99cb-c76af7ab6ca6" providerId="ADAL" clId="{B674C878-0F4D-2A4C-9735-9536CE1FECC8}" dt="2021-08-09T10:36:02.265" v="58" actId="2696"/>
        <pc:sldMkLst>
          <pc:docMk/>
          <pc:sldMk cId="2975612244" sldId="394"/>
        </pc:sldMkLst>
      </pc:sldChg>
      <pc:sldChg chg="addSp delSp modSp new del mod">
        <pc:chgData name="Grobbelaar, WP, Mnr [22569987@sun.ac.za]" userId="622ccfce-59ec-43a3-99cb-c76af7ab6ca6" providerId="ADAL" clId="{B674C878-0F4D-2A4C-9735-9536CE1FECC8}" dt="2021-08-09T10:47:52.274" v="102" actId="2696"/>
        <pc:sldMkLst>
          <pc:docMk/>
          <pc:sldMk cId="1118428716" sldId="395"/>
        </pc:sldMkLst>
        <pc:spChg chg="mod">
          <ac:chgData name="Grobbelaar, WP, Mnr [22569987@sun.ac.za]" userId="622ccfce-59ec-43a3-99cb-c76af7ab6ca6" providerId="ADAL" clId="{B674C878-0F4D-2A4C-9735-9536CE1FECC8}" dt="2021-08-09T10:47:28.633" v="100" actId="5793"/>
          <ac:spMkLst>
            <pc:docMk/>
            <pc:sldMk cId="1118428716" sldId="395"/>
            <ac:spMk id="3" creationId="{170E1B9A-0EF6-A847-8DFF-48AB00548E23}"/>
          </ac:spMkLst>
        </pc:spChg>
        <pc:picChg chg="add del mod">
          <ac:chgData name="Grobbelaar, WP, Mnr [22569987@sun.ac.za]" userId="622ccfce-59ec-43a3-99cb-c76af7ab6ca6" providerId="ADAL" clId="{B674C878-0F4D-2A4C-9735-9536CE1FECC8}" dt="2021-08-09T10:47:43.385" v="101" actId="478"/>
          <ac:picMkLst>
            <pc:docMk/>
            <pc:sldMk cId="1118428716" sldId="395"/>
            <ac:picMk id="5" creationId="{3D7538FA-FFE7-0A4C-8305-691CDD671F42}"/>
          </ac:picMkLst>
        </pc:picChg>
      </pc:sldChg>
      <pc:sldChg chg="addSp delSp modSp new mod chgLayout">
        <pc:chgData name="Grobbelaar, WP, Mnr [22569987@sun.ac.za]" userId="622ccfce-59ec-43a3-99cb-c76af7ab6ca6" providerId="ADAL" clId="{B674C878-0F4D-2A4C-9735-9536CE1FECC8}" dt="2021-08-09T10:54:05.556" v="283" actId="700"/>
        <pc:sldMkLst>
          <pc:docMk/>
          <pc:sldMk cId="1264018455" sldId="395"/>
        </pc:sldMkLst>
        <pc:spChg chg="del mod">
          <ac:chgData name="Grobbelaar, WP, Mnr [22569987@sun.ac.za]" userId="622ccfce-59ec-43a3-99cb-c76af7ab6ca6" providerId="ADAL" clId="{B674C878-0F4D-2A4C-9735-9536CE1FECC8}" dt="2021-08-09T10:54:05.556" v="283" actId="700"/>
          <ac:spMkLst>
            <pc:docMk/>
            <pc:sldMk cId="1264018455" sldId="395"/>
            <ac:spMk id="2" creationId="{03C4096C-C913-D741-88B9-69E944D0C553}"/>
          </ac:spMkLst>
        </pc:spChg>
        <pc:picChg chg="add mod">
          <ac:chgData name="Grobbelaar, WP, Mnr [22569987@sun.ac.za]" userId="622ccfce-59ec-43a3-99cb-c76af7ab6ca6" providerId="ADAL" clId="{B674C878-0F4D-2A4C-9735-9536CE1FECC8}" dt="2021-08-09T10:48:31.035" v="110" actId="1076"/>
          <ac:picMkLst>
            <pc:docMk/>
            <pc:sldMk cId="1264018455" sldId="395"/>
            <ac:picMk id="3" creationId="{53207108-BE6A-6940-B20D-859511B9E322}"/>
          </ac:picMkLst>
        </pc:picChg>
      </pc:sldChg>
      <pc:sldChg chg="new del">
        <pc:chgData name="Grobbelaar, WP, Mnr [22569987@sun.ac.za]" userId="622ccfce-59ec-43a3-99cb-c76af7ab6ca6" providerId="ADAL" clId="{B674C878-0F4D-2A4C-9735-9536CE1FECC8}" dt="2021-08-09T10:48:10.403" v="106" actId="680"/>
        <pc:sldMkLst>
          <pc:docMk/>
          <pc:sldMk cId="3211950694" sldId="395"/>
        </pc:sldMkLst>
      </pc:sldChg>
      <pc:sldChg chg="new del">
        <pc:chgData name="Grobbelaar, WP, Mnr [22569987@sun.ac.za]" userId="622ccfce-59ec-43a3-99cb-c76af7ab6ca6" providerId="ADAL" clId="{B674C878-0F4D-2A4C-9735-9536CE1FECC8}" dt="2021-08-09T10:48:01.072" v="104" actId="680"/>
        <pc:sldMkLst>
          <pc:docMk/>
          <pc:sldMk cId="3918386589" sldId="395"/>
        </pc:sldMkLst>
      </pc:sldChg>
      <pc:sldChg chg="new del">
        <pc:chgData name="Grobbelaar, WP, Mnr [22569987@sun.ac.za]" userId="622ccfce-59ec-43a3-99cb-c76af7ab6ca6" providerId="ADAL" clId="{B674C878-0F4D-2A4C-9735-9536CE1FECC8}" dt="2021-08-09T10:50:11.050" v="135" actId="680"/>
        <pc:sldMkLst>
          <pc:docMk/>
          <pc:sldMk cId="2628987449" sldId="396"/>
        </pc:sldMkLst>
      </pc:sldChg>
      <pc:sldChg chg="addSp delSp modSp new mod modClrScheme chgLayout">
        <pc:chgData name="Grobbelaar, WP, Mnr [22569987@sun.ac.za]" userId="622ccfce-59ec-43a3-99cb-c76af7ab6ca6" providerId="ADAL" clId="{B674C878-0F4D-2A4C-9735-9536CE1FECC8}" dt="2021-08-09T10:51:58.586" v="181" actId="255"/>
        <pc:sldMkLst>
          <pc:docMk/>
          <pc:sldMk cId="3883126656" sldId="396"/>
        </pc:sldMkLst>
        <pc:spChg chg="del mod ord">
          <ac:chgData name="Grobbelaar, WP, Mnr [22569987@sun.ac.za]" userId="622ccfce-59ec-43a3-99cb-c76af7ab6ca6" providerId="ADAL" clId="{B674C878-0F4D-2A4C-9735-9536CE1FECC8}" dt="2021-08-09T10:51:02.587" v="142" actId="700"/>
          <ac:spMkLst>
            <pc:docMk/>
            <pc:sldMk cId="3883126656" sldId="396"/>
            <ac:spMk id="2" creationId="{ADAE6B33-2605-4043-A582-F46D8D23954F}"/>
          </ac:spMkLst>
        </pc:spChg>
        <pc:spChg chg="del mod">
          <ac:chgData name="Grobbelaar, WP, Mnr [22569987@sun.ac.za]" userId="622ccfce-59ec-43a3-99cb-c76af7ab6ca6" providerId="ADAL" clId="{B674C878-0F4D-2A4C-9735-9536CE1FECC8}" dt="2021-08-09T10:51:02.587" v="142" actId="700"/>
          <ac:spMkLst>
            <pc:docMk/>
            <pc:sldMk cId="3883126656" sldId="396"/>
            <ac:spMk id="3" creationId="{F16B17DF-9456-3D46-AD36-B70D44E9E284}"/>
          </ac:spMkLst>
        </pc:spChg>
        <pc:spChg chg="del mod ord">
          <ac:chgData name="Grobbelaar, WP, Mnr [22569987@sun.ac.za]" userId="622ccfce-59ec-43a3-99cb-c76af7ab6ca6" providerId="ADAL" clId="{B674C878-0F4D-2A4C-9735-9536CE1FECC8}" dt="2021-08-09T10:51:02.587" v="142" actId="700"/>
          <ac:spMkLst>
            <pc:docMk/>
            <pc:sldMk cId="3883126656" sldId="396"/>
            <ac:spMk id="4" creationId="{EBA9CFA1-25B8-5444-9875-9CC841A36C10}"/>
          </ac:spMkLst>
        </pc:spChg>
        <pc:spChg chg="del mod">
          <ac:chgData name="Grobbelaar, WP, Mnr [22569987@sun.ac.za]" userId="622ccfce-59ec-43a3-99cb-c76af7ab6ca6" providerId="ADAL" clId="{B674C878-0F4D-2A4C-9735-9536CE1FECC8}" dt="2021-08-09T10:51:02.587" v="142" actId="700"/>
          <ac:spMkLst>
            <pc:docMk/>
            <pc:sldMk cId="3883126656" sldId="396"/>
            <ac:spMk id="5" creationId="{8F3C9400-1B4B-A74B-A83D-8C8A180A012A}"/>
          </ac:spMkLst>
        </pc:spChg>
        <pc:spChg chg="add mod ord">
          <ac:chgData name="Grobbelaar, WP, Mnr [22569987@sun.ac.za]" userId="622ccfce-59ec-43a3-99cb-c76af7ab6ca6" providerId="ADAL" clId="{B674C878-0F4D-2A4C-9735-9536CE1FECC8}" dt="2021-08-09T10:51:28.020" v="168" actId="20577"/>
          <ac:spMkLst>
            <pc:docMk/>
            <pc:sldMk cId="3883126656" sldId="396"/>
            <ac:spMk id="6" creationId="{C2B66F30-66B5-3443-A552-D95B6864E477}"/>
          </ac:spMkLst>
        </pc:spChg>
        <pc:spChg chg="add mod ord">
          <ac:chgData name="Grobbelaar, WP, Mnr [22569987@sun.ac.za]" userId="622ccfce-59ec-43a3-99cb-c76af7ab6ca6" providerId="ADAL" clId="{B674C878-0F4D-2A4C-9735-9536CE1FECC8}" dt="2021-08-09T10:51:58.586" v="181" actId="255"/>
          <ac:spMkLst>
            <pc:docMk/>
            <pc:sldMk cId="3883126656" sldId="396"/>
            <ac:spMk id="7" creationId="{BD7778D0-1317-4649-BBA0-2ED8BE3E4E2E}"/>
          </ac:spMkLst>
        </pc:spChg>
      </pc:sldChg>
    </pc:docChg>
  </pc:docChgLst>
  <pc:docChgLst>
    <pc:chgData name="Cowley, ML, Mnr [22552596@sun.ac.za]" userId="S::22552596@sun.ac.za::d7f582a9-78b0-44e2-a1a3-0886bf30b35d" providerId="AD" clId="Web-{C04E6656-3096-48B3-8136-216620FDA7FE}"/>
    <pc:docChg chg="modSld">
      <pc:chgData name="Cowley, ML, Mnr [22552596@sun.ac.za]" userId="S::22552596@sun.ac.za::d7f582a9-78b0-44e2-a1a3-0886bf30b35d" providerId="AD" clId="Web-{C04E6656-3096-48B3-8136-216620FDA7FE}" dt="2021-08-11T08:04:40.667" v="288" actId="20577"/>
      <pc:docMkLst>
        <pc:docMk/>
      </pc:docMkLst>
      <pc:sldChg chg="modSp">
        <pc:chgData name="Cowley, ML, Mnr [22552596@sun.ac.za]" userId="S::22552596@sun.ac.za::d7f582a9-78b0-44e2-a1a3-0886bf30b35d" providerId="AD" clId="Web-{C04E6656-3096-48B3-8136-216620FDA7FE}" dt="2021-08-11T08:04:40.667" v="288" actId="20577"/>
        <pc:sldMkLst>
          <pc:docMk/>
          <pc:sldMk cId="3984450558" sldId="356"/>
        </pc:sldMkLst>
        <pc:spChg chg="mod">
          <ac:chgData name="Cowley, ML, Mnr [22552596@sun.ac.za]" userId="S::22552596@sun.ac.za::d7f582a9-78b0-44e2-a1a3-0886bf30b35d" providerId="AD" clId="Web-{C04E6656-3096-48B3-8136-216620FDA7FE}" dt="2021-08-11T08:04:40.667" v="288" actId="20577"/>
          <ac:spMkLst>
            <pc:docMk/>
            <pc:sldMk cId="3984450558" sldId="356"/>
            <ac:spMk id="3" creationId="{00000000-0000-0000-0000-000000000000}"/>
          </ac:spMkLst>
        </pc:spChg>
      </pc:sldChg>
    </pc:docChg>
  </pc:docChgLst>
  <pc:docChgLst>
    <pc:chgData name="Pretorius, Jan-Hendrik [20713479@sun.ac.za]" userId="S::20713479@sun.ac.za::e6a93162-4092-4d4f-8c81-28db412d6010" providerId="AD" clId="Web-{832BBF5C-650B-49AF-982E-574FBDDECD68}"/>
    <pc:docChg chg="addSld modSld sldOrd">
      <pc:chgData name="Pretorius, Jan-Hendrik [20713479@sun.ac.za]" userId="S::20713479@sun.ac.za::e6a93162-4092-4d4f-8c81-28db412d6010" providerId="AD" clId="Web-{832BBF5C-650B-49AF-982E-574FBDDECD68}" dt="2021-05-29T09:12:27.400" v="587" actId="1076"/>
      <pc:docMkLst>
        <pc:docMk/>
      </pc:docMkLst>
      <pc:sldChg chg="modSp">
        <pc:chgData name="Pretorius, Jan-Hendrik [20713479@sun.ac.za]" userId="S::20713479@sun.ac.za::e6a93162-4092-4d4f-8c81-28db412d6010" providerId="AD" clId="Web-{832BBF5C-650B-49AF-982E-574FBDDECD68}" dt="2021-05-29T09:02:03.008" v="244" actId="20577"/>
        <pc:sldMkLst>
          <pc:docMk/>
          <pc:sldMk cId="2418079403" sldId="364"/>
        </pc:sldMkLst>
        <pc:spChg chg="mod">
          <ac:chgData name="Pretorius, Jan-Hendrik [20713479@sun.ac.za]" userId="S::20713479@sun.ac.za::e6a93162-4092-4d4f-8c81-28db412d6010" providerId="AD" clId="Web-{832BBF5C-650B-49AF-982E-574FBDDECD68}" dt="2021-05-29T09:02:03.008" v="244" actId="20577"/>
          <ac:spMkLst>
            <pc:docMk/>
            <pc:sldMk cId="2418079403" sldId="364"/>
            <ac:spMk id="7" creationId="{45DBB7DB-7DB1-4B8E-92F0-E399792B2EE8}"/>
          </ac:spMkLst>
        </pc:spChg>
      </pc:sldChg>
      <pc:sldChg chg="addSp delSp modSp add replId">
        <pc:chgData name="Pretorius, Jan-Hendrik [20713479@sun.ac.za]" userId="S::20713479@sun.ac.za::e6a93162-4092-4d4f-8c81-28db412d6010" providerId="AD" clId="Web-{832BBF5C-650B-49AF-982E-574FBDDECD68}" dt="2021-05-29T09:09:57.504" v="570" actId="20577"/>
        <pc:sldMkLst>
          <pc:docMk/>
          <pc:sldMk cId="733121662" sldId="365"/>
        </pc:sldMkLst>
        <pc:spChg chg="mod">
          <ac:chgData name="Pretorius, Jan-Hendrik [20713479@sun.ac.za]" userId="S::20713479@sun.ac.za::e6a93162-4092-4d4f-8c81-28db412d6010" providerId="AD" clId="Web-{832BBF5C-650B-49AF-982E-574FBDDECD68}" dt="2021-05-29T09:09:57.504" v="570" actId="20577"/>
          <ac:spMkLst>
            <pc:docMk/>
            <pc:sldMk cId="733121662" sldId="365"/>
            <ac:spMk id="7" creationId="{45DBB7DB-7DB1-4B8E-92F0-E399792B2EE8}"/>
          </ac:spMkLst>
        </pc:spChg>
        <pc:picChg chg="add del mod">
          <ac:chgData name="Pretorius, Jan-Hendrik [20713479@sun.ac.za]" userId="S::20713479@sun.ac.za::e6a93162-4092-4d4f-8c81-28db412d6010" providerId="AD" clId="Web-{832BBF5C-650B-49AF-982E-574FBDDECD68}" dt="2021-05-29T09:08:20.502" v="533"/>
          <ac:picMkLst>
            <pc:docMk/>
            <pc:sldMk cId="733121662" sldId="365"/>
            <ac:picMk id="2" creationId="{290788D7-5B3B-472E-82D7-BAAD7A254F7C}"/>
          </ac:picMkLst>
        </pc:picChg>
        <pc:picChg chg="add del mod">
          <ac:chgData name="Pretorius, Jan-Hendrik [20713479@sun.ac.za]" userId="S::20713479@sun.ac.za::e6a93162-4092-4d4f-8c81-28db412d6010" providerId="AD" clId="Web-{832BBF5C-650B-49AF-982E-574FBDDECD68}" dt="2021-05-29T09:09:25.988" v="539"/>
          <ac:picMkLst>
            <pc:docMk/>
            <pc:sldMk cId="733121662" sldId="365"/>
            <ac:picMk id="3" creationId="{84282383-7E73-465A-9375-57FEC5709FE9}"/>
          </ac:picMkLst>
        </pc:picChg>
      </pc:sldChg>
      <pc:sldChg chg="modSp add replId">
        <pc:chgData name="Pretorius, Jan-Hendrik [20713479@sun.ac.za]" userId="S::20713479@sun.ac.za::e6a93162-4092-4d4f-8c81-28db412d6010" providerId="AD" clId="Web-{832BBF5C-650B-49AF-982E-574FBDDECD68}" dt="2021-05-29T09:10:20.505" v="577" actId="1076"/>
        <pc:sldMkLst>
          <pc:docMk/>
          <pc:sldMk cId="2698749020" sldId="367"/>
        </pc:sldMkLst>
        <pc:spChg chg="mod">
          <ac:chgData name="Pretorius, Jan-Hendrik [20713479@sun.ac.za]" userId="S::20713479@sun.ac.za::e6a93162-4092-4d4f-8c81-28db412d6010" providerId="AD" clId="Web-{832BBF5C-650B-49AF-982E-574FBDDECD68}" dt="2021-05-29T09:10:07.895" v="573" actId="20577"/>
          <ac:spMkLst>
            <pc:docMk/>
            <pc:sldMk cId="2698749020" sldId="367"/>
            <ac:spMk id="7" creationId="{45DBB7DB-7DB1-4B8E-92F0-E399792B2EE8}"/>
          </ac:spMkLst>
        </pc:spChg>
        <pc:picChg chg="mod">
          <ac:chgData name="Pretorius, Jan-Hendrik [20713479@sun.ac.za]" userId="S::20713479@sun.ac.za::e6a93162-4092-4d4f-8c81-28db412d6010" providerId="AD" clId="Web-{832BBF5C-650B-49AF-982E-574FBDDECD68}" dt="2021-05-29T09:10:20.505" v="577" actId="1076"/>
          <ac:picMkLst>
            <pc:docMk/>
            <pc:sldMk cId="2698749020" sldId="367"/>
            <ac:picMk id="3" creationId="{84282383-7E73-465A-9375-57FEC5709FE9}"/>
          </ac:picMkLst>
        </pc:picChg>
      </pc:sldChg>
      <pc:sldChg chg="addSp delSp modSp add ord replId">
        <pc:chgData name="Pretorius, Jan-Hendrik [20713479@sun.ac.za]" userId="S::20713479@sun.ac.za::e6a93162-4092-4d4f-8c81-28db412d6010" providerId="AD" clId="Web-{832BBF5C-650B-49AF-982E-574FBDDECD68}" dt="2021-05-29T09:12:27.400" v="587" actId="1076"/>
        <pc:sldMkLst>
          <pc:docMk/>
          <pc:sldMk cId="2101028745" sldId="368"/>
        </pc:sldMkLst>
        <pc:picChg chg="add mod">
          <ac:chgData name="Pretorius, Jan-Hendrik [20713479@sun.ac.za]" userId="S::20713479@sun.ac.za::e6a93162-4092-4d4f-8c81-28db412d6010" providerId="AD" clId="Web-{832BBF5C-650B-49AF-982E-574FBDDECD68}" dt="2021-05-29T09:12:27.400" v="587" actId="1076"/>
          <ac:picMkLst>
            <pc:docMk/>
            <pc:sldMk cId="2101028745" sldId="368"/>
            <ac:picMk id="2" creationId="{5883D9CC-F0DB-46EE-BECD-14E39A9AE736}"/>
          </ac:picMkLst>
        </pc:picChg>
        <pc:picChg chg="del">
          <ac:chgData name="Pretorius, Jan-Hendrik [20713479@sun.ac.za]" userId="S::20713479@sun.ac.za::e6a93162-4092-4d4f-8c81-28db412d6010" providerId="AD" clId="Web-{832BBF5C-650B-49AF-982E-574FBDDECD68}" dt="2021-05-29T09:11:28.274" v="580"/>
          <ac:picMkLst>
            <pc:docMk/>
            <pc:sldMk cId="2101028745" sldId="368"/>
            <ac:picMk id="3" creationId="{84282383-7E73-465A-9375-57FEC5709FE9}"/>
          </ac:picMkLst>
        </pc:picChg>
      </pc:sldChg>
    </pc:docChg>
  </pc:docChgLst>
  <pc:docChgLst>
    <pc:chgData name="Cowley, ML, Mnr [22552596@sun.ac.za]" userId="S::22552596@sun.ac.za::d7f582a9-78b0-44e2-a1a3-0886bf30b35d" providerId="AD" clId="Web-{DB9644EF-4A0C-4AEE-859B-9D305C308095}"/>
    <pc:docChg chg="addSld delSld">
      <pc:chgData name="Cowley, ML, Mnr [22552596@sun.ac.za]" userId="S::22552596@sun.ac.za::d7f582a9-78b0-44e2-a1a3-0886bf30b35d" providerId="AD" clId="Web-{DB9644EF-4A0C-4AEE-859B-9D305C308095}" dt="2021-05-28T11:48:47.626" v="48"/>
      <pc:docMkLst>
        <pc:docMk/>
      </pc:docMkLst>
      <pc:sldChg chg="del">
        <pc:chgData name="Cowley, ML, Mnr [22552596@sun.ac.za]" userId="S::22552596@sun.ac.za::d7f582a9-78b0-44e2-a1a3-0886bf30b35d" providerId="AD" clId="Web-{DB9644EF-4A0C-4AEE-859B-9D305C308095}" dt="2021-05-28T11:46:27.047" v="0"/>
        <pc:sldMkLst>
          <pc:docMk/>
          <pc:sldMk cId="2930750572" sldId="256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36.658" v="42"/>
        <pc:sldMkLst>
          <pc:docMk/>
          <pc:sldMk cId="1142658087" sldId="260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34.204" v="40"/>
        <pc:sldMkLst>
          <pc:docMk/>
          <pc:sldMk cId="1361093900" sldId="262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33.329" v="39"/>
        <pc:sldMkLst>
          <pc:docMk/>
          <pc:sldMk cId="1792804231" sldId="263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26.407" v="38"/>
        <pc:sldMkLst>
          <pc:docMk/>
          <pc:sldMk cId="1252247207" sldId="264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21.720" v="36"/>
        <pc:sldMkLst>
          <pc:docMk/>
          <pc:sldMk cId="1509484273" sldId="265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20.376" v="35"/>
        <pc:sldMkLst>
          <pc:docMk/>
          <pc:sldMk cId="4129118796" sldId="266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19.454" v="34"/>
        <pc:sldMkLst>
          <pc:docMk/>
          <pc:sldMk cId="3114113847" sldId="267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05.626" v="29"/>
        <pc:sldMkLst>
          <pc:docMk/>
          <pc:sldMk cId="1204353670" sldId="268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18.423" v="33"/>
        <pc:sldMkLst>
          <pc:docMk/>
          <pc:sldMk cId="3247746938" sldId="269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23.267" v="37"/>
        <pc:sldMkLst>
          <pc:docMk/>
          <pc:sldMk cId="634416224" sldId="270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15.454" v="32"/>
        <pc:sldMkLst>
          <pc:docMk/>
          <pc:sldMk cId="1900251734" sldId="271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10.688" v="31"/>
        <pc:sldMkLst>
          <pc:docMk/>
          <pc:sldMk cId="2364219378" sldId="272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08.720" v="30"/>
        <pc:sldMkLst>
          <pc:docMk/>
          <pc:sldMk cId="3170350784" sldId="273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32.875" v="4"/>
        <pc:sldMkLst>
          <pc:docMk/>
          <pc:sldMk cId="3630448701" sldId="285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31.406" v="2"/>
        <pc:sldMkLst>
          <pc:docMk/>
          <pc:sldMk cId="2011574025" sldId="286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34.234" v="5"/>
        <pc:sldMkLst>
          <pc:docMk/>
          <pc:sldMk cId="662562303" sldId="287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40.656" v="7"/>
        <pc:sldMkLst>
          <pc:docMk/>
          <pc:sldMk cId="2115619436" sldId="288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30.109" v="1"/>
        <pc:sldMkLst>
          <pc:docMk/>
          <pc:sldMk cId="1982694275" sldId="290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44.830" v="45"/>
        <pc:sldMkLst>
          <pc:docMk/>
          <pc:sldMk cId="405653866" sldId="293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47.626" v="48"/>
        <pc:sldMkLst>
          <pc:docMk/>
          <pc:sldMk cId="1910662116" sldId="295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46.923" v="47"/>
        <pc:sldMkLst>
          <pc:docMk/>
          <pc:sldMk cId="2024835256" sldId="296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43.031" v="8"/>
        <pc:sldMkLst>
          <pc:docMk/>
          <pc:sldMk cId="1635888573" sldId="297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45.673" v="46"/>
        <pc:sldMkLst>
          <pc:docMk/>
          <pc:sldMk cId="2760945092" sldId="298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31.843" v="3"/>
        <pc:sldMkLst>
          <pc:docMk/>
          <pc:sldMk cId="1264577189" sldId="299"/>
        </pc:sldMkLst>
      </pc:sldChg>
      <pc:sldChg chg="del">
        <pc:chgData name="Cowley, ML, Mnr [22552596@sun.ac.za]" userId="S::22552596@sun.ac.za::d7f582a9-78b0-44e2-a1a3-0886bf30b35d" providerId="AD" clId="Web-{DB9644EF-4A0C-4AEE-859B-9D305C308095}" dt="2021-05-28T11:46:39.109" v="6"/>
        <pc:sldMkLst>
          <pc:docMk/>
          <pc:sldMk cId="2825843375" sldId="300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41.361" v="44"/>
        <pc:sldMkLst>
          <pc:docMk/>
          <pc:sldMk cId="796127713" sldId="301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37.267" v="43"/>
        <pc:sldMkLst>
          <pc:docMk/>
          <pc:sldMk cId="3311718165" sldId="302"/>
        </pc:sldMkLst>
      </pc:sldChg>
      <pc:sldChg chg="add del">
        <pc:chgData name="Cowley, ML, Mnr [22552596@sun.ac.za]" userId="S::22552596@sun.ac.za::d7f582a9-78b0-44e2-a1a3-0886bf30b35d" providerId="AD" clId="Web-{DB9644EF-4A0C-4AEE-859B-9D305C308095}" dt="2021-05-28T11:48:35.423" v="41"/>
        <pc:sldMkLst>
          <pc:docMk/>
          <pc:sldMk cId="2572801702" sldId="303"/>
        </pc:sldMkLst>
      </pc:sldChg>
    </pc:docChg>
  </pc:docChgLst>
  <pc:docChgLst>
    <pc:chgData name="Kirchner, H, Mnr [20934599@sun.ac.za]" userId="S::20934599@sun.ac.za::283fe429-772a-4892-8194-94499b0a58c4" providerId="AD" clId="Web-{5AB00D0D-79CF-4608-B1F3-FD664DCADB4A}"/>
    <pc:docChg chg="addSld delSld modSld sldOrd">
      <pc:chgData name="Kirchner, H, Mnr [20934599@sun.ac.za]" userId="S::20934599@sun.ac.za::283fe429-772a-4892-8194-94499b0a58c4" providerId="AD" clId="Web-{5AB00D0D-79CF-4608-B1F3-FD664DCADB4A}" dt="2021-05-29T22:24:48.252" v="2392" actId="1076"/>
      <pc:docMkLst>
        <pc:docMk/>
      </pc:docMkLst>
      <pc:sldChg chg="addSp delSp modSp ord addAnim delAnim modAnim">
        <pc:chgData name="Kirchner, H, Mnr [20934599@sun.ac.za]" userId="S::20934599@sun.ac.za::283fe429-772a-4892-8194-94499b0a58c4" providerId="AD" clId="Web-{5AB00D0D-79CF-4608-B1F3-FD664DCADB4A}" dt="2021-05-29T18:42:06.533" v="890"/>
        <pc:sldMkLst>
          <pc:docMk/>
          <pc:sldMk cId="405653866" sldId="293"/>
        </pc:sldMkLst>
        <pc:spChg chg="del">
          <ac:chgData name="Kirchner, H, Mnr [20934599@sun.ac.za]" userId="S::20934599@sun.ac.za::283fe429-772a-4892-8194-94499b0a58c4" providerId="AD" clId="Web-{5AB00D0D-79CF-4608-B1F3-FD664DCADB4A}" dt="2021-05-29T17:58:07.576" v="511"/>
          <ac:spMkLst>
            <pc:docMk/>
            <pc:sldMk cId="405653866" sldId="293"/>
            <ac:spMk id="5" creationId="{89D97FC4-20DB-4BF9-92C2-5FD0DC505335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17:59:37.609" v="534" actId="20577"/>
          <ac:spMkLst>
            <pc:docMk/>
            <pc:sldMk cId="405653866" sldId="293"/>
            <ac:spMk id="6" creationId="{95D656CA-4ED7-47C7-8DF7-669B0DF70145}"/>
          </ac:spMkLst>
        </pc:spChg>
        <pc:spChg chg="del mod">
          <ac:chgData name="Kirchner, H, Mnr [20934599@sun.ac.za]" userId="S::20934599@sun.ac.za::283fe429-772a-4892-8194-94499b0a58c4" providerId="AD" clId="Web-{5AB00D0D-79CF-4608-B1F3-FD664DCADB4A}" dt="2021-05-29T17:58:06.029" v="510"/>
          <ac:spMkLst>
            <pc:docMk/>
            <pc:sldMk cId="405653866" sldId="293"/>
            <ac:spMk id="8" creationId="{584CB3A9-6549-4ADA-963E-7C495FF047CA}"/>
          </ac:spMkLst>
        </pc:spChg>
        <pc:picChg chg="add del mod">
          <ac:chgData name="Kirchner, H, Mnr [20934599@sun.ac.za]" userId="S::20934599@sun.ac.za::283fe429-772a-4892-8194-94499b0a58c4" providerId="AD" clId="Web-{5AB00D0D-79CF-4608-B1F3-FD664DCADB4A}" dt="2021-05-29T18:00:05.375" v="536"/>
          <ac:picMkLst>
            <pc:docMk/>
            <pc:sldMk cId="405653866" sldId="293"/>
            <ac:picMk id="2" creationId="{55F81228-FFD6-4BC1-851B-CD42F2EEAC7D}"/>
          </ac:picMkLst>
        </pc:picChg>
        <pc:picChg chg="add mod">
          <ac:chgData name="Kirchner, H, Mnr [20934599@sun.ac.za]" userId="S::20934599@sun.ac.za::283fe429-772a-4892-8194-94499b0a58c4" providerId="AD" clId="Web-{5AB00D0D-79CF-4608-B1F3-FD664DCADB4A}" dt="2021-05-29T18:41:59.955" v="888" actId="1076"/>
          <ac:picMkLst>
            <pc:docMk/>
            <pc:sldMk cId="405653866" sldId="293"/>
            <ac:picMk id="3" creationId="{8D45E3A6-3010-47ED-90E5-32F25BE4EAB3}"/>
          </ac:picMkLst>
        </pc:picChg>
        <pc:picChg chg="del">
          <ac:chgData name="Kirchner, H, Mnr [20934599@sun.ac.za]" userId="S::20934599@sun.ac.za::283fe429-772a-4892-8194-94499b0a58c4" providerId="AD" clId="Web-{5AB00D0D-79CF-4608-B1F3-FD664DCADB4A}" dt="2021-05-29T17:58:09.295" v="512"/>
          <ac:picMkLst>
            <pc:docMk/>
            <pc:sldMk cId="405653866" sldId="293"/>
            <ac:picMk id="7" creationId="{BC2E937B-34EA-4C60-832F-E5FEA6B00CB4}"/>
          </ac:picMkLst>
        </pc:picChg>
      </pc:sldChg>
      <pc:sldChg chg="addSp delSp modSp addAnim modAnim">
        <pc:chgData name="Kirchner, H, Mnr [20934599@sun.ac.za]" userId="S::20934599@sun.ac.za::283fe429-772a-4892-8194-94499b0a58c4" providerId="AD" clId="Web-{5AB00D0D-79CF-4608-B1F3-FD664DCADB4A}" dt="2021-05-29T18:41:12.220" v="881"/>
        <pc:sldMkLst>
          <pc:docMk/>
          <pc:sldMk cId="1910662116" sldId="295"/>
        </pc:sldMkLst>
        <pc:spChg chg="mod">
          <ac:chgData name="Kirchner, H, Mnr [20934599@sun.ac.za]" userId="S::20934599@sun.ac.za::283fe429-772a-4892-8194-94499b0a58c4" providerId="AD" clId="Web-{5AB00D0D-79CF-4608-B1F3-FD664DCADB4A}" dt="2021-05-29T17:46:46.638" v="69" actId="20577"/>
          <ac:spMkLst>
            <pc:docMk/>
            <pc:sldMk cId="1910662116" sldId="295"/>
            <ac:spMk id="4" creationId="{30E9B8CB-A216-453B-90BD-BF4F36CDCEEC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7:55:31.292" v="492" actId="14100"/>
          <ac:spMkLst>
            <pc:docMk/>
            <pc:sldMk cId="1910662116" sldId="295"/>
            <ac:spMk id="8" creationId="{0C10D113-BF06-445F-862F-E3CE2B9488ED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7:55:23.354" v="490" actId="20577"/>
          <ac:spMkLst>
            <pc:docMk/>
            <pc:sldMk cId="1910662116" sldId="295"/>
            <ac:spMk id="10" creationId="{5036CAE1-6FA5-4446-8E80-7890B9B5FAE6}"/>
          </ac:spMkLst>
        </pc:spChg>
        <pc:picChg chg="add del mod">
          <ac:chgData name="Kirchner, H, Mnr [20934599@sun.ac.za]" userId="S::20934599@sun.ac.za::283fe429-772a-4892-8194-94499b0a58c4" providerId="AD" clId="Web-{5AB00D0D-79CF-4608-B1F3-FD664DCADB4A}" dt="2021-05-29T17:40:29.802" v="3"/>
          <ac:picMkLst>
            <pc:docMk/>
            <pc:sldMk cId="1910662116" sldId="295"/>
            <ac:picMk id="2" creationId="{B40B1FD5-91E1-46C1-9D5A-0D62B1ADF2E1}"/>
          </ac:picMkLst>
        </pc:picChg>
        <pc:picChg chg="del">
          <ac:chgData name="Kirchner, H, Mnr [20934599@sun.ac.za]" userId="S::20934599@sun.ac.za::283fe429-772a-4892-8194-94499b0a58c4" providerId="AD" clId="Web-{5AB00D0D-79CF-4608-B1F3-FD664DCADB4A}" dt="2021-05-29T17:46:59.966" v="72"/>
          <ac:picMkLst>
            <pc:docMk/>
            <pc:sldMk cId="1910662116" sldId="295"/>
            <ac:picMk id="5" creationId="{BBBCCEED-CAB6-4674-AE39-C23827A37E44}"/>
          </ac:picMkLst>
        </pc:picChg>
        <pc:picChg chg="del">
          <ac:chgData name="Kirchner, H, Mnr [20934599@sun.ac.za]" userId="S::20934599@sun.ac.za::283fe429-772a-4892-8194-94499b0a58c4" providerId="AD" clId="Web-{5AB00D0D-79CF-4608-B1F3-FD664DCADB4A}" dt="2021-05-29T17:46:58.326" v="71"/>
          <ac:picMkLst>
            <pc:docMk/>
            <pc:sldMk cId="1910662116" sldId="295"/>
            <ac:picMk id="6" creationId="{AFED2F2B-7C6D-4C8B-8E65-AB98AEA64A1D}"/>
          </ac:picMkLst>
        </pc:picChg>
        <pc:picChg chg="del">
          <ac:chgData name="Kirchner, H, Mnr [20934599@sun.ac.za]" userId="S::20934599@sun.ac.za::283fe429-772a-4892-8194-94499b0a58c4" providerId="AD" clId="Web-{5AB00D0D-79CF-4608-B1F3-FD664DCADB4A}" dt="2021-05-29T17:46:56.372" v="70"/>
          <ac:picMkLst>
            <pc:docMk/>
            <pc:sldMk cId="1910662116" sldId="295"/>
            <ac:picMk id="7" creationId="{8B967684-5F0D-4A49-B6DC-6726CA5B49D2}"/>
          </ac:picMkLst>
        </pc:picChg>
      </pc:sldChg>
      <pc:sldChg chg="addAnim delAnim modAnim">
        <pc:chgData name="Kirchner, H, Mnr [20934599@sun.ac.za]" userId="S::20934599@sun.ac.za::283fe429-772a-4892-8194-94499b0a58c4" providerId="AD" clId="Web-{5AB00D0D-79CF-4608-B1F3-FD664DCADB4A}" dt="2021-05-29T18:49:30.792" v="1043"/>
        <pc:sldMkLst>
          <pc:docMk/>
          <pc:sldMk cId="2024835256" sldId="296"/>
        </pc:sldMkLst>
      </pc:sldChg>
      <pc:sldChg chg="delSp modSp ord addAnim modAnim">
        <pc:chgData name="Kirchner, H, Mnr [20934599@sun.ac.za]" userId="S::20934599@sun.ac.za::283fe429-772a-4892-8194-94499b0a58c4" providerId="AD" clId="Web-{5AB00D0D-79CF-4608-B1F3-FD664DCADB4A}" dt="2021-05-29T18:48:42.135" v="1042" actId="1076"/>
        <pc:sldMkLst>
          <pc:docMk/>
          <pc:sldMk cId="2760945092" sldId="298"/>
        </pc:sldMkLst>
        <pc:picChg chg="del">
          <ac:chgData name="Kirchner, H, Mnr [20934599@sun.ac.za]" userId="S::20934599@sun.ac.za::283fe429-772a-4892-8194-94499b0a58c4" providerId="AD" clId="Web-{5AB00D0D-79CF-4608-B1F3-FD664DCADB4A}" dt="2021-05-29T18:48:38.166" v="1041"/>
          <ac:picMkLst>
            <pc:docMk/>
            <pc:sldMk cId="2760945092" sldId="298"/>
            <ac:picMk id="5" creationId="{2D39AF1C-31AA-4A04-A07A-571D0CE848EA}"/>
          </ac:picMkLst>
        </pc:picChg>
        <pc:picChg chg="mod">
          <ac:chgData name="Kirchner, H, Mnr [20934599@sun.ac.za]" userId="S::20934599@sun.ac.za::283fe429-772a-4892-8194-94499b0a58c4" providerId="AD" clId="Web-{5AB00D0D-79CF-4608-B1F3-FD664DCADB4A}" dt="2021-05-29T18:48:42.135" v="1042" actId="1076"/>
          <ac:picMkLst>
            <pc:docMk/>
            <pc:sldMk cId="2760945092" sldId="298"/>
            <ac:picMk id="6" creationId="{00E97777-80EF-4EFD-ADD7-5FEB39DD373C}"/>
          </ac:picMkLst>
        </pc:picChg>
      </pc:sldChg>
      <pc:sldChg chg="modSp del">
        <pc:chgData name="Kirchner, H, Mnr [20934599@sun.ac.za]" userId="S::20934599@sun.ac.za::283fe429-772a-4892-8194-94499b0a58c4" providerId="AD" clId="Web-{5AB00D0D-79CF-4608-B1F3-FD664DCADB4A}" dt="2021-05-29T17:59:55.562" v="535"/>
        <pc:sldMkLst>
          <pc:docMk/>
          <pc:sldMk cId="796127713" sldId="301"/>
        </pc:sldMkLst>
        <pc:picChg chg="mod">
          <ac:chgData name="Kirchner, H, Mnr [20934599@sun.ac.za]" userId="S::20934599@sun.ac.za::283fe429-772a-4892-8194-94499b0a58c4" providerId="AD" clId="Web-{5AB00D0D-79CF-4608-B1F3-FD664DCADB4A}" dt="2021-05-29T17:57:31.872" v="496" actId="14100"/>
          <ac:picMkLst>
            <pc:docMk/>
            <pc:sldMk cId="796127713" sldId="301"/>
            <ac:picMk id="12" creationId="{22C051AC-2581-4505-AC1F-A66F07EB71EB}"/>
          </ac:picMkLst>
        </pc:picChg>
      </pc:sldChg>
      <pc:sldChg chg="addSp delSp modSp mod setBg modClrScheme addAnim delAnim modAnim chgLayout">
        <pc:chgData name="Kirchner, H, Mnr [20934599@sun.ac.za]" userId="S::20934599@sun.ac.za::283fe429-772a-4892-8194-94499b0a58c4" providerId="AD" clId="Web-{5AB00D0D-79CF-4608-B1F3-FD664DCADB4A}" dt="2021-05-29T18:42:24.096" v="894"/>
        <pc:sldMkLst>
          <pc:docMk/>
          <pc:sldMk cId="3311718165" sldId="302"/>
        </pc:sldMkLst>
        <pc:spChg chg="add del mod">
          <ac:chgData name="Kirchner, H, Mnr [20934599@sun.ac.za]" userId="S::20934599@sun.ac.za::283fe429-772a-4892-8194-94499b0a58c4" providerId="AD" clId="Web-{5AB00D0D-79CF-4608-B1F3-FD664DCADB4A}" dt="2021-05-29T18:00:33.985" v="541"/>
          <ac:spMkLst>
            <pc:docMk/>
            <pc:sldMk cId="3311718165" sldId="302"/>
            <ac:spMk id="3" creationId="{2101753C-78C0-45D0-A0E9-020C253BE4B7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8:39:42.140" v="855" actId="20577"/>
          <ac:spMkLst>
            <pc:docMk/>
            <pc:sldMk cId="3311718165" sldId="302"/>
            <ac:spMk id="8" creationId="{0B88B0F1-8079-40C3-963B-CDC4D87A059D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8:40:23.797" v="875" actId="1076"/>
          <ac:spMkLst>
            <pc:docMk/>
            <pc:sldMk cId="3311718165" sldId="302"/>
            <ac:spMk id="10" creationId="{6B9DE5BE-F1F7-4327-8826-9604D095EE20}"/>
          </ac:spMkLst>
        </pc:spChg>
        <pc:picChg chg="del">
          <ac:chgData name="Kirchner, H, Mnr [20934599@sun.ac.za]" userId="S::20934599@sun.ac.za::283fe429-772a-4892-8194-94499b0a58c4" providerId="AD" clId="Web-{5AB00D0D-79CF-4608-B1F3-FD664DCADB4A}" dt="2021-05-29T18:00:32.110" v="540"/>
          <ac:picMkLst>
            <pc:docMk/>
            <pc:sldMk cId="3311718165" sldId="302"/>
            <ac:picMk id="5" creationId="{AD09A2E7-B240-4265-8B25-1C5390D617DB}"/>
          </ac:picMkLst>
        </pc:picChg>
      </pc:sldChg>
      <pc:sldChg chg="addSp delSp modSp new ord">
        <pc:chgData name="Kirchner, H, Mnr [20934599@sun.ac.za]" userId="S::20934599@sun.ac.za::283fe429-772a-4892-8194-94499b0a58c4" providerId="AD" clId="Web-{5AB00D0D-79CF-4608-B1F3-FD664DCADB4A}" dt="2021-05-29T22:02:21.467" v="2335" actId="20577"/>
        <pc:sldMkLst>
          <pc:docMk/>
          <pc:sldMk cId="2784005634" sldId="376"/>
        </pc:sldMkLst>
        <pc:spChg chg="mod">
          <ac:chgData name="Kirchner, H, Mnr [20934599@sun.ac.za]" userId="S::20934599@sun.ac.za::283fe429-772a-4892-8194-94499b0a58c4" providerId="AD" clId="Web-{5AB00D0D-79CF-4608-B1F3-FD664DCADB4A}" dt="2021-05-29T18:49:37.604" v="1044" actId="20577"/>
          <ac:spMkLst>
            <pc:docMk/>
            <pc:sldMk cId="2784005634" sldId="376"/>
            <ac:spMk id="2" creationId="{38ABC631-4BD8-4471-8E8A-725EC305BF11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22:02:21.467" v="2335" actId="20577"/>
          <ac:spMkLst>
            <pc:docMk/>
            <pc:sldMk cId="2784005634" sldId="376"/>
            <ac:spMk id="3" creationId="{3CD34702-A49D-4DE6-9901-909D3AC190D7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22:02:14.514" v="2330" actId="1076"/>
          <ac:spMkLst>
            <pc:docMk/>
            <pc:sldMk cId="2784005634" sldId="376"/>
            <ac:spMk id="5" creationId="{9AB37022-00AB-4379-BCEB-399B9EBC4B07}"/>
          </ac:spMkLst>
        </pc:spChg>
        <pc:picChg chg="add del mod">
          <ac:chgData name="Kirchner, H, Mnr [20934599@sun.ac.za]" userId="S::20934599@sun.ac.za::283fe429-772a-4892-8194-94499b0a58c4" providerId="AD" clId="Web-{5AB00D0D-79CF-4608-B1F3-FD664DCADB4A}" dt="2021-05-29T17:40:54.209" v="7"/>
          <ac:picMkLst>
            <pc:docMk/>
            <pc:sldMk cId="2784005634" sldId="376"/>
            <ac:picMk id="6" creationId="{6279522D-01DD-4653-971A-3F6493C0B573}"/>
          </ac:picMkLst>
        </pc:picChg>
      </pc:sldChg>
      <pc:sldChg chg="addSp delSp modSp new">
        <pc:chgData name="Kirchner, H, Mnr [20934599@sun.ac.za]" userId="S::20934599@sun.ac.za::283fe429-772a-4892-8194-94499b0a58c4" providerId="AD" clId="Web-{5AB00D0D-79CF-4608-B1F3-FD664DCADB4A}" dt="2021-05-29T17:43:31.025" v="48" actId="1076"/>
        <pc:sldMkLst>
          <pc:docMk/>
          <pc:sldMk cId="3401234425" sldId="377"/>
        </pc:sldMkLst>
        <pc:spChg chg="mod">
          <ac:chgData name="Kirchner, H, Mnr [20934599@sun.ac.za]" userId="S::20934599@sun.ac.za::283fe429-772a-4892-8194-94499b0a58c4" providerId="AD" clId="Web-{5AB00D0D-79CF-4608-B1F3-FD664DCADB4A}" dt="2021-05-29T17:43:31.025" v="48" actId="1076"/>
          <ac:spMkLst>
            <pc:docMk/>
            <pc:sldMk cId="3401234425" sldId="377"/>
            <ac:spMk id="2" creationId="{6B0827EE-DAFC-4E76-84C6-905FBEAA77BA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17:43:27.150" v="47" actId="1076"/>
          <ac:spMkLst>
            <pc:docMk/>
            <pc:sldMk cId="3401234425" sldId="377"/>
            <ac:spMk id="3" creationId="{ECF0E0CF-BCC0-4798-965F-1CD7D937C839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17:41:44.538" v="14" actId="20577"/>
          <ac:spMkLst>
            <pc:docMk/>
            <pc:sldMk cId="3401234425" sldId="377"/>
            <ac:spMk id="4" creationId="{2C8A6FAD-62D1-4B56-812B-F8AB00285802}"/>
          </ac:spMkLst>
        </pc:spChg>
        <pc:spChg chg="del mod">
          <ac:chgData name="Kirchner, H, Mnr [20934599@sun.ac.za]" userId="S::20934599@sun.ac.za::283fe429-772a-4892-8194-94499b0a58c4" providerId="AD" clId="Web-{5AB00D0D-79CF-4608-B1F3-FD664DCADB4A}" dt="2021-05-29T17:42:04.648" v="22"/>
          <ac:spMkLst>
            <pc:docMk/>
            <pc:sldMk cId="3401234425" sldId="377"/>
            <ac:spMk id="5" creationId="{057541C4-D492-440D-A7DB-525214915ECE}"/>
          </ac:spMkLst>
        </pc:spChg>
        <pc:picChg chg="add del mod">
          <ac:chgData name="Kirchner, H, Mnr [20934599@sun.ac.za]" userId="S::20934599@sun.ac.za::283fe429-772a-4892-8194-94499b0a58c4" providerId="AD" clId="Web-{5AB00D0D-79CF-4608-B1F3-FD664DCADB4A}" dt="2021-05-29T17:42:25.242" v="26"/>
          <ac:picMkLst>
            <pc:docMk/>
            <pc:sldMk cId="3401234425" sldId="377"/>
            <ac:picMk id="6" creationId="{232308A6-B4BF-4117-91ED-AF98E269CC68}"/>
          </ac:picMkLst>
        </pc:picChg>
      </pc:sldChg>
      <pc:sldChg chg="addSp delSp modSp new addAnim modAnim">
        <pc:chgData name="Kirchner, H, Mnr [20934599@sun.ac.za]" userId="S::20934599@sun.ac.za::283fe429-772a-4892-8194-94499b0a58c4" providerId="AD" clId="Web-{5AB00D0D-79CF-4608-B1F3-FD664DCADB4A}" dt="2021-05-29T18:55:12.486" v="1075" actId="20577"/>
        <pc:sldMkLst>
          <pc:docMk/>
          <pc:sldMk cId="1565274777" sldId="378"/>
        </pc:sldMkLst>
        <pc:spChg chg="mod">
          <ac:chgData name="Kirchner, H, Mnr [20934599@sun.ac.za]" userId="S::20934599@sun.ac.za::283fe429-772a-4892-8194-94499b0a58c4" providerId="AD" clId="Web-{5AB00D0D-79CF-4608-B1F3-FD664DCADB4A}" dt="2021-05-29T18:01:56.627" v="559" actId="20577"/>
          <ac:spMkLst>
            <pc:docMk/>
            <pc:sldMk cId="1565274777" sldId="378"/>
            <ac:spMk id="2" creationId="{6E4F0E49-6EE9-4718-A596-CC2D1048DD35}"/>
          </ac:spMkLst>
        </pc:spChg>
        <pc:spChg chg="del">
          <ac:chgData name="Kirchner, H, Mnr [20934599@sun.ac.za]" userId="S::20934599@sun.ac.za::283fe429-772a-4892-8194-94499b0a58c4" providerId="AD" clId="Web-{5AB00D0D-79CF-4608-B1F3-FD664DCADB4A}" dt="2021-05-29T18:05:04.709" v="561"/>
          <ac:spMkLst>
            <pc:docMk/>
            <pc:sldMk cId="1565274777" sldId="378"/>
            <ac:spMk id="3" creationId="{D82208A6-725F-4974-ACCD-9D316F65D403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8:54:31.563" v="1058" actId="1076"/>
          <ac:spMkLst>
            <pc:docMk/>
            <pc:sldMk cId="1565274777" sldId="378"/>
            <ac:spMk id="5" creationId="{08FA1B6C-1F32-402B-BCB6-F9B671BC765D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8:55:12.486" v="1075" actId="20577"/>
          <ac:spMkLst>
            <pc:docMk/>
            <pc:sldMk cId="1565274777" sldId="378"/>
            <ac:spMk id="7" creationId="{279C1C04-20F7-4948-961F-D88B9A930192}"/>
          </ac:spMkLst>
        </pc:spChg>
        <pc:picChg chg="add mod ord">
          <ac:chgData name="Kirchner, H, Mnr [20934599@sun.ac.za]" userId="S::20934599@sun.ac.za::283fe429-772a-4892-8194-94499b0a58c4" providerId="AD" clId="Web-{5AB00D0D-79CF-4608-B1F3-FD664DCADB4A}" dt="2021-05-29T18:54:34.329" v="1059" actId="1076"/>
          <ac:picMkLst>
            <pc:docMk/>
            <pc:sldMk cId="1565274777" sldId="378"/>
            <ac:picMk id="4" creationId="{A7207A6E-E219-4808-A536-23FE25D54BEC}"/>
          </ac:picMkLst>
        </pc:picChg>
      </pc:sldChg>
      <pc:sldChg chg="addSp delSp modSp new">
        <pc:chgData name="Kirchner, H, Mnr [20934599@sun.ac.za]" userId="S::20934599@sun.ac.za::283fe429-772a-4892-8194-94499b0a58c4" providerId="AD" clId="Web-{5AB00D0D-79CF-4608-B1F3-FD664DCADB4A}" dt="2021-05-29T18:22:05.494" v="662" actId="1076"/>
        <pc:sldMkLst>
          <pc:docMk/>
          <pc:sldMk cId="3914599894" sldId="379"/>
        </pc:sldMkLst>
        <pc:spChg chg="del">
          <ac:chgData name="Kirchner, H, Mnr [20934599@sun.ac.za]" userId="S::20934599@sun.ac.za::283fe429-772a-4892-8194-94499b0a58c4" providerId="AD" clId="Web-{5AB00D0D-79CF-4608-B1F3-FD664DCADB4A}" dt="2021-05-29T18:17:09.957" v="625"/>
          <ac:spMkLst>
            <pc:docMk/>
            <pc:sldMk cId="3914599894" sldId="379"/>
            <ac:spMk id="2" creationId="{F9FE8B0C-078D-453A-AC95-0B03A798DEB1}"/>
          </ac:spMkLst>
        </pc:spChg>
        <pc:spChg chg="del">
          <ac:chgData name="Kirchner, H, Mnr [20934599@sun.ac.za]" userId="S::20934599@sun.ac.za::283fe429-772a-4892-8194-94499b0a58c4" providerId="AD" clId="Web-{5AB00D0D-79CF-4608-B1F3-FD664DCADB4A}" dt="2021-05-29T18:06:45.930" v="563"/>
          <ac:spMkLst>
            <pc:docMk/>
            <pc:sldMk cId="3914599894" sldId="379"/>
            <ac:spMk id="3" creationId="{7A4762F7-D80C-461E-982F-2D8269AE8065}"/>
          </ac:spMkLst>
        </pc:spChg>
        <pc:spChg chg="add del mod">
          <ac:chgData name="Kirchner, H, Mnr [20934599@sun.ac.za]" userId="S::20934599@sun.ac.za::283fe429-772a-4892-8194-94499b0a58c4" providerId="AD" clId="Web-{5AB00D0D-79CF-4608-B1F3-FD664DCADB4A}" dt="2021-05-29T18:11:11.685" v="580"/>
          <ac:spMkLst>
            <pc:docMk/>
            <pc:sldMk cId="3914599894" sldId="379"/>
            <ac:spMk id="7" creationId="{EE15F73D-E262-4221-B15A-BC912502EE5B}"/>
          </ac:spMkLst>
        </pc:spChg>
        <pc:picChg chg="add del mod ord modCrop">
          <ac:chgData name="Kirchner, H, Mnr [20934599@sun.ac.za]" userId="S::20934599@sun.ac.za::283fe429-772a-4892-8194-94499b0a58c4" providerId="AD" clId="Web-{5AB00D0D-79CF-4608-B1F3-FD664DCADB4A}" dt="2021-05-29T18:08:34.775" v="577"/>
          <ac:picMkLst>
            <pc:docMk/>
            <pc:sldMk cId="3914599894" sldId="379"/>
            <ac:picMk id="4" creationId="{E8186360-7421-4B18-A3AF-96D3396775F0}"/>
          </ac:picMkLst>
        </pc:picChg>
        <pc:picChg chg="add del mod">
          <ac:chgData name="Kirchner, H, Mnr [20934599@sun.ac.za]" userId="S::20934599@sun.ac.za::283fe429-772a-4892-8194-94499b0a58c4" providerId="AD" clId="Web-{5AB00D0D-79CF-4608-B1F3-FD664DCADB4A}" dt="2021-05-29T18:12:48.452" v="587"/>
          <ac:picMkLst>
            <pc:docMk/>
            <pc:sldMk cId="3914599894" sldId="379"/>
            <ac:picMk id="5" creationId="{5967A83D-72D8-4349-B2F4-04DA255F44EB}"/>
          </ac:picMkLst>
        </pc:picChg>
        <pc:picChg chg="add mod ord">
          <ac:chgData name="Kirchner, H, Mnr [20934599@sun.ac.za]" userId="S::20934599@sun.ac.za::283fe429-772a-4892-8194-94499b0a58c4" providerId="AD" clId="Web-{5AB00D0D-79CF-4608-B1F3-FD664DCADB4A}" dt="2021-05-29T18:19:59.242" v="649" actId="14100"/>
          <ac:picMkLst>
            <pc:docMk/>
            <pc:sldMk cId="3914599894" sldId="379"/>
            <ac:picMk id="8" creationId="{52C139CA-A3B6-4244-ADF3-5C49AECD86C8}"/>
          </ac:picMkLst>
        </pc:picChg>
        <pc:picChg chg="add mod">
          <ac:chgData name="Kirchner, H, Mnr [20934599@sun.ac.za]" userId="S::20934599@sun.ac.za::283fe429-772a-4892-8194-94499b0a58c4" providerId="AD" clId="Web-{5AB00D0D-79CF-4608-B1F3-FD664DCADB4A}" dt="2021-05-29T18:20:13.602" v="652" actId="14100"/>
          <ac:picMkLst>
            <pc:docMk/>
            <pc:sldMk cId="3914599894" sldId="379"/>
            <ac:picMk id="9" creationId="{4D6993C8-3089-4498-94BF-641392E0D883}"/>
          </ac:picMkLst>
        </pc:picChg>
        <pc:picChg chg="add mod modCrop">
          <ac:chgData name="Kirchner, H, Mnr [20934599@sun.ac.za]" userId="S::20934599@sun.ac.za::283fe429-772a-4892-8194-94499b0a58c4" providerId="AD" clId="Web-{5AB00D0D-79CF-4608-B1F3-FD664DCADB4A}" dt="2021-05-29T18:16:57.723" v="620" actId="1076"/>
          <ac:picMkLst>
            <pc:docMk/>
            <pc:sldMk cId="3914599894" sldId="379"/>
            <ac:picMk id="10" creationId="{0A9EDF76-CC30-4A10-8F94-C6329E507951}"/>
          </ac:picMkLst>
        </pc:picChg>
        <pc:picChg chg="add mod">
          <ac:chgData name="Kirchner, H, Mnr [20934599@sun.ac.za]" userId="S::20934599@sun.ac.za::283fe429-772a-4892-8194-94499b0a58c4" providerId="AD" clId="Web-{5AB00D0D-79CF-4608-B1F3-FD664DCADB4A}" dt="2021-05-29T18:19:56.242" v="648" actId="1076"/>
          <ac:picMkLst>
            <pc:docMk/>
            <pc:sldMk cId="3914599894" sldId="379"/>
            <ac:picMk id="11" creationId="{936BC0B3-5C11-4A66-BAB6-2438B6E73161}"/>
          </ac:picMkLst>
        </pc:picChg>
        <pc:picChg chg="add mod ord">
          <ac:chgData name="Kirchner, H, Mnr [20934599@sun.ac.za]" userId="S::20934599@sun.ac.za::283fe429-772a-4892-8194-94499b0a58c4" providerId="AD" clId="Web-{5AB00D0D-79CF-4608-B1F3-FD664DCADB4A}" dt="2021-05-29T18:20:26.711" v="654" actId="1076"/>
          <ac:picMkLst>
            <pc:docMk/>
            <pc:sldMk cId="3914599894" sldId="379"/>
            <ac:picMk id="12" creationId="{4A2B98C7-E2B8-4E44-B55B-EBF751C498BE}"/>
          </ac:picMkLst>
        </pc:picChg>
        <pc:picChg chg="add mod">
          <ac:chgData name="Kirchner, H, Mnr [20934599@sun.ac.za]" userId="S::20934599@sun.ac.za::283fe429-772a-4892-8194-94499b0a58c4" providerId="AD" clId="Web-{5AB00D0D-79CF-4608-B1F3-FD664DCADB4A}" dt="2021-05-29T18:22:05.494" v="662" actId="1076"/>
          <ac:picMkLst>
            <pc:docMk/>
            <pc:sldMk cId="3914599894" sldId="379"/>
            <ac:picMk id="13" creationId="{032856F1-DD86-4E8F-B277-16A52020EA1A}"/>
          </ac:picMkLst>
        </pc:picChg>
      </pc:sldChg>
      <pc:sldChg chg="addSp delSp modSp new ord addAnim modAnim">
        <pc:chgData name="Kirchner, H, Mnr [20934599@sun.ac.za]" userId="S::20934599@sun.ac.za::283fe429-772a-4892-8194-94499b0a58c4" providerId="AD" clId="Web-{5AB00D0D-79CF-4608-B1F3-FD664DCADB4A}" dt="2021-05-29T18:54:13.782" v="1055"/>
        <pc:sldMkLst>
          <pc:docMk/>
          <pc:sldMk cId="2931621665" sldId="380"/>
        </pc:sldMkLst>
        <pc:spChg chg="mod">
          <ac:chgData name="Kirchner, H, Mnr [20934599@sun.ac.za]" userId="S::20934599@sun.ac.za::283fe429-772a-4892-8194-94499b0a58c4" providerId="AD" clId="Web-{5AB00D0D-79CF-4608-B1F3-FD664DCADB4A}" dt="2021-05-29T18:35:05.103" v="805" actId="20577"/>
          <ac:spMkLst>
            <pc:docMk/>
            <pc:sldMk cId="2931621665" sldId="380"/>
            <ac:spMk id="2" creationId="{E9B4BD8D-4D19-48AF-AB04-FC455DC259D3}"/>
          </ac:spMkLst>
        </pc:spChg>
        <pc:spChg chg="add del">
          <ac:chgData name="Kirchner, H, Mnr [20934599@sun.ac.za]" userId="S::20934599@sun.ac.za::283fe429-772a-4892-8194-94499b0a58c4" providerId="AD" clId="Web-{5AB00D0D-79CF-4608-B1F3-FD664DCADB4A}" dt="2021-05-29T18:12:57.234" v="590"/>
          <ac:spMkLst>
            <pc:docMk/>
            <pc:sldMk cId="2931621665" sldId="380"/>
            <ac:spMk id="3" creationId="{5EF0BBC5-E6C6-45F7-8A09-DCDB69D0A404}"/>
          </ac:spMkLst>
        </pc:spChg>
        <pc:picChg chg="add del mod ord">
          <ac:chgData name="Kirchner, H, Mnr [20934599@sun.ac.za]" userId="S::20934599@sun.ac.za::283fe429-772a-4892-8194-94499b0a58c4" providerId="AD" clId="Web-{5AB00D0D-79CF-4608-B1F3-FD664DCADB4A}" dt="2021-05-29T18:12:54.312" v="589"/>
          <ac:picMkLst>
            <pc:docMk/>
            <pc:sldMk cId="2931621665" sldId="380"/>
            <ac:picMk id="4" creationId="{6107FC87-9986-44F9-BA5A-3B063EE0BB46}"/>
          </ac:picMkLst>
        </pc:picChg>
        <pc:picChg chg="add mod ord">
          <ac:chgData name="Kirchner, H, Mnr [20934599@sun.ac.za]" userId="S::20934599@sun.ac.za::283fe429-772a-4892-8194-94499b0a58c4" providerId="AD" clId="Web-{5AB00D0D-79CF-4608-B1F3-FD664DCADB4A}" dt="2021-05-29T18:38:09.279" v="828" actId="1076"/>
          <ac:picMkLst>
            <pc:docMk/>
            <pc:sldMk cId="2931621665" sldId="380"/>
            <ac:picMk id="5" creationId="{23357D5E-D425-483C-96B5-C39EC49D4B0D}"/>
          </ac:picMkLst>
        </pc:picChg>
        <pc:picChg chg="add del mod">
          <ac:chgData name="Kirchner, H, Mnr [20934599@sun.ac.za]" userId="S::20934599@sun.ac.za::283fe429-772a-4892-8194-94499b0a58c4" providerId="AD" clId="Web-{5AB00D0D-79CF-4608-B1F3-FD664DCADB4A}" dt="2021-05-29T18:36:38.292" v="807"/>
          <ac:picMkLst>
            <pc:docMk/>
            <pc:sldMk cId="2931621665" sldId="380"/>
            <ac:picMk id="6" creationId="{7A4EFF3F-CCEA-4D45-B911-731B11D23A8B}"/>
          </ac:picMkLst>
        </pc:picChg>
        <pc:picChg chg="add mod ord">
          <ac:chgData name="Kirchner, H, Mnr [20934599@sun.ac.za]" userId="S::20934599@sun.ac.za::283fe429-772a-4892-8194-94499b0a58c4" providerId="AD" clId="Web-{5AB00D0D-79CF-4608-B1F3-FD664DCADB4A}" dt="2021-05-29T18:38:13.404" v="829" actId="14100"/>
          <ac:picMkLst>
            <pc:docMk/>
            <pc:sldMk cId="2931621665" sldId="380"/>
            <ac:picMk id="7" creationId="{8C9DBBAA-3EB0-4F16-BCCF-A392BF7AF546}"/>
          </ac:picMkLst>
        </pc:picChg>
      </pc:sldChg>
      <pc:sldChg chg="addSp delSp modSp new addAnim modAnim">
        <pc:chgData name="Kirchner, H, Mnr [20934599@sun.ac.za]" userId="S::20934599@sun.ac.za::283fe429-772a-4892-8194-94499b0a58c4" providerId="AD" clId="Web-{5AB00D0D-79CF-4608-B1F3-FD664DCADB4A}" dt="2021-05-29T18:43:50.848" v="908"/>
        <pc:sldMkLst>
          <pc:docMk/>
          <pc:sldMk cId="3428890133" sldId="381"/>
        </pc:sldMkLst>
        <pc:spChg chg="mod">
          <ac:chgData name="Kirchner, H, Mnr [20934599@sun.ac.za]" userId="S::20934599@sun.ac.za::283fe429-772a-4892-8194-94499b0a58c4" providerId="AD" clId="Web-{5AB00D0D-79CF-4608-B1F3-FD664DCADB4A}" dt="2021-05-29T18:27:40.954" v="698" actId="20577"/>
          <ac:spMkLst>
            <pc:docMk/>
            <pc:sldMk cId="3428890133" sldId="381"/>
            <ac:spMk id="2" creationId="{CCC388E4-047B-4E39-A275-BF764D973F71}"/>
          </ac:spMkLst>
        </pc:spChg>
        <pc:spChg chg="del">
          <ac:chgData name="Kirchner, H, Mnr [20934599@sun.ac.za]" userId="S::20934599@sun.ac.za::283fe429-772a-4892-8194-94499b0a58c4" providerId="AD" clId="Web-{5AB00D0D-79CF-4608-B1F3-FD664DCADB4A}" dt="2021-05-29T18:23:28.496" v="665"/>
          <ac:spMkLst>
            <pc:docMk/>
            <pc:sldMk cId="3428890133" sldId="381"/>
            <ac:spMk id="3" creationId="{A5EE1CFB-4641-4B93-B2B1-CA2DF47B07AA}"/>
          </ac:spMkLst>
        </pc:spChg>
        <pc:picChg chg="add mod ord">
          <ac:chgData name="Kirchner, H, Mnr [20934599@sun.ac.za]" userId="S::20934599@sun.ac.za::283fe429-772a-4892-8194-94499b0a58c4" providerId="AD" clId="Web-{5AB00D0D-79CF-4608-B1F3-FD664DCADB4A}" dt="2021-05-29T18:26:20.827" v="681" actId="14100"/>
          <ac:picMkLst>
            <pc:docMk/>
            <pc:sldMk cId="3428890133" sldId="381"/>
            <ac:picMk id="4" creationId="{099EB423-B334-42F6-8E45-DA309F8D8C60}"/>
          </ac:picMkLst>
        </pc:picChg>
        <pc:picChg chg="add mod">
          <ac:chgData name="Kirchner, H, Mnr [20934599@sun.ac.za]" userId="S::20934599@sun.ac.za::283fe429-772a-4892-8194-94499b0a58c4" providerId="AD" clId="Web-{5AB00D0D-79CF-4608-B1F3-FD664DCADB4A}" dt="2021-05-29T18:26:10.937" v="679" actId="1076"/>
          <ac:picMkLst>
            <pc:docMk/>
            <pc:sldMk cId="3428890133" sldId="381"/>
            <ac:picMk id="5" creationId="{083B4CCE-D6AD-4DA2-99CE-D23ADC7C468B}"/>
          </ac:picMkLst>
        </pc:picChg>
      </pc:sldChg>
      <pc:sldChg chg="addSp delSp modSp new addAnim modAnim">
        <pc:chgData name="Kirchner, H, Mnr [20934599@sun.ac.za]" userId="S::20934599@sun.ac.za::283fe429-772a-4892-8194-94499b0a58c4" providerId="AD" clId="Web-{5AB00D0D-79CF-4608-B1F3-FD664DCADB4A}" dt="2021-05-29T18:54:21.719" v="1057"/>
        <pc:sldMkLst>
          <pc:docMk/>
          <pc:sldMk cId="1044843376" sldId="382"/>
        </pc:sldMkLst>
        <pc:spChg chg="mod">
          <ac:chgData name="Kirchner, H, Mnr [20934599@sun.ac.za]" userId="S::20934599@sun.ac.za::283fe429-772a-4892-8194-94499b0a58c4" providerId="AD" clId="Web-{5AB00D0D-79CF-4608-B1F3-FD664DCADB4A}" dt="2021-05-29T18:32:01.631" v="772" actId="20577"/>
          <ac:spMkLst>
            <pc:docMk/>
            <pc:sldMk cId="1044843376" sldId="382"/>
            <ac:spMk id="2" creationId="{C3217F69-86C3-4120-922A-E98EAAB80637}"/>
          </ac:spMkLst>
        </pc:spChg>
        <pc:spChg chg="del">
          <ac:chgData name="Kirchner, H, Mnr [20934599@sun.ac.za]" userId="S::20934599@sun.ac.za::283fe429-772a-4892-8194-94499b0a58c4" providerId="AD" clId="Web-{5AB00D0D-79CF-4608-B1F3-FD664DCADB4A}" dt="2021-05-29T18:29:49.613" v="704"/>
          <ac:spMkLst>
            <pc:docMk/>
            <pc:sldMk cId="1044843376" sldId="382"/>
            <ac:spMk id="3" creationId="{5AF53A42-21B4-40A1-94CD-34680D9E1A72}"/>
          </ac:spMkLst>
        </pc:spChg>
        <pc:spChg chg="add del">
          <ac:chgData name="Kirchner, H, Mnr [20934599@sun.ac.za]" userId="S::20934599@sun.ac.za::283fe429-772a-4892-8194-94499b0a58c4" providerId="AD" clId="Web-{5AB00D0D-79CF-4608-B1F3-FD664DCADB4A}" dt="2021-05-29T18:45:18.256" v="921"/>
          <ac:spMkLst>
            <pc:docMk/>
            <pc:sldMk cId="1044843376" sldId="382"/>
            <ac:spMk id="5" creationId="{07A1F7D3-3815-4230-97B0-6EAAD46B8C24}"/>
          </ac:spMkLst>
        </pc:spChg>
        <pc:spChg chg="add mod">
          <ac:chgData name="Kirchner, H, Mnr [20934599@sun.ac.za]" userId="S::20934599@sun.ac.za::283fe429-772a-4892-8194-94499b0a58c4" providerId="AD" clId="Web-{5AB00D0D-79CF-4608-B1F3-FD664DCADB4A}" dt="2021-05-29T18:47:17.649" v="1039" actId="20577"/>
          <ac:spMkLst>
            <pc:docMk/>
            <pc:sldMk cId="1044843376" sldId="382"/>
            <ac:spMk id="6" creationId="{339D76AF-AC14-4D18-B3AB-2811AFA762C2}"/>
          </ac:spMkLst>
        </pc:spChg>
        <pc:picChg chg="add mod ord">
          <ac:chgData name="Kirchner, H, Mnr [20934599@sun.ac.za]" userId="S::20934599@sun.ac.za::283fe429-772a-4892-8194-94499b0a58c4" providerId="AD" clId="Web-{5AB00D0D-79CF-4608-B1F3-FD664DCADB4A}" dt="2021-05-29T18:44:30.661" v="917" actId="1076"/>
          <ac:picMkLst>
            <pc:docMk/>
            <pc:sldMk cId="1044843376" sldId="382"/>
            <ac:picMk id="4" creationId="{F334E6BB-A53F-4F07-B262-88F81A0D9DC8}"/>
          </ac:picMkLst>
        </pc:picChg>
      </pc:sldChg>
      <pc:sldChg chg="modSp new addAnim modAnim">
        <pc:chgData name="Kirchner, H, Mnr [20934599@sun.ac.za]" userId="S::20934599@sun.ac.za::283fe429-772a-4892-8194-94499b0a58c4" providerId="AD" clId="Web-{5AB00D0D-79CF-4608-B1F3-FD664DCADB4A}" dt="2021-05-29T22:24:21.032" v="2385" actId="20577"/>
        <pc:sldMkLst>
          <pc:docMk/>
          <pc:sldMk cId="3700428895" sldId="383"/>
        </pc:sldMkLst>
        <pc:spChg chg="mod">
          <ac:chgData name="Kirchner, H, Mnr [20934599@sun.ac.za]" userId="S::20934599@sun.ac.za::283fe429-772a-4892-8194-94499b0a58c4" providerId="AD" clId="Web-{5AB00D0D-79CF-4608-B1F3-FD664DCADB4A}" dt="2021-05-29T22:17:43.897" v="2376" actId="20577"/>
          <ac:spMkLst>
            <pc:docMk/>
            <pc:sldMk cId="3700428895" sldId="383"/>
            <ac:spMk id="2" creationId="{67DCCA53-08D5-4888-ACD6-3A15AB059010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22:02:15.514" v="2333" actId="20577"/>
          <ac:spMkLst>
            <pc:docMk/>
            <pc:sldMk cId="3700428895" sldId="383"/>
            <ac:spMk id="3" creationId="{5108A544-A191-4E04-B62A-D5D07B6505E3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22:24:21.032" v="2385" actId="20577"/>
          <ac:spMkLst>
            <pc:docMk/>
            <pc:sldMk cId="3700428895" sldId="383"/>
            <ac:spMk id="4" creationId="{869B8553-F900-4EC4-8C20-178FFA82546B}"/>
          </ac:spMkLst>
        </pc:spChg>
      </pc:sldChg>
      <pc:sldChg chg="modSp new addAnim modAnim">
        <pc:chgData name="Kirchner, H, Mnr [20934599@sun.ac.za]" userId="S::20934599@sun.ac.za::283fe429-772a-4892-8194-94499b0a58c4" providerId="AD" clId="Web-{5AB00D0D-79CF-4608-B1F3-FD664DCADB4A}" dt="2021-05-29T22:24:48.252" v="2392" actId="1076"/>
        <pc:sldMkLst>
          <pc:docMk/>
          <pc:sldMk cId="898925041" sldId="384"/>
        </pc:sldMkLst>
        <pc:spChg chg="mod">
          <ac:chgData name="Kirchner, H, Mnr [20934599@sun.ac.za]" userId="S::20934599@sun.ac.za::283fe429-772a-4892-8194-94499b0a58c4" providerId="AD" clId="Web-{5AB00D0D-79CF-4608-B1F3-FD664DCADB4A}" dt="2021-05-29T22:14:42.424" v="2365" actId="20577"/>
          <ac:spMkLst>
            <pc:docMk/>
            <pc:sldMk cId="898925041" sldId="384"/>
            <ac:spMk id="2" creationId="{F633574F-2615-4C34-B8EF-A4DAC3752E4D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22:12:19.436" v="2360" actId="20577"/>
          <ac:spMkLst>
            <pc:docMk/>
            <pc:sldMk cId="898925041" sldId="384"/>
            <ac:spMk id="3" creationId="{F81E3C5E-9251-48AD-B95A-CB8F1FEAD313}"/>
          </ac:spMkLst>
        </pc:spChg>
        <pc:spChg chg="mod">
          <ac:chgData name="Kirchner, H, Mnr [20934599@sun.ac.za]" userId="S::20934599@sun.ac.za::283fe429-772a-4892-8194-94499b0a58c4" providerId="AD" clId="Web-{5AB00D0D-79CF-4608-B1F3-FD664DCADB4A}" dt="2021-05-29T22:24:48.252" v="2392" actId="1076"/>
          <ac:spMkLst>
            <pc:docMk/>
            <pc:sldMk cId="898925041" sldId="384"/>
            <ac:spMk id="4" creationId="{28FE802A-801A-4C10-BDA5-48B45C863097}"/>
          </ac:spMkLst>
        </pc:spChg>
      </pc:sldChg>
    </pc:docChg>
  </pc:docChgLst>
  <pc:docChgLst>
    <pc:chgData name="Louw, AHP [22531734@sun.ac.za]" userId="S::22531734@sun.ac.za::3a09b028-4b54-4e4b-94fe-8cd1d4222cee" providerId="AD" clId="Web-{53CC3F9C-35FD-4A0F-92B8-0DD505F33929}"/>
    <pc:docChg chg="modSld">
      <pc:chgData name="Louw, AHP [22531734@sun.ac.za]" userId="S::22531734@sun.ac.za::3a09b028-4b54-4e4b-94fe-8cd1d4222cee" providerId="AD" clId="Web-{53CC3F9C-35FD-4A0F-92B8-0DD505F33929}" dt="2021-08-12T16:49:50.888" v="0" actId="20577"/>
      <pc:docMkLst>
        <pc:docMk/>
      </pc:docMkLst>
      <pc:sldChg chg="modSp">
        <pc:chgData name="Louw, AHP [22531734@sun.ac.za]" userId="S::22531734@sun.ac.za::3a09b028-4b54-4e4b-94fe-8cd1d4222cee" providerId="AD" clId="Web-{53CC3F9C-35FD-4A0F-92B8-0DD505F33929}" dt="2021-08-12T16:49:50.888" v="0" actId="20577"/>
        <pc:sldMkLst>
          <pc:docMk/>
          <pc:sldMk cId="0" sldId="350"/>
        </pc:sldMkLst>
        <pc:spChg chg="mod">
          <ac:chgData name="Louw, AHP [22531734@sun.ac.za]" userId="S::22531734@sun.ac.za::3a09b028-4b54-4e4b-94fe-8cd1d4222cee" providerId="AD" clId="Web-{53CC3F9C-35FD-4A0F-92B8-0DD505F33929}" dt="2021-08-12T16:49:50.888" v="0" actId="20577"/>
          <ac:spMkLst>
            <pc:docMk/>
            <pc:sldMk cId="0" sldId="350"/>
            <ac:spMk id="101" creationId="{00000000-0000-0000-0000-000000000000}"/>
          </ac:spMkLst>
        </pc:spChg>
      </pc:sldChg>
    </pc:docChg>
  </pc:docChgLst>
  <pc:docChgLst>
    <pc:chgData name="Momoh, CFO, Mnr [20819455@sun.ac.za]" userId="S::20819455@sun.ac.za::8e316df8-14b0-4928-9e3b-21ac388b11d0" providerId="AD" clId="Web-{0A9EEA13-0960-4272-A1B5-9B914D46DE45}"/>
    <pc:docChg chg="modSld">
      <pc:chgData name="Momoh, CFO, Mnr [20819455@sun.ac.za]" userId="S::20819455@sun.ac.za::8e316df8-14b0-4928-9e3b-21ac388b11d0" providerId="AD" clId="Web-{0A9EEA13-0960-4272-A1B5-9B914D46DE45}" dt="2021-05-29T22:50:21.549" v="3" actId="1076"/>
      <pc:docMkLst>
        <pc:docMk/>
      </pc:docMkLst>
      <pc:sldChg chg="modSp">
        <pc:chgData name="Momoh, CFO, Mnr [20819455@sun.ac.za]" userId="S::20819455@sun.ac.za::8e316df8-14b0-4928-9e3b-21ac388b11d0" providerId="AD" clId="Web-{0A9EEA13-0960-4272-A1B5-9B914D46DE45}" dt="2021-05-29T22:50:21.549" v="3" actId="1076"/>
        <pc:sldMkLst>
          <pc:docMk/>
          <pc:sldMk cId="618043029" sldId="375"/>
        </pc:sldMkLst>
        <pc:spChg chg="mod">
          <ac:chgData name="Momoh, CFO, Mnr [20819455@sun.ac.za]" userId="S::20819455@sun.ac.za::8e316df8-14b0-4928-9e3b-21ac388b11d0" providerId="AD" clId="Web-{0A9EEA13-0960-4272-A1B5-9B914D46DE45}" dt="2021-05-29T22:46:19.386" v="0" actId="1076"/>
          <ac:spMkLst>
            <pc:docMk/>
            <pc:sldMk cId="618043029" sldId="375"/>
            <ac:spMk id="2" creationId="{2E75466B-A934-4EB0-9C30-7E73A8639F86}"/>
          </ac:spMkLst>
        </pc:spChg>
        <pc:graphicFrameChg chg="mod">
          <ac:chgData name="Momoh, CFO, Mnr [20819455@sun.ac.za]" userId="S::20819455@sun.ac.za::8e316df8-14b0-4928-9e3b-21ac388b11d0" providerId="AD" clId="Web-{0A9EEA13-0960-4272-A1B5-9B914D46DE45}" dt="2021-05-29T22:50:21.549" v="3" actId="1076"/>
          <ac:graphicFrameMkLst>
            <pc:docMk/>
            <pc:sldMk cId="618043029" sldId="375"/>
            <ac:graphicFrameMk id="7" creationId="{D85FC7B9-87B2-4AF1-87C9-7220095189CA}"/>
          </ac:graphicFrameMkLst>
        </pc:graphicFrameChg>
      </pc:sldChg>
    </pc:docChg>
  </pc:docChgLst>
  <pc:docChgLst>
    <pc:chgData name="Louw, AHP [22531734@sun.ac.za]" userId="S::22531734@sun.ac.za::3a09b028-4b54-4e4b-94fe-8cd1d4222cee" providerId="AD" clId="Web-{BE7AE771-68F5-4E5F-BEBB-873EBDA330A1}"/>
    <pc:docChg chg="modSld">
      <pc:chgData name="Louw, AHP [22531734@sun.ac.za]" userId="S::22531734@sun.ac.za::3a09b028-4b54-4e4b-94fe-8cd1d4222cee" providerId="AD" clId="Web-{BE7AE771-68F5-4E5F-BEBB-873EBDA330A1}" dt="2021-08-11T09:58:05.671" v="4" actId="20577"/>
      <pc:docMkLst>
        <pc:docMk/>
      </pc:docMkLst>
      <pc:sldChg chg="modSp">
        <pc:chgData name="Louw, AHP [22531734@sun.ac.za]" userId="S::22531734@sun.ac.za::3a09b028-4b54-4e4b-94fe-8cd1d4222cee" providerId="AD" clId="Web-{BE7AE771-68F5-4E5F-BEBB-873EBDA330A1}" dt="2021-08-11T09:58:05.671" v="4" actId="20577"/>
        <pc:sldMkLst>
          <pc:docMk/>
          <pc:sldMk cId="0" sldId="350"/>
        </pc:sldMkLst>
        <pc:spChg chg="mod">
          <ac:chgData name="Louw, AHP [22531734@sun.ac.za]" userId="S::22531734@sun.ac.za::3a09b028-4b54-4e4b-94fe-8cd1d4222cee" providerId="AD" clId="Web-{BE7AE771-68F5-4E5F-BEBB-873EBDA330A1}" dt="2021-08-11T09:58:05.671" v="4" actId="20577"/>
          <ac:spMkLst>
            <pc:docMk/>
            <pc:sldMk cId="0" sldId="350"/>
            <ac:spMk id="101" creationId="{00000000-0000-0000-0000-000000000000}"/>
          </ac:spMkLst>
        </pc:spChg>
      </pc:sldChg>
    </pc:docChg>
  </pc:docChgLst>
  <pc:docChgLst>
    <pc:chgData name="Zondi, ZC, Mr [23623764@sun.ac.za]" userId="S::23623764@sun.ac.za::1d3901a9-bb14-4d75-96fc-76513096b7d4" providerId="AD" clId="Web-{9C82FA73-14BF-49EF-ADAE-C00E79466F94}"/>
    <pc:docChg chg="delSld">
      <pc:chgData name="Zondi, ZC, Mr [23623764@sun.ac.za]" userId="S::23623764@sun.ac.za::1d3901a9-bb14-4d75-96fc-76513096b7d4" providerId="AD" clId="Web-{9C82FA73-14BF-49EF-ADAE-C00E79466F94}" dt="2021-05-30T04:27:21.130" v="0"/>
      <pc:docMkLst>
        <pc:docMk/>
      </pc:docMkLst>
      <pc:sldChg chg="del">
        <pc:chgData name="Zondi, ZC, Mr [23623764@sun.ac.za]" userId="S::23623764@sun.ac.za::1d3901a9-bb14-4d75-96fc-76513096b7d4" providerId="AD" clId="Web-{9C82FA73-14BF-49EF-ADAE-C00E79466F94}" dt="2021-05-30T04:27:21.130" v="0"/>
        <pc:sldMkLst>
          <pc:docMk/>
          <pc:sldMk cId="494658715" sldId="385"/>
        </pc:sldMkLst>
      </pc:sldChg>
    </pc:docChg>
  </pc:docChgLst>
  <pc:docChgLst>
    <pc:chgData name="Pretorius, Jan-Hendrik [20713479@sun.ac.za]" userId="S::20713479@sun.ac.za::e6a93162-4092-4d4f-8c81-28db412d6010" providerId="AD" clId="Web-{D99547F8-3096-417C-9710-0F2039484F4E}"/>
    <pc:docChg chg="addSld delSld modSld">
      <pc:chgData name="Pretorius, Jan-Hendrik [20713479@sun.ac.za]" userId="S::20713479@sun.ac.za::e6a93162-4092-4d4f-8c81-28db412d6010" providerId="AD" clId="Web-{D99547F8-3096-417C-9710-0F2039484F4E}" dt="2021-08-11T13:09:56.484" v="51"/>
      <pc:docMkLst>
        <pc:docMk/>
      </pc:docMkLst>
      <pc:sldChg chg="addSp modSp">
        <pc:chgData name="Pretorius, Jan-Hendrik [20713479@sun.ac.za]" userId="S::20713479@sun.ac.za::e6a93162-4092-4d4f-8c81-28db412d6010" providerId="AD" clId="Web-{D99547F8-3096-417C-9710-0F2039484F4E}" dt="2021-08-11T13:09:39.296" v="48" actId="1076"/>
        <pc:sldMkLst>
          <pc:docMk/>
          <pc:sldMk cId="1976445040" sldId="403"/>
        </pc:sldMkLst>
        <pc:spChg chg="mod">
          <ac:chgData name="Pretorius, Jan-Hendrik [20713479@sun.ac.za]" userId="S::20713479@sun.ac.za::e6a93162-4092-4d4f-8c81-28db412d6010" providerId="AD" clId="Web-{D99547F8-3096-417C-9710-0F2039484F4E}" dt="2021-08-11T13:08:17.481" v="44" actId="20577"/>
          <ac:spMkLst>
            <pc:docMk/>
            <pc:sldMk cId="1976445040" sldId="403"/>
            <ac:spMk id="2" creationId="{F89E6EF6-82FC-49D4-A171-18E45DDD0FC3}"/>
          </ac:spMkLst>
        </pc:spChg>
        <pc:picChg chg="add mod">
          <ac:chgData name="Pretorius, Jan-Hendrik [20713479@sun.ac.za]" userId="S::20713479@sun.ac.za::e6a93162-4092-4d4f-8c81-28db412d6010" providerId="AD" clId="Web-{D99547F8-3096-417C-9710-0F2039484F4E}" dt="2021-08-11T13:09:39.296" v="48" actId="1076"/>
          <ac:picMkLst>
            <pc:docMk/>
            <pc:sldMk cId="1976445040" sldId="403"/>
            <ac:picMk id="3" creationId="{02F72DE9-1790-41EB-A841-3C902341B4E7}"/>
          </ac:picMkLst>
        </pc:picChg>
      </pc:sldChg>
      <pc:sldChg chg="delSp add del replId">
        <pc:chgData name="Pretorius, Jan-Hendrik [20713479@sun.ac.za]" userId="S::20713479@sun.ac.za::e6a93162-4092-4d4f-8c81-28db412d6010" providerId="AD" clId="Web-{D99547F8-3096-417C-9710-0F2039484F4E}" dt="2021-08-11T13:09:56.484" v="51"/>
        <pc:sldMkLst>
          <pc:docMk/>
          <pc:sldMk cId="2393990161" sldId="404"/>
        </pc:sldMkLst>
        <pc:picChg chg="del">
          <ac:chgData name="Pretorius, Jan-Hendrik [20713479@sun.ac.za]" userId="S::20713479@sun.ac.za::e6a93162-4092-4d4f-8c81-28db412d6010" providerId="AD" clId="Web-{D99547F8-3096-417C-9710-0F2039484F4E}" dt="2021-08-11T13:09:48.780" v="50"/>
          <ac:picMkLst>
            <pc:docMk/>
            <pc:sldMk cId="2393990161" sldId="404"/>
            <ac:picMk id="3" creationId="{02F72DE9-1790-41EB-A841-3C902341B4E7}"/>
          </ac:picMkLst>
        </pc:picChg>
      </pc:sldChg>
    </pc:docChg>
  </pc:docChgLst>
  <pc:docChgLst>
    <pc:chgData name="Vermeulen, JN, Mr [22600663@sun.ac.za]" userId="S::22600663@sun.ac.za::dedc769c-7ebb-4251-8ba0-7d6eb44b3fde" providerId="AD" clId="Web-{81A0837B-0866-4219-BDF4-596E8FFF4FFD}"/>
    <pc:docChg chg="delSld modSld">
      <pc:chgData name="Vermeulen, JN, Mr [22600663@sun.ac.za]" userId="S::22600663@sun.ac.za::dedc769c-7ebb-4251-8ba0-7d6eb44b3fde" providerId="AD" clId="Web-{81A0837B-0866-4219-BDF4-596E8FFF4FFD}" dt="2021-05-29T12:23:55.199" v="368"/>
      <pc:docMkLst>
        <pc:docMk/>
      </pc:docMkLst>
      <pc:sldChg chg="modSp">
        <pc:chgData name="Vermeulen, JN, Mr [22600663@sun.ac.za]" userId="S::22600663@sun.ac.za::dedc769c-7ebb-4251-8ba0-7d6eb44b3fde" providerId="AD" clId="Web-{81A0837B-0866-4219-BDF4-596E8FFF4FFD}" dt="2021-05-29T12:18:09.864" v="0" actId="1076"/>
        <pc:sldMkLst>
          <pc:docMk/>
          <pc:sldMk cId="2493224590" sldId="308"/>
        </pc:sldMkLst>
        <pc:spChg chg="mod">
          <ac:chgData name="Vermeulen, JN, Mr [22600663@sun.ac.za]" userId="S::22600663@sun.ac.za::dedc769c-7ebb-4251-8ba0-7d6eb44b3fde" providerId="AD" clId="Web-{81A0837B-0866-4219-BDF4-596E8FFF4FFD}" dt="2021-05-29T12:18:09.864" v="0" actId="1076"/>
          <ac:spMkLst>
            <pc:docMk/>
            <pc:sldMk cId="2493224590" sldId="308"/>
            <ac:spMk id="14" creationId="{2F3A8979-6955-4760-9ABE-FD586682A876}"/>
          </ac:spMkLst>
        </pc:spChg>
      </pc:sldChg>
      <pc:sldChg chg="addSp delSp modSp">
        <pc:chgData name="Vermeulen, JN, Mr [22600663@sun.ac.za]" userId="S::22600663@sun.ac.za::dedc769c-7ebb-4251-8ba0-7d6eb44b3fde" providerId="AD" clId="Web-{81A0837B-0866-4219-BDF4-596E8FFF4FFD}" dt="2021-05-29T12:23:12.104" v="366" actId="20577"/>
        <pc:sldMkLst>
          <pc:docMk/>
          <pc:sldMk cId="10665206" sldId="309"/>
        </pc:sldMkLst>
        <pc:spChg chg="mod">
          <ac:chgData name="Vermeulen, JN, Mr [22600663@sun.ac.za]" userId="S::22600663@sun.ac.za::dedc769c-7ebb-4251-8ba0-7d6eb44b3fde" providerId="AD" clId="Web-{81A0837B-0866-4219-BDF4-596E8FFF4FFD}" dt="2021-05-29T12:21:46.524" v="359" actId="20577"/>
          <ac:spMkLst>
            <pc:docMk/>
            <pc:sldMk cId="10665206" sldId="309"/>
            <ac:spMk id="2" creationId="{7F7797BE-1AAE-4D4D-B6D1-E8F9D3DAFB42}"/>
          </ac:spMkLst>
        </pc:spChg>
        <pc:spChg chg="mod">
          <ac:chgData name="Vermeulen, JN, Mr [22600663@sun.ac.za]" userId="S::22600663@sun.ac.za::dedc769c-7ebb-4251-8ba0-7d6eb44b3fde" providerId="AD" clId="Web-{81A0837B-0866-4219-BDF4-596E8FFF4FFD}" dt="2021-05-29T12:20:26.398" v="215" actId="20577"/>
          <ac:spMkLst>
            <pc:docMk/>
            <pc:sldMk cId="10665206" sldId="309"/>
            <ac:spMk id="3" creationId="{61628AB9-C712-4204-96D7-775DE9AAF087}"/>
          </ac:spMkLst>
        </pc:spChg>
        <pc:spChg chg="mod">
          <ac:chgData name="Vermeulen, JN, Mr [22600663@sun.ac.za]" userId="S::22600663@sun.ac.za::dedc769c-7ebb-4251-8ba0-7d6eb44b3fde" providerId="AD" clId="Web-{81A0837B-0866-4219-BDF4-596E8FFF4FFD}" dt="2021-05-29T12:23:12.104" v="366" actId="20577"/>
          <ac:spMkLst>
            <pc:docMk/>
            <pc:sldMk cId="10665206" sldId="309"/>
            <ac:spMk id="4" creationId="{A151BB05-A0B9-4E55-A043-29E3D4A3250E}"/>
          </ac:spMkLst>
        </pc:spChg>
        <pc:spChg chg="add del">
          <ac:chgData name="Vermeulen, JN, Mr [22600663@sun.ac.za]" userId="S::22600663@sun.ac.za::dedc769c-7ebb-4251-8ba0-7d6eb44b3fde" providerId="AD" clId="Web-{81A0837B-0866-4219-BDF4-596E8FFF4FFD}" dt="2021-05-29T12:19:00.959" v="40"/>
          <ac:spMkLst>
            <pc:docMk/>
            <pc:sldMk cId="10665206" sldId="309"/>
            <ac:spMk id="5" creationId="{B8560C03-8F20-4EFB-BEBE-1FB4FD51C4EA}"/>
          </ac:spMkLst>
        </pc:spChg>
        <pc:spChg chg="add del">
          <ac:chgData name="Vermeulen, JN, Mr [22600663@sun.ac.za]" userId="S::22600663@sun.ac.za::dedc769c-7ebb-4251-8ba0-7d6eb44b3fde" providerId="AD" clId="Web-{81A0837B-0866-4219-BDF4-596E8FFF4FFD}" dt="2021-05-29T12:18:57.912" v="39"/>
          <ac:spMkLst>
            <pc:docMk/>
            <pc:sldMk cId="10665206" sldId="309"/>
            <ac:spMk id="6" creationId="{96074499-B041-446E-9A9E-2EFE7B55123D}"/>
          </ac:spMkLst>
        </pc:spChg>
      </pc:sldChg>
      <pc:sldChg chg="del">
        <pc:chgData name="Vermeulen, JN, Mr [22600663@sun.ac.za]" userId="S::22600663@sun.ac.za::dedc769c-7ebb-4251-8ba0-7d6eb44b3fde" providerId="AD" clId="Web-{81A0837B-0866-4219-BDF4-596E8FFF4FFD}" dt="2021-05-29T12:23:51.136" v="367"/>
        <pc:sldMkLst>
          <pc:docMk/>
          <pc:sldMk cId="2289483900" sldId="361"/>
        </pc:sldMkLst>
      </pc:sldChg>
      <pc:sldChg chg="del">
        <pc:chgData name="Vermeulen, JN, Mr [22600663@sun.ac.za]" userId="S::22600663@sun.ac.za::dedc769c-7ebb-4251-8ba0-7d6eb44b3fde" providerId="AD" clId="Web-{81A0837B-0866-4219-BDF4-596E8FFF4FFD}" dt="2021-05-29T12:23:55.199" v="368"/>
        <pc:sldMkLst>
          <pc:docMk/>
          <pc:sldMk cId="1658901514" sldId="362"/>
        </pc:sldMkLst>
      </pc:sldChg>
    </pc:docChg>
  </pc:docChgLst>
  <pc:docChgLst>
    <pc:chgData name="Pretorius, Jan-Hendrik [20713479@sun.ac.za]" userId="S::20713479@sun.ac.za::e6a93162-4092-4d4f-8c81-28db412d6010" providerId="AD" clId="Web-{D3796112-31CF-451A-A585-DE7A33D27AF5}"/>
    <pc:docChg chg="addSld modSld">
      <pc:chgData name="Pretorius, Jan-Hendrik [20713479@sun.ac.za]" userId="S::20713479@sun.ac.za::e6a93162-4092-4d4f-8c81-28db412d6010" providerId="AD" clId="Web-{D3796112-31CF-451A-A585-DE7A33D27AF5}" dt="2021-08-11T13:05:14.547" v="262" actId="1076"/>
      <pc:docMkLst>
        <pc:docMk/>
      </pc:docMkLst>
      <pc:sldChg chg="modSp">
        <pc:chgData name="Pretorius, Jan-Hendrik [20713479@sun.ac.za]" userId="S::20713479@sun.ac.za::e6a93162-4092-4d4f-8c81-28db412d6010" providerId="AD" clId="Web-{D3796112-31CF-451A-A585-DE7A33D27AF5}" dt="2021-08-11T13:03:13.951" v="157" actId="20577"/>
        <pc:sldMkLst>
          <pc:docMk/>
          <pc:sldMk cId="2092690777" sldId="402"/>
        </pc:sldMkLst>
        <pc:spChg chg="mod">
          <ac:chgData name="Pretorius, Jan-Hendrik [20713479@sun.ac.za]" userId="S::20713479@sun.ac.za::e6a93162-4092-4d4f-8c81-28db412d6010" providerId="AD" clId="Web-{D3796112-31CF-451A-A585-DE7A33D27AF5}" dt="2021-08-11T13:03:13.951" v="157" actId="20577"/>
          <ac:spMkLst>
            <pc:docMk/>
            <pc:sldMk cId="2092690777" sldId="402"/>
            <ac:spMk id="2" creationId="{F89E6EF6-82FC-49D4-A171-18E45DDD0FC3}"/>
          </ac:spMkLst>
        </pc:spChg>
      </pc:sldChg>
      <pc:sldChg chg="modSp add replId">
        <pc:chgData name="Pretorius, Jan-Hendrik [20713479@sun.ac.za]" userId="S::20713479@sun.ac.za::e6a93162-4092-4d4f-8c81-28db412d6010" providerId="AD" clId="Web-{D3796112-31CF-451A-A585-DE7A33D27AF5}" dt="2021-08-11T13:05:14.547" v="262" actId="1076"/>
        <pc:sldMkLst>
          <pc:docMk/>
          <pc:sldMk cId="1976445040" sldId="403"/>
        </pc:sldMkLst>
        <pc:spChg chg="mod">
          <ac:chgData name="Pretorius, Jan-Hendrik [20713479@sun.ac.za]" userId="S::20713479@sun.ac.za::e6a93162-4092-4d4f-8c81-28db412d6010" providerId="AD" clId="Web-{D3796112-31CF-451A-A585-DE7A33D27AF5}" dt="2021-08-11T13:05:14.547" v="262" actId="1076"/>
          <ac:spMkLst>
            <pc:docMk/>
            <pc:sldMk cId="1976445040" sldId="403"/>
            <ac:spMk id="2" creationId="{F89E6EF6-82FC-49D4-A171-18E45DDD0FC3}"/>
          </ac:spMkLst>
        </pc:spChg>
        <pc:spChg chg="mod">
          <ac:chgData name="Pretorius, Jan-Hendrik [20713479@sun.ac.za]" userId="S::20713479@sun.ac.za::e6a93162-4092-4d4f-8c81-28db412d6010" providerId="AD" clId="Web-{D3796112-31CF-451A-A585-DE7A33D27AF5}" dt="2021-08-11T13:04:15.905" v="195"/>
          <ac:spMkLst>
            <pc:docMk/>
            <pc:sldMk cId="1976445040" sldId="403"/>
            <ac:spMk id="4" creationId="{65C7E0D6-695F-4DC0-A83F-8C2194203C7A}"/>
          </ac:spMkLst>
        </pc:spChg>
      </pc:sldChg>
    </pc:docChg>
  </pc:docChgLst>
  <pc:docChgLst>
    <pc:chgData name="Pretorius, Jan-Hendrik [20713479@sun.ac.za]" userId="S::20713479@sun.ac.za::e6a93162-4092-4d4f-8c81-28db412d6010" providerId="AD" clId="Web-{C15E232D-93AE-49E9-8511-9960DB9527F8}"/>
    <pc:docChg chg="addSld delSld modSld sldOrd">
      <pc:chgData name="Pretorius, Jan-Hendrik [20713479@sun.ac.za]" userId="S::20713479@sun.ac.za::e6a93162-4092-4d4f-8c81-28db412d6010" providerId="AD" clId="Web-{C15E232D-93AE-49E9-8511-9960DB9527F8}" dt="2021-05-29T08:56:55.682" v="325" actId="20577"/>
      <pc:docMkLst>
        <pc:docMk/>
      </pc:docMkLst>
      <pc:sldChg chg="del">
        <pc:chgData name="Pretorius, Jan-Hendrik [20713479@sun.ac.za]" userId="S::20713479@sun.ac.za::e6a93162-4092-4d4f-8c81-28db412d6010" providerId="AD" clId="Web-{C15E232D-93AE-49E9-8511-9960DB9527F8}" dt="2021-05-29T08:49:18.189" v="0"/>
        <pc:sldMkLst>
          <pc:docMk/>
          <pc:sldMk cId="1361093900" sldId="262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1.158" v="1"/>
        <pc:sldMkLst>
          <pc:docMk/>
          <pc:sldMk cId="1792804231" sldId="263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1.611" v="2"/>
        <pc:sldMkLst>
          <pc:docMk/>
          <pc:sldMk cId="1252247207" sldId="264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5.440" v="4"/>
        <pc:sldMkLst>
          <pc:docMk/>
          <pc:sldMk cId="1509484273" sldId="265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7.127" v="5"/>
        <pc:sldMkLst>
          <pc:docMk/>
          <pc:sldMk cId="4129118796" sldId="266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8.033" v="6"/>
        <pc:sldMkLst>
          <pc:docMk/>
          <pc:sldMk cId="3114113847" sldId="267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37.596" v="11"/>
        <pc:sldMkLst>
          <pc:docMk/>
          <pc:sldMk cId="1204353670" sldId="268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9.486" v="7"/>
        <pc:sldMkLst>
          <pc:docMk/>
          <pc:sldMk cId="3247746938" sldId="269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23.674" v="3"/>
        <pc:sldMkLst>
          <pc:docMk/>
          <pc:sldMk cId="634416224" sldId="270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31.346" v="8"/>
        <pc:sldMkLst>
          <pc:docMk/>
          <pc:sldMk cId="1900251734" sldId="271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33.065" v="9"/>
        <pc:sldMkLst>
          <pc:docMk/>
          <pc:sldMk cId="2364219378" sldId="272"/>
        </pc:sldMkLst>
      </pc:sldChg>
      <pc:sldChg chg="del">
        <pc:chgData name="Pretorius, Jan-Hendrik [20713479@sun.ac.za]" userId="S::20713479@sun.ac.za::e6a93162-4092-4d4f-8c81-28db412d6010" providerId="AD" clId="Web-{C15E232D-93AE-49E9-8511-9960DB9527F8}" dt="2021-05-29T08:49:35.658" v="10"/>
        <pc:sldMkLst>
          <pc:docMk/>
          <pc:sldMk cId="3170350784" sldId="273"/>
        </pc:sldMkLst>
      </pc:sldChg>
      <pc:sldChg chg="add del replId">
        <pc:chgData name="Pretorius, Jan-Hendrik [20713479@sun.ac.za]" userId="S::20713479@sun.ac.za::e6a93162-4092-4d4f-8c81-28db412d6010" providerId="AD" clId="Web-{C15E232D-93AE-49E9-8511-9960DB9527F8}" dt="2021-05-29T08:49:54.409" v="13"/>
        <pc:sldMkLst>
          <pc:docMk/>
          <pc:sldMk cId="1102124357" sldId="363"/>
        </pc:sldMkLst>
      </pc:sldChg>
      <pc:sldChg chg="addSp delSp modSp add ord replId">
        <pc:chgData name="Pretorius, Jan-Hendrik [20713479@sun.ac.za]" userId="S::20713479@sun.ac.za::e6a93162-4092-4d4f-8c81-28db412d6010" providerId="AD" clId="Web-{C15E232D-93AE-49E9-8511-9960DB9527F8}" dt="2021-05-29T08:55:25.711" v="237" actId="20577"/>
        <pc:sldMkLst>
          <pc:docMk/>
          <pc:sldMk cId="2499583467" sldId="363"/>
        </pc:sldMkLst>
        <pc:spChg chg="add del mod">
          <ac:chgData name="Pretorius, Jan-Hendrik [20713479@sun.ac.za]" userId="S::20713479@sun.ac.za::e6a93162-4092-4d4f-8c81-28db412d6010" providerId="AD" clId="Web-{C15E232D-93AE-49E9-8511-9960DB9527F8}" dt="2021-05-29T08:52:29.630" v="91"/>
          <ac:spMkLst>
            <pc:docMk/>
            <pc:sldMk cId="2499583467" sldId="363"/>
            <ac:spMk id="3" creationId="{C2A9C179-D98F-4FBD-8951-F6BEF7C69E57}"/>
          </ac:spMkLst>
        </pc:spChg>
        <pc:spChg chg="del">
          <ac:chgData name="Pretorius, Jan-Hendrik [20713479@sun.ac.za]" userId="S::20713479@sun.ac.za::e6a93162-4092-4d4f-8c81-28db412d6010" providerId="AD" clId="Web-{C15E232D-93AE-49E9-8511-9960DB9527F8}" dt="2021-05-29T08:52:16.177" v="85"/>
          <ac:spMkLst>
            <pc:docMk/>
            <pc:sldMk cId="2499583467" sldId="363"/>
            <ac:spMk id="6" creationId="{5888AD7B-4A8C-4174-BE34-E4DDF2F343A0}"/>
          </ac:spMkLst>
        </pc:spChg>
        <pc:spChg chg="mod">
          <ac:chgData name="Pretorius, Jan-Hendrik [20713479@sun.ac.za]" userId="S::20713479@sun.ac.za::e6a93162-4092-4d4f-8c81-28db412d6010" providerId="AD" clId="Web-{C15E232D-93AE-49E9-8511-9960DB9527F8}" dt="2021-05-29T08:55:25.711" v="237" actId="20577"/>
          <ac:spMkLst>
            <pc:docMk/>
            <pc:sldMk cId="2499583467" sldId="363"/>
            <ac:spMk id="7" creationId="{45DBB7DB-7DB1-4B8E-92F0-E399792B2EE8}"/>
          </ac:spMkLst>
        </pc:spChg>
      </pc:sldChg>
      <pc:sldChg chg="modSp add replId">
        <pc:chgData name="Pretorius, Jan-Hendrik [20713479@sun.ac.za]" userId="S::20713479@sun.ac.za::e6a93162-4092-4d4f-8c81-28db412d6010" providerId="AD" clId="Web-{C15E232D-93AE-49E9-8511-9960DB9527F8}" dt="2021-05-29T08:56:55.682" v="325" actId="20577"/>
        <pc:sldMkLst>
          <pc:docMk/>
          <pc:sldMk cId="2418079403" sldId="364"/>
        </pc:sldMkLst>
        <pc:spChg chg="mod">
          <ac:chgData name="Pretorius, Jan-Hendrik [20713479@sun.ac.za]" userId="S::20713479@sun.ac.za::e6a93162-4092-4d4f-8c81-28db412d6010" providerId="AD" clId="Web-{C15E232D-93AE-49E9-8511-9960DB9527F8}" dt="2021-05-29T08:56:55.682" v="325" actId="20577"/>
          <ac:spMkLst>
            <pc:docMk/>
            <pc:sldMk cId="2418079403" sldId="364"/>
            <ac:spMk id="7" creationId="{45DBB7DB-7DB1-4B8E-92F0-E399792B2EE8}"/>
          </ac:spMkLst>
        </pc:spChg>
      </pc:sldChg>
    </pc:docChg>
  </pc:docChgLst>
  <pc:docChgLst>
    <pc:chgData name="Malherbe, SJ, Mnr [22683372@sun.ac.za]" userId="S::22683372@sun.ac.za::cc568b73-6edb-426d-a813-65d1f2c9a196" providerId="AD" clId="Web-{B1B4F486-9D95-462F-B623-2813721BAD30}"/>
    <pc:docChg chg="modSld">
      <pc:chgData name="Malherbe, SJ, Mnr [22683372@sun.ac.za]" userId="S::22683372@sun.ac.za::cc568b73-6edb-426d-a813-65d1f2c9a196" providerId="AD" clId="Web-{B1B4F486-9D95-462F-B623-2813721BAD30}" dt="2021-08-10T20:46:22.602" v="0"/>
      <pc:docMkLst>
        <pc:docMk/>
      </pc:docMkLst>
      <pc:sldChg chg="delSp">
        <pc:chgData name="Malherbe, SJ, Mnr [22683372@sun.ac.za]" userId="S::22683372@sun.ac.za::cc568b73-6edb-426d-a813-65d1f2c9a196" providerId="AD" clId="Web-{B1B4F486-9D95-462F-B623-2813721BAD30}" dt="2021-08-10T20:46:22.602" v="0"/>
        <pc:sldMkLst>
          <pc:docMk/>
          <pc:sldMk cId="1192727214" sldId="373"/>
        </pc:sldMkLst>
        <pc:picChg chg="del">
          <ac:chgData name="Malherbe, SJ, Mnr [22683372@sun.ac.za]" userId="S::22683372@sun.ac.za::cc568b73-6edb-426d-a813-65d1f2c9a196" providerId="AD" clId="Web-{B1B4F486-9D95-462F-B623-2813721BAD30}" dt="2021-08-10T20:46:22.602" v="0"/>
          <ac:picMkLst>
            <pc:docMk/>
            <pc:sldMk cId="1192727214" sldId="373"/>
            <ac:picMk id="3" creationId="{9E8C3C36-24E1-42DB-BFEC-432EC851F3A2}"/>
          </ac:picMkLst>
        </pc:picChg>
      </pc:sldChg>
    </pc:docChg>
  </pc:docChgLst>
  <pc:docChgLst>
    <pc:chgData name="CHRIS FAVOUR OJONUGUA Momoh" userId="8e316df8-14b0-4928-9e3b-21ac388b11d0" providerId="ADAL" clId="{F7B31D31-4A22-194C-B91E-980C86D520B0}"/>
    <pc:docChg chg="custSel delSld modSld">
      <pc:chgData name="CHRIS FAVOUR OJONUGUA Momoh" userId="8e316df8-14b0-4928-9e3b-21ac388b11d0" providerId="ADAL" clId="{F7B31D31-4A22-194C-B91E-980C86D520B0}" dt="2021-08-11T10:15:11.477" v="1" actId="2696"/>
      <pc:docMkLst>
        <pc:docMk/>
      </pc:docMkLst>
      <pc:sldChg chg="delSp del">
        <pc:chgData name="CHRIS FAVOUR OJONUGUA Momoh" userId="8e316df8-14b0-4928-9e3b-21ac388b11d0" providerId="ADAL" clId="{F7B31D31-4A22-194C-B91E-980C86D520B0}" dt="2021-08-11T10:15:11.477" v="1" actId="2696"/>
        <pc:sldMkLst>
          <pc:docMk/>
          <pc:sldMk cId="618043029" sldId="375"/>
        </pc:sldMkLst>
        <pc:graphicFrameChg chg="del">
          <ac:chgData name="CHRIS FAVOUR OJONUGUA Momoh" userId="8e316df8-14b0-4928-9e3b-21ac388b11d0" providerId="ADAL" clId="{F7B31D31-4A22-194C-B91E-980C86D520B0}" dt="2021-08-11T10:15:00.972" v="0" actId="21"/>
          <ac:graphicFrameMkLst>
            <pc:docMk/>
            <pc:sldMk cId="618043029" sldId="375"/>
            <ac:graphicFrameMk id="7" creationId="{D85FC7B9-87B2-4AF1-87C9-7220095189CA}"/>
          </ac:graphicFrameMkLst>
        </pc:graphicFrameChg>
      </pc:sldChg>
    </pc:docChg>
  </pc:docChgLst>
  <pc:docChgLst>
    <pc:chgData name="Momoh, CFO, Mnr [20819455@sun.ac.za]" userId="S::20819455@sun.ac.za::8e316df8-14b0-4928-9e3b-21ac388b11d0" providerId="AD" clId="Web-{2A6A3A45-F6D8-42D7-AB7D-922389FF1A55}"/>
    <pc:docChg chg="delSld modSld">
      <pc:chgData name="Momoh, CFO, Mnr [20819455@sun.ac.za]" userId="S::20819455@sun.ac.za::8e316df8-14b0-4928-9e3b-21ac388b11d0" providerId="AD" clId="Web-{2A6A3A45-F6D8-42D7-AB7D-922389FF1A55}" dt="2021-05-29T17:01:35.694" v="31" actId="20577"/>
      <pc:docMkLst>
        <pc:docMk/>
      </pc:docMkLst>
      <pc:sldChg chg="modSp">
        <pc:chgData name="Momoh, CFO, Mnr [20819455@sun.ac.za]" userId="S::20819455@sun.ac.za::8e316df8-14b0-4928-9e3b-21ac388b11d0" providerId="AD" clId="Web-{2A6A3A45-F6D8-42D7-AB7D-922389FF1A55}" dt="2021-05-29T17:01:35.694" v="31" actId="20577"/>
        <pc:sldMkLst>
          <pc:docMk/>
          <pc:sldMk cId="3119067390" sldId="259"/>
        </pc:sldMkLst>
        <pc:spChg chg="mod">
          <ac:chgData name="Momoh, CFO, Mnr [20819455@sun.ac.za]" userId="S::20819455@sun.ac.za::8e316df8-14b0-4928-9e3b-21ac388b11d0" providerId="AD" clId="Web-{2A6A3A45-F6D8-42D7-AB7D-922389FF1A55}" dt="2021-05-29T17:01:35.694" v="31" actId="20577"/>
          <ac:spMkLst>
            <pc:docMk/>
            <pc:sldMk cId="3119067390" sldId="259"/>
            <ac:spMk id="3" creationId="{00000000-0000-0000-0000-000000000000}"/>
          </ac:spMkLst>
        </pc:spChg>
        <pc:spChg chg="mod">
          <ac:chgData name="Momoh, CFO, Mnr [20819455@sun.ac.za]" userId="S::20819455@sun.ac.za::8e316df8-14b0-4928-9e3b-21ac388b11d0" providerId="AD" clId="Web-{2A6A3A45-F6D8-42D7-AB7D-922389FF1A55}" dt="2021-05-29T16:28:56.116" v="1" actId="20577"/>
          <ac:spMkLst>
            <pc:docMk/>
            <pc:sldMk cId="3119067390" sldId="259"/>
            <ac:spMk id="4" creationId="{00000000-0000-0000-0000-000000000000}"/>
          </ac:spMkLst>
        </pc:spChg>
      </pc:sldChg>
      <pc:sldChg chg="delSp del">
        <pc:chgData name="Momoh, CFO, Mnr [20819455@sun.ac.za]" userId="S::20819455@sun.ac.za::8e316df8-14b0-4928-9e3b-21ac388b11d0" providerId="AD" clId="Web-{2A6A3A45-F6D8-42D7-AB7D-922389FF1A55}" dt="2021-05-29T16:29:08.586" v="3"/>
        <pc:sldMkLst>
          <pc:docMk/>
          <pc:sldMk cId="363654557" sldId="305"/>
        </pc:sldMkLst>
        <pc:picChg chg="del">
          <ac:chgData name="Momoh, CFO, Mnr [20819455@sun.ac.za]" userId="S::20819455@sun.ac.za::8e316df8-14b0-4928-9e3b-21ac388b11d0" providerId="AD" clId="Web-{2A6A3A45-F6D8-42D7-AB7D-922389FF1A55}" dt="2021-05-29T16:29:03.523" v="2"/>
          <ac:picMkLst>
            <pc:docMk/>
            <pc:sldMk cId="363654557" sldId="305"/>
            <ac:picMk id="4" creationId="{00000000-0000-0000-0000-000000000000}"/>
          </ac:picMkLst>
        </pc:picChg>
      </pc:sldChg>
    </pc:docChg>
  </pc:docChgLst>
  <pc:docChgLst>
    <pc:chgData name="Kirchner, H, Mnr [20934599@sun.ac.za]" userId="S::20934599@sun.ac.za::283fe429-772a-4892-8194-94499b0a58c4" providerId="AD" clId="Web-{8EE7739F-04E6-420D-8CE2-8AC52D18BF0F}"/>
    <pc:docChg chg="modSld">
      <pc:chgData name="Kirchner, H, Mnr [20934599@sun.ac.za]" userId="S::20934599@sun.ac.za::283fe429-772a-4892-8194-94499b0a58c4" providerId="AD" clId="Web-{8EE7739F-04E6-420D-8CE2-8AC52D18BF0F}" dt="2021-08-10T20:08:37.989" v="5" actId="20577"/>
      <pc:docMkLst>
        <pc:docMk/>
      </pc:docMkLst>
      <pc:sldChg chg="modSp">
        <pc:chgData name="Kirchner, H, Mnr [20934599@sun.ac.za]" userId="S::20934599@sun.ac.za::283fe429-772a-4892-8194-94499b0a58c4" providerId="AD" clId="Web-{8EE7739F-04E6-420D-8CE2-8AC52D18BF0F}" dt="2021-08-10T20:08:37.989" v="5" actId="20577"/>
        <pc:sldMkLst>
          <pc:docMk/>
          <pc:sldMk cId="2784005634" sldId="376"/>
        </pc:sldMkLst>
        <pc:spChg chg="mod">
          <ac:chgData name="Kirchner, H, Mnr [20934599@sun.ac.za]" userId="S::20934599@sun.ac.za::283fe429-772a-4892-8194-94499b0a58c4" providerId="AD" clId="Web-{8EE7739F-04E6-420D-8CE2-8AC52D18BF0F}" dt="2021-08-10T20:08:37.989" v="5" actId="20577"/>
          <ac:spMkLst>
            <pc:docMk/>
            <pc:sldMk cId="2784005634" sldId="376"/>
            <ac:spMk id="2" creationId="{38ABC631-4BD8-4471-8E8A-725EC305BF11}"/>
          </ac:spMkLst>
        </pc:spChg>
      </pc:sldChg>
    </pc:docChg>
  </pc:docChgLst>
  <pc:docChgLst>
    <pc:chgData name="Zondi, ZC, Mr [23623764@sun.ac.za]" userId="S::23623764@sun.ac.za::1d3901a9-bb14-4d75-96fc-76513096b7d4" providerId="AD" clId="Web-{E56A870E-E1F1-4676-B48C-22D9C18F5745}"/>
    <pc:docChg chg="delSld modSld">
      <pc:chgData name="Zondi, ZC, Mr [23623764@sun.ac.za]" userId="S::23623764@sun.ac.za::1d3901a9-bb14-4d75-96fc-76513096b7d4" providerId="AD" clId="Web-{E56A870E-E1F1-4676-B48C-22D9C18F5745}" dt="2021-05-29T06:53:24.622" v="63" actId="20577"/>
      <pc:docMkLst>
        <pc:docMk/>
      </pc:docMkLst>
      <pc:sldChg chg="modSp">
        <pc:chgData name="Zondi, ZC, Mr [23623764@sun.ac.za]" userId="S::23623764@sun.ac.za::1d3901a9-bb14-4d75-96fc-76513096b7d4" providerId="AD" clId="Web-{E56A870E-E1F1-4676-B48C-22D9C18F5745}" dt="2021-05-29T06:53:24.622" v="63" actId="20577"/>
        <pc:sldMkLst>
          <pc:docMk/>
          <pc:sldMk cId="1970644899" sldId="358"/>
        </pc:sldMkLst>
        <pc:spChg chg="mod">
          <ac:chgData name="Zondi, ZC, Mr [23623764@sun.ac.za]" userId="S::23623764@sun.ac.za::1d3901a9-bb14-4d75-96fc-76513096b7d4" providerId="AD" clId="Web-{E56A870E-E1F1-4676-B48C-22D9C18F5745}" dt="2021-05-29T06:53:24.622" v="63" actId="20577"/>
          <ac:spMkLst>
            <pc:docMk/>
            <pc:sldMk cId="1970644899" sldId="358"/>
            <ac:spMk id="3" creationId="{00000000-0000-0000-0000-000000000000}"/>
          </ac:spMkLst>
        </pc:spChg>
        <pc:spChg chg="mod">
          <ac:chgData name="Zondi, ZC, Mr [23623764@sun.ac.za]" userId="S::23623764@sun.ac.za::1d3901a9-bb14-4d75-96fc-76513096b7d4" providerId="AD" clId="Web-{E56A870E-E1F1-4676-B48C-22D9C18F5745}" dt="2021-05-29T06:51:58.324" v="11" actId="20577"/>
          <ac:spMkLst>
            <pc:docMk/>
            <pc:sldMk cId="1970644899" sldId="358"/>
            <ac:spMk id="4" creationId="{00000000-0000-0000-0000-000000000000}"/>
          </ac:spMkLst>
        </pc:spChg>
      </pc:sldChg>
      <pc:sldChg chg="del">
        <pc:chgData name="Zondi, ZC, Mr [23623764@sun.ac.za]" userId="S::23623764@sun.ac.za::1d3901a9-bb14-4d75-96fc-76513096b7d4" providerId="AD" clId="Web-{E56A870E-E1F1-4676-B48C-22D9C18F5745}" dt="2021-05-29T06:51:38.354" v="0"/>
        <pc:sldMkLst>
          <pc:docMk/>
          <pc:sldMk cId="318407582" sldId="359"/>
        </pc:sldMkLst>
      </pc:sldChg>
    </pc:docChg>
  </pc:docChgLst>
  <pc:docChgLst>
    <pc:chgData name="Labuschagne, R, Mnr [22534911@sun.ac.za]" userId="S::22534911@sun.ac.za::c843bd1c-6c5d-4647-b3c5-3a2d620ea40a" providerId="AD" clId="Web-{A42DAEBC-E760-4DF7-BE9A-734482273A2D}"/>
    <pc:docChg chg="modSld">
      <pc:chgData name="Labuschagne, R, Mnr [22534911@sun.ac.za]" userId="S::22534911@sun.ac.za::c843bd1c-6c5d-4647-b3c5-3a2d620ea40a" providerId="AD" clId="Web-{A42DAEBC-E760-4DF7-BE9A-734482273A2D}" dt="2021-05-29T07:07:16.043" v="645" actId="20577"/>
      <pc:docMkLst>
        <pc:docMk/>
      </pc:docMkLst>
      <pc:sldChg chg="modSp">
        <pc:chgData name="Labuschagne, R, Mnr [22534911@sun.ac.za]" userId="S::22534911@sun.ac.za::c843bd1c-6c5d-4647-b3c5-3a2d620ea40a" providerId="AD" clId="Web-{A42DAEBC-E760-4DF7-BE9A-734482273A2D}" dt="2021-05-29T06:43:33.984" v="1" actId="20577"/>
        <pc:sldMkLst>
          <pc:docMk/>
          <pc:sldMk cId="284863907" sldId="342"/>
        </pc:sldMkLst>
        <pc:spChg chg="mod">
          <ac:chgData name="Labuschagne, R, Mnr [22534911@sun.ac.za]" userId="S::22534911@sun.ac.za::c843bd1c-6c5d-4647-b3c5-3a2d620ea40a" providerId="AD" clId="Web-{A42DAEBC-E760-4DF7-BE9A-734482273A2D}" dt="2021-05-29T06:43:33.984" v="1" actId="20577"/>
          <ac:spMkLst>
            <pc:docMk/>
            <pc:sldMk cId="284863907" sldId="342"/>
            <ac:spMk id="2" creationId="{00000000-0000-0000-0000-000000000000}"/>
          </ac:spMkLst>
        </pc:spChg>
      </pc:sldChg>
      <pc:sldChg chg="modSp">
        <pc:chgData name="Labuschagne, R, Mnr [22534911@sun.ac.za]" userId="S::22534911@sun.ac.za::c843bd1c-6c5d-4647-b3c5-3a2d620ea40a" providerId="AD" clId="Web-{A42DAEBC-E760-4DF7-BE9A-734482273A2D}" dt="2021-05-29T07:07:16.043" v="645" actId="20577"/>
        <pc:sldMkLst>
          <pc:docMk/>
          <pc:sldMk cId="229520494" sldId="344"/>
        </pc:sldMkLst>
        <pc:spChg chg="mod">
          <ac:chgData name="Labuschagne, R, Mnr [22534911@sun.ac.za]" userId="S::22534911@sun.ac.za::c843bd1c-6c5d-4647-b3c5-3a2d620ea40a" providerId="AD" clId="Web-{A42DAEBC-E760-4DF7-BE9A-734482273A2D}" dt="2021-05-29T07:07:16.043" v="645" actId="20577"/>
          <ac:spMkLst>
            <pc:docMk/>
            <pc:sldMk cId="229520494" sldId="344"/>
            <ac:spMk id="2" creationId="{6D470412-3703-4CD3-B3EA-D56936C29278}"/>
          </ac:spMkLst>
        </pc:spChg>
        <pc:spChg chg="mod">
          <ac:chgData name="Labuschagne, R, Mnr [22534911@sun.ac.za]" userId="S::22534911@sun.ac.za::c843bd1c-6c5d-4647-b3c5-3a2d620ea40a" providerId="AD" clId="Web-{A42DAEBC-E760-4DF7-BE9A-734482273A2D}" dt="2021-05-29T07:05:35.557" v="628" actId="20577"/>
          <ac:spMkLst>
            <pc:docMk/>
            <pc:sldMk cId="229520494" sldId="344"/>
            <ac:spMk id="3" creationId="{2A89EAAD-C243-4E7A-9346-57B691F86D6F}"/>
          </ac:spMkLst>
        </pc:spChg>
      </pc:sldChg>
    </pc:docChg>
  </pc:docChgLst>
  <pc:docChgLst>
    <pc:chgData name="Pretorius, Jan-Hendrik [20713479@sun.ac.za]" userId="S::20713479@sun.ac.za::e6a93162-4092-4d4f-8c81-28db412d6010" providerId="AD" clId="Web-{0A630258-E1EC-49A2-9E36-560AF9F2F2F2}"/>
    <pc:docChg chg="addSld delSld modSld">
      <pc:chgData name="Pretorius, Jan-Hendrik [20713479@sun.ac.za]" userId="S::20713479@sun.ac.za::e6a93162-4092-4d4f-8c81-28db412d6010" providerId="AD" clId="Web-{0A630258-E1EC-49A2-9E36-560AF9F2F2F2}" dt="2021-08-11T12:56:36.361" v="34" actId="1076"/>
      <pc:docMkLst>
        <pc:docMk/>
      </pc:docMkLst>
      <pc:sldChg chg="del">
        <pc:chgData name="Pretorius, Jan-Hendrik [20713479@sun.ac.za]" userId="S::20713479@sun.ac.za::e6a93162-4092-4d4f-8c81-28db412d6010" providerId="AD" clId="Web-{0A630258-E1EC-49A2-9E36-560AF9F2F2F2}" dt="2021-08-11T12:41:28.076" v="0"/>
        <pc:sldMkLst>
          <pc:docMk/>
          <pc:sldMk cId="2499583467" sldId="363"/>
        </pc:sldMkLst>
      </pc:sldChg>
      <pc:sldChg chg="del">
        <pc:chgData name="Pretorius, Jan-Hendrik [20713479@sun.ac.za]" userId="S::20713479@sun.ac.za::e6a93162-4092-4d4f-8c81-28db412d6010" providerId="AD" clId="Web-{0A630258-E1EC-49A2-9E36-560AF9F2F2F2}" dt="2021-08-11T12:41:30.545" v="1"/>
        <pc:sldMkLst>
          <pc:docMk/>
          <pc:sldMk cId="2418079403" sldId="364"/>
        </pc:sldMkLst>
      </pc:sldChg>
      <pc:sldChg chg="del">
        <pc:chgData name="Pretorius, Jan-Hendrik [20713479@sun.ac.za]" userId="S::20713479@sun.ac.za::e6a93162-4092-4d4f-8c81-28db412d6010" providerId="AD" clId="Web-{0A630258-E1EC-49A2-9E36-560AF9F2F2F2}" dt="2021-08-11T12:41:32.779" v="2"/>
        <pc:sldMkLst>
          <pc:docMk/>
          <pc:sldMk cId="733121662" sldId="365"/>
        </pc:sldMkLst>
      </pc:sldChg>
      <pc:sldChg chg="del">
        <pc:chgData name="Pretorius, Jan-Hendrik [20713479@sun.ac.za]" userId="S::20713479@sun.ac.za::e6a93162-4092-4d4f-8c81-28db412d6010" providerId="AD" clId="Web-{0A630258-E1EC-49A2-9E36-560AF9F2F2F2}" dt="2021-08-11T12:41:43.436" v="4"/>
        <pc:sldMkLst>
          <pc:docMk/>
          <pc:sldMk cId="2698749020" sldId="367"/>
        </pc:sldMkLst>
      </pc:sldChg>
      <pc:sldChg chg="del">
        <pc:chgData name="Pretorius, Jan-Hendrik [20713479@sun.ac.za]" userId="S::20713479@sun.ac.za::e6a93162-4092-4d4f-8c81-28db412d6010" providerId="AD" clId="Web-{0A630258-E1EC-49A2-9E36-560AF9F2F2F2}" dt="2021-08-11T12:41:38.123" v="3"/>
        <pc:sldMkLst>
          <pc:docMk/>
          <pc:sldMk cId="2101028745" sldId="368"/>
        </pc:sldMkLst>
      </pc:sldChg>
      <pc:sldChg chg="del">
        <pc:chgData name="Pretorius, Jan-Hendrik [20713479@sun.ac.za]" userId="S::20713479@sun.ac.za::e6a93162-4092-4d4f-8c81-28db412d6010" providerId="AD" clId="Web-{0A630258-E1EC-49A2-9E36-560AF9F2F2F2}" dt="2021-08-11T12:41:43.436" v="5"/>
        <pc:sldMkLst>
          <pc:docMk/>
          <pc:sldMk cId="2645049862" sldId="369"/>
        </pc:sldMkLst>
      </pc:sldChg>
      <pc:sldChg chg="addSp modSp new">
        <pc:chgData name="Pretorius, Jan-Hendrik [20713479@sun.ac.za]" userId="S::20713479@sun.ac.za::e6a93162-4092-4d4f-8c81-28db412d6010" providerId="AD" clId="Web-{0A630258-E1EC-49A2-9E36-560AF9F2F2F2}" dt="2021-08-11T12:56:36.361" v="34" actId="1076"/>
        <pc:sldMkLst>
          <pc:docMk/>
          <pc:sldMk cId="2092690777" sldId="402"/>
        </pc:sldMkLst>
        <pc:spChg chg="add mod">
          <ac:chgData name="Pretorius, Jan-Hendrik [20713479@sun.ac.za]" userId="S::20713479@sun.ac.za::e6a93162-4092-4d4f-8c81-28db412d6010" providerId="AD" clId="Web-{0A630258-E1EC-49A2-9E36-560AF9F2F2F2}" dt="2021-08-11T12:45:39.050" v="23" actId="1076"/>
          <ac:spMkLst>
            <pc:docMk/>
            <pc:sldMk cId="2092690777" sldId="402"/>
            <ac:spMk id="2" creationId="{F89E6EF6-82FC-49D4-A171-18E45DDD0FC3}"/>
          </ac:spMkLst>
        </pc:spChg>
        <pc:spChg chg="add mod">
          <ac:chgData name="Pretorius, Jan-Hendrik [20713479@sun.ac.za]" userId="S::20713479@sun.ac.za::e6a93162-4092-4d4f-8c81-28db412d6010" providerId="AD" clId="Web-{0A630258-E1EC-49A2-9E36-560AF9F2F2F2}" dt="2021-08-11T12:56:36.361" v="34" actId="1076"/>
          <ac:spMkLst>
            <pc:docMk/>
            <pc:sldMk cId="2092690777" sldId="402"/>
            <ac:spMk id="4" creationId="{65C7E0D6-695F-4DC0-A83F-8C2194203C7A}"/>
          </ac:spMkLst>
        </pc:spChg>
      </pc:sldChg>
    </pc:docChg>
  </pc:docChgLst>
  <pc:docChgLst>
    <pc:chgData name="Pretorius, Jan-Hendrik [20713479@sun.ac.za]" userId="S::20713479@sun.ac.za::e6a93162-4092-4d4f-8c81-28db412d6010" providerId="AD" clId="Web-{82FAD860-C5D7-4603-A738-467CD12D41DB}"/>
    <pc:docChg chg="modSld">
      <pc:chgData name="Pretorius, Jan-Hendrik [20713479@sun.ac.za]" userId="S::20713479@sun.ac.za::e6a93162-4092-4d4f-8c81-28db412d6010" providerId="AD" clId="Web-{82FAD860-C5D7-4603-A738-467CD12D41DB}" dt="2021-05-29T08:57:49.357" v="0" actId="20577"/>
      <pc:docMkLst>
        <pc:docMk/>
      </pc:docMkLst>
      <pc:sldChg chg="modSp">
        <pc:chgData name="Pretorius, Jan-Hendrik [20713479@sun.ac.za]" userId="S::20713479@sun.ac.za::e6a93162-4092-4d4f-8c81-28db412d6010" providerId="AD" clId="Web-{82FAD860-C5D7-4603-A738-467CD12D41DB}" dt="2021-05-29T08:57:49.357" v="0" actId="20577"/>
        <pc:sldMkLst>
          <pc:docMk/>
          <pc:sldMk cId="2418079403" sldId="364"/>
        </pc:sldMkLst>
        <pc:spChg chg="mod">
          <ac:chgData name="Pretorius, Jan-Hendrik [20713479@sun.ac.za]" userId="S::20713479@sun.ac.za::e6a93162-4092-4d4f-8c81-28db412d6010" providerId="AD" clId="Web-{82FAD860-C5D7-4603-A738-467CD12D41DB}" dt="2021-05-29T08:57:49.357" v="0" actId="20577"/>
          <ac:spMkLst>
            <pc:docMk/>
            <pc:sldMk cId="2418079403" sldId="364"/>
            <ac:spMk id="7" creationId="{45DBB7DB-7DB1-4B8E-92F0-E399792B2EE8}"/>
          </ac:spMkLst>
        </pc:spChg>
      </pc:sldChg>
    </pc:docChg>
  </pc:docChgLst>
  <pc:docChgLst>
    <pc:chgData name="Vermeulen, JN, Mr [22600663@sun.ac.za]" userId="S::22600663@sun.ac.za::dedc769c-7ebb-4251-8ba0-7d6eb44b3fde" providerId="AD" clId="Web-{98DD3598-1988-4F5B-9224-4F1E751D2A10}"/>
    <pc:docChg chg="delSld modSld">
      <pc:chgData name="Vermeulen, JN, Mr [22600663@sun.ac.za]" userId="S::22600663@sun.ac.za::dedc769c-7ebb-4251-8ba0-7d6eb44b3fde" providerId="AD" clId="Web-{98DD3598-1988-4F5B-9224-4F1E751D2A10}" dt="2021-08-11T07:22:21.267" v="2" actId="20577"/>
      <pc:docMkLst>
        <pc:docMk/>
      </pc:docMkLst>
      <pc:sldChg chg="modSp">
        <pc:chgData name="Vermeulen, JN, Mr [22600663@sun.ac.za]" userId="S::22600663@sun.ac.za::dedc769c-7ebb-4251-8ba0-7d6eb44b3fde" providerId="AD" clId="Web-{98DD3598-1988-4F5B-9224-4F1E751D2A10}" dt="2021-08-11T07:22:21.267" v="2" actId="20577"/>
        <pc:sldMkLst>
          <pc:docMk/>
          <pc:sldMk cId="2493224590" sldId="308"/>
        </pc:sldMkLst>
        <pc:spChg chg="mod">
          <ac:chgData name="Vermeulen, JN, Mr [22600663@sun.ac.za]" userId="S::22600663@sun.ac.za::dedc769c-7ebb-4251-8ba0-7d6eb44b3fde" providerId="AD" clId="Web-{98DD3598-1988-4F5B-9224-4F1E751D2A10}" dt="2021-08-11T07:22:21.267" v="2" actId="20577"/>
          <ac:spMkLst>
            <pc:docMk/>
            <pc:sldMk cId="2493224590" sldId="308"/>
            <ac:spMk id="14" creationId="{2F3A8979-6955-4760-9ABE-FD586682A876}"/>
          </ac:spMkLst>
        </pc:spChg>
      </pc:sldChg>
      <pc:sldChg chg="del">
        <pc:chgData name="Vermeulen, JN, Mr [22600663@sun.ac.za]" userId="S::22600663@sun.ac.za::dedc769c-7ebb-4251-8ba0-7d6eb44b3fde" providerId="AD" clId="Web-{98DD3598-1988-4F5B-9224-4F1E751D2A10}" dt="2021-08-11T07:21:42.329" v="0"/>
        <pc:sldMkLst>
          <pc:docMk/>
          <pc:sldMk cId="10665206" sldId="309"/>
        </pc:sldMkLst>
      </pc:sldChg>
    </pc:docChg>
  </pc:docChgLst>
  <pc:docChgLst>
    <pc:chgData name="Swart, MD, Mnr [22535640@sun.ac.za]" userId="S::22535640@sun.ac.za::76fcdb71-08bd-4a79-9c8b-859a666274a3" providerId="AD" clId="Web-{5A6BC5AA-3C18-4110-8568-39421DC4FA94}"/>
    <pc:docChg chg="modSld">
      <pc:chgData name="Swart, MD, Mnr [22535640@sun.ac.za]" userId="S::22535640@sun.ac.za::76fcdb71-08bd-4a79-9c8b-859a666274a3" providerId="AD" clId="Web-{5A6BC5AA-3C18-4110-8568-39421DC4FA94}" dt="2021-05-29T13:58:35.626" v="274" actId="20577"/>
      <pc:docMkLst>
        <pc:docMk/>
      </pc:docMkLst>
      <pc:sldChg chg="modSp">
        <pc:chgData name="Swart, MD, Mnr [22535640@sun.ac.za]" userId="S::22535640@sun.ac.za::76fcdb71-08bd-4a79-9c8b-859a666274a3" providerId="AD" clId="Web-{5A6BC5AA-3C18-4110-8568-39421DC4FA94}" dt="2021-05-29T13:58:35.626" v="274" actId="20577"/>
        <pc:sldMkLst>
          <pc:docMk/>
          <pc:sldMk cId="2094347581" sldId="353"/>
        </pc:sldMkLst>
        <pc:spChg chg="mod">
          <ac:chgData name="Swart, MD, Mnr [22535640@sun.ac.za]" userId="S::22535640@sun.ac.za::76fcdb71-08bd-4a79-9c8b-859a666274a3" providerId="AD" clId="Web-{5A6BC5AA-3C18-4110-8568-39421DC4FA94}" dt="2021-05-29T13:54:51.840" v="8" actId="20577"/>
          <ac:spMkLst>
            <pc:docMk/>
            <pc:sldMk cId="2094347581" sldId="353"/>
            <ac:spMk id="2" creationId="{8F33BAEA-4965-45D3-AC80-61C4C9B37AEC}"/>
          </ac:spMkLst>
        </pc:spChg>
        <pc:spChg chg="mod">
          <ac:chgData name="Swart, MD, Mnr [22535640@sun.ac.za]" userId="S::22535640@sun.ac.za::76fcdb71-08bd-4a79-9c8b-859a666274a3" providerId="AD" clId="Web-{5A6BC5AA-3C18-4110-8568-39421DC4FA94}" dt="2021-05-29T13:58:35.626" v="274" actId="20577"/>
          <ac:spMkLst>
            <pc:docMk/>
            <pc:sldMk cId="2094347581" sldId="353"/>
            <ac:spMk id="3" creationId="{47B0A11E-CBA7-4F33-89B4-AC9F4AA5A563}"/>
          </ac:spMkLst>
        </pc:spChg>
      </pc:sldChg>
    </pc:docChg>
  </pc:docChgLst>
  <pc:docChgLst>
    <pc:chgData name="Louw, AHP [22531734@sun.ac.za]" userId="S::22531734@sun.ac.za::3a09b028-4b54-4e4b-94fe-8cd1d4222cee" providerId="AD" clId="Web-{B9135CB4-2E0D-4E72-BCB3-815454280F69}"/>
    <pc:docChg chg="delSld modSld">
      <pc:chgData name="Louw, AHP [22531734@sun.ac.za]" userId="S::22531734@sun.ac.za::3a09b028-4b54-4e4b-94fe-8cd1d4222cee" providerId="AD" clId="Web-{B9135CB4-2E0D-4E72-BCB3-815454280F69}" dt="2021-05-29T16:44:59.862" v="298" actId="20577"/>
      <pc:docMkLst>
        <pc:docMk/>
      </pc:docMkLst>
      <pc:sldChg chg="modSp">
        <pc:chgData name="Louw, AHP [22531734@sun.ac.za]" userId="S::22531734@sun.ac.za::3a09b028-4b54-4e4b-94fe-8cd1d4222cee" providerId="AD" clId="Web-{B9135CB4-2E0D-4E72-BCB3-815454280F69}" dt="2021-05-29T16:44:59.862" v="298" actId="20577"/>
        <pc:sldMkLst>
          <pc:docMk/>
          <pc:sldMk cId="0" sldId="312"/>
        </pc:sldMkLst>
        <pc:spChg chg="mod">
          <ac:chgData name="Louw, AHP [22531734@sun.ac.za]" userId="S::22531734@sun.ac.za::3a09b028-4b54-4e4b-94fe-8cd1d4222cee" providerId="AD" clId="Web-{B9135CB4-2E0D-4E72-BCB3-815454280F69}" dt="2021-05-29T16:44:59.862" v="298" actId="20577"/>
          <ac:spMkLst>
            <pc:docMk/>
            <pc:sldMk cId="0" sldId="312"/>
            <ac:spMk id="4" creationId="{F490F85F-098F-4739-B404-F712F74AED60}"/>
          </ac:spMkLst>
        </pc:spChg>
      </pc:sldChg>
      <pc:sldChg chg="del">
        <pc:chgData name="Louw, AHP [22531734@sun.ac.za]" userId="S::22531734@sun.ac.za::3a09b028-4b54-4e4b-94fe-8cd1d4222cee" providerId="AD" clId="Web-{B9135CB4-2E0D-4E72-BCB3-815454280F69}" dt="2021-05-29T16:36:48.130" v="0"/>
        <pc:sldMkLst>
          <pc:docMk/>
          <pc:sldMk cId="3969281066" sldId="343"/>
        </pc:sldMkLst>
      </pc:sldChg>
    </pc:docChg>
  </pc:docChgLst>
  <pc:docChgLst>
    <pc:chgData name="Sibanda, DMB, Mr [24001376@sun.ac.za]" userId="S::24001376@sun.ac.za::c9a30c91-bf18-443d-ba27-fcb34d2c275a" providerId="AD" clId="Web-{7DDBB06D-6FD4-41DE-BE0E-4EB87227201E}"/>
    <pc:docChg chg="addSld modSld">
      <pc:chgData name="Sibanda, DMB, Mr [24001376@sun.ac.za]" userId="S::24001376@sun.ac.za::c9a30c91-bf18-443d-ba27-fcb34d2c275a" providerId="AD" clId="Web-{7DDBB06D-6FD4-41DE-BE0E-4EB87227201E}" dt="2021-05-29T22:59:38.455" v="234" actId="20577"/>
      <pc:docMkLst>
        <pc:docMk/>
      </pc:docMkLst>
      <pc:sldChg chg="modSp new">
        <pc:chgData name="Sibanda, DMB, Mr [24001376@sun.ac.za]" userId="S::24001376@sun.ac.za::c9a30c91-bf18-443d-ba27-fcb34d2c275a" providerId="AD" clId="Web-{7DDBB06D-6FD4-41DE-BE0E-4EB87227201E}" dt="2021-05-29T22:43:50.381" v="74" actId="20577"/>
        <pc:sldMkLst>
          <pc:docMk/>
          <pc:sldMk cId="438115869" sldId="391"/>
        </pc:sldMkLst>
        <pc:spChg chg="mod">
          <ac:chgData name="Sibanda, DMB, Mr [24001376@sun.ac.za]" userId="S::24001376@sun.ac.za::c9a30c91-bf18-443d-ba27-fcb34d2c275a" providerId="AD" clId="Web-{7DDBB06D-6FD4-41DE-BE0E-4EB87227201E}" dt="2021-05-29T22:41:32.456" v="7" actId="20577"/>
          <ac:spMkLst>
            <pc:docMk/>
            <pc:sldMk cId="438115869" sldId="391"/>
            <ac:spMk id="2" creationId="{721742A2-D9E7-46B5-9258-F05B19127ADF}"/>
          </ac:spMkLst>
        </pc:spChg>
        <pc:spChg chg="mod">
          <ac:chgData name="Sibanda, DMB, Mr [24001376@sun.ac.za]" userId="S::24001376@sun.ac.za::c9a30c91-bf18-443d-ba27-fcb34d2c275a" providerId="AD" clId="Web-{7DDBB06D-6FD4-41DE-BE0E-4EB87227201E}" dt="2021-05-29T22:42:01.457" v="28" actId="20577"/>
          <ac:spMkLst>
            <pc:docMk/>
            <pc:sldMk cId="438115869" sldId="391"/>
            <ac:spMk id="3" creationId="{784B7FE2-D43A-47C8-8830-AE6F743CA89B}"/>
          </ac:spMkLst>
        </pc:spChg>
        <pc:spChg chg="mod">
          <ac:chgData name="Sibanda, DMB, Mr [24001376@sun.ac.za]" userId="S::24001376@sun.ac.za::c9a30c91-bf18-443d-ba27-fcb34d2c275a" providerId="AD" clId="Web-{7DDBB06D-6FD4-41DE-BE0E-4EB87227201E}" dt="2021-05-29T22:41:49.816" v="22" actId="20577"/>
          <ac:spMkLst>
            <pc:docMk/>
            <pc:sldMk cId="438115869" sldId="391"/>
            <ac:spMk id="4" creationId="{04F389BF-A999-4C77-86E7-01BCDA179D50}"/>
          </ac:spMkLst>
        </pc:spChg>
        <pc:spChg chg="mod">
          <ac:chgData name="Sibanda, DMB, Mr [24001376@sun.ac.za]" userId="S::24001376@sun.ac.za::c9a30c91-bf18-443d-ba27-fcb34d2c275a" providerId="AD" clId="Web-{7DDBB06D-6FD4-41DE-BE0E-4EB87227201E}" dt="2021-05-29T22:43:50.381" v="74" actId="20577"/>
          <ac:spMkLst>
            <pc:docMk/>
            <pc:sldMk cId="438115869" sldId="391"/>
            <ac:spMk id="5" creationId="{0A09CCD5-06AA-4E68-B3C0-E85A1B3E88BF}"/>
          </ac:spMkLst>
        </pc:spChg>
      </pc:sldChg>
      <pc:sldChg chg="addSp delSp modSp new mod modClrScheme chgLayout">
        <pc:chgData name="Sibanda, DMB, Mr [24001376@sun.ac.za]" userId="S::24001376@sun.ac.za::c9a30c91-bf18-443d-ba27-fcb34d2c275a" providerId="AD" clId="Web-{7DDBB06D-6FD4-41DE-BE0E-4EB87227201E}" dt="2021-05-29T22:59:38.455" v="234" actId="20577"/>
        <pc:sldMkLst>
          <pc:docMk/>
          <pc:sldMk cId="651569655" sldId="392"/>
        </pc:sldMkLst>
        <pc:spChg chg="mod">
          <ac:chgData name="Sibanda, DMB, Mr [24001376@sun.ac.za]" userId="S::24001376@sun.ac.za::c9a30c91-bf18-443d-ba27-fcb34d2c275a" providerId="AD" clId="Web-{7DDBB06D-6FD4-41DE-BE0E-4EB87227201E}" dt="2021-05-29T22:46:29.433" v="95"/>
          <ac:spMkLst>
            <pc:docMk/>
            <pc:sldMk cId="651569655" sldId="392"/>
            <ac:spMk id="2" creationId="{B0448FD3-86C0-46AF-A71C-A0D9B149C084}"/>
          </ac:spMkLst>
        </pc:spChg>
        <pc:spChg chg="del">
          <ac:chgData name="Sibanda, DMB, Mr [24001376@sun.ac.za]" userId="S::24001376@sun.ac.za::c9a30c91-bf18-443d-ba27-fcb34d2c275a" providerId="AD" clId="Web-{7DDBB06D-6FD4-41DE-BE0E-4EB87227201E}" dt="2021-05-29T22:45:37.885" v="86"/>
          <ac:spMkLst>
            <pc:docMk/>
            <pc:sldMk cId="651569655" sldId="392"/>
            <ac:spMk id="3" creationId="{5F97ABD2-CAD8-4DF1-AA61-2B4135A47719}"/>
          </ac:spMkLst>
        </pc:spChg>
        <pc:spChg chg="add mod">
          <ac:chgData name="Sibanda, DMB, Mr [24001376@sun.ac.za]" userId="S::24001376@sun.ac.za::c9a30c91-bf18-443d-ba27-fcb34d2c275a" providerId="AD" clId="Web-{7DDBB06D-6FD4-41DE-BE0E-4EB87227201E}" dt="2021-05-29T22:50:16.361" v="201" actId="20577"/>
          <ac:spMkLst>
            <pc:docMk/>
            <pc:sldMk cId="651569655" sldId="392"/>
            <ac:spMk id="5" creationId="{D825A9F0-87A1-45D6-B41E-F51C6AE98374}"/>
          </ac:spMkLst>
        </pc:spChg>
        <pc:spChg chg="add mod">
          <ac:chgData name="Sibanda, DMB, Mr [24001376@sun.ac.za]" userId="S::24001376@sun.ac.za::c9a30c91-bf18-443d-ba27-fcb34d2c275a" providerId="AD" clId="Web-{7DDBB06D-6FD4-41DE-BE0E-4EB87227201E}" dt="2021-05-29T22:50:02.064" v="195" actId="20577"/>
          <ac:spMkLst>
            <pc:docMk/>
            <pc:sldMk cId="651569655" sldId="392"/>
            <ac:spMk id="6" creationId="{957754E9-ABC9-4F72-A9AC-51D79C88B9DB}"/>
          </ac:spMkLst>
        </pc:spChg>
        <pc:spChg chg="add mod">
          <ac:chgData name="Sibanda, DMB, Mr [24001376@sun.ac.za]" userId="S::24001376@sun.ac.za::c9a30c91-bf18-443d-ba27-fcb34d2c275a" providerId="AD" clId="Web-{7DDBB06D-6FD4-41DE-BE0E-4EB87227201E}" dt="2021-05-29T22:59:38.455" v="234" actId="20577"/>
          <ac:spMkLst>
            <pc:docMk/>
            <pc:sldMk cId="651569655" sldId="392"/>
            <ac:spMk id="7" creationId="{DE45F5C2-7EA3-4C33-93C7-C7D117C9A145}"/>
          </ac:spMkLst>
        </pc:spChg>
        <pc:spChg chg="add mod">
          <ac:chgData name="Sibanda, DMB, Mr [24001376@sun.ac.za]" userId="S::24001376@sun.ac.za::c9a30c91-bf18-443d-ba27-fcb34d2c275a" providerId="AD" clId="Web-{7DDBB06D-6FD4-41DE-BE0E-4EB87227201E}" dt="2021-05-29T22:46:29.433" v="95"/>
          <ac:spMkLst>
            <pc:docMk/>
            <pc:sldMk cId="651569655" sldId="392"/>
            <ac:spMk id="9" creationId="{9E202B51-7323-43B1-8684-04FFC880F14E}"/>
          </ac:spMkLst>
        </pc:spChg>
        <pc:picChg chg="add mod ord modCrop">
          <ac:chgData name="Sibanda, DMB, Mr [24001376@sun.ac.za]" userId="S::24001376@sun.ac.za::c9a30c91-bf18-443d-ba27-fcb34d2c275a" providerId="AD" clId="Web-{7DDBB06D-6FD4-41DE-BE0E-4EB87227201E}" dt="2021-05-29T22:47:36.122" v="99" actId="14100"/>
          <ac:picMkLst>
            <pc:docMk/>
            <pc:sldMk cId="651569655" sldId="392"/>
            <ac:picMk id="4" creationId="{2CD463ED-BF95-448E-90FB-2E000136D4B6}"/>
          </ac:picMkLst>
        </pc:picChg>
      </pc:sldChg>
      <pc:sldChg chg="modSp new">
        <pc:chgData name="Sibanda, DMB, Mr [24001376@sun.ac.za]" userId="S::24001376@sun.ac.za::c9a30c91-bf18-443d-ba27-fcb34d2c275a" providerId="AD" clId="Web-{7DDBB06D-6FD4-41DE-BE0E-4EB87227201E}" dt="2021-05-29T22:58:42.578" v="216" actId="20577"/>
        <pc:sldMkLst>
          <pc:docMk/>
          <pc:sldMk cId="1695770830" sldId="393"/>
        </pc:sldMkLst>
        <pc:spChg chg="mod">
          <ac:chgData name="Sibanda, DMB, Mr [24001376@sun.ac.za]" userId="S::24001376@sun.ac.za::c9a30c91-bf18-443d-ba27-fcb34d2c275a" providerId="AD" clId="Web-{7DDBB06D-6FD4-41DE-BE0E-4EB87227201E}" dt="2021-05-29T22:57:45.561" v="208" actId="20577"/>
          <ac:spMkLst>
            <pc:docMk/>
            <pc:sldMk cId="1695770830" sldId="393"/>
            <ac:spMk id="2" creationId="{B05A854C-C7AD-4D03-B8D1-8FE577ACAD3A}"/>
          </ac:spMkLst>
        </pc:spChg>
        <pc:spChg chg="mod">
          <ac:chgData name="Sibanda, DMB, Mr [24001376@sun.ac.za]" userId="S::24001376@sun.ac.za::c9a30c91-bf18-443d-ba27-fcb34d2c275a" providerId="AD" clId="Web-{7DDBB06D-6FD4-41DE-BE0E-4EB87227201E}" dt="2021-05-29T22:58:42.578" v="216" actId="20577"/>
          <ac:spMkLst>
            <pc:docMk/>
            <pc:sldMk cId="1695770830" sldId="393"/>
            <ac:spMk id="3" creationId="{EF0B74EA-B664-462E-8B96-DD17E17D30A9}"/>
          </ac:spMkLst>
        </pc:spChg>
      </pc:sldChg>
    </pc:docChg>
  </pc:docChgLst>
  <pc:docChgLst>
    <pc:chgData name="Pretorius, Jan-Hendrik [20713479@sun.ac.za]" userId="S::20713479@sun.ac.za::e6a93162-4092-4d4f-8c81-28db412d6010" providerId="AD" clId="Web-{073EC633-95AC-4150-B53B-585668897A3D}"/>
    <pc:docChg chg="addSld delSld modSld">
      <pc:chgData name="Pretorius, Jan-Hendrik [20713479@sun.ac.za]" userId="S::20713479@sun.ac.za::e6a93162-4092-4d4f-8c81-28db412d6010" providerId="AD" clId="Web-{073EC633-95AC-4150-B53B-585668897A3D}" dt="2021-08-11T13:46:40.859" v="81" actId="1076"/>
      <pc:docMkLst>
        <pc:docMk/>
      </pc:docMkLst>
      <pc:sldChg chg="addSp delSp modSp">
        <pc:chgData name="Pretorius, Jan-Hendrik [20713479@sun.ac.za]" userId="S::20713479@sun.ac.za::e6a93162-4092-4d4f-8c81-28db412d6010" providerId="AD" clId="Web-{073EC633-95AC-4150-B53B-585668897A3D}" dt="2021-08-11T13:31:50.835" v="54" actId="1076"/>
        <pc:sldMkLst>
          <pc:docMk/>
          <pc:sldMk cId="1976445040" sldId="403"/>
        </pc:sldMkLst>
        <pc:spChg chg="mod">
          <ac:chgData name="Pretorius, Jan-Hendrik [20713479@sun.ac.za]" userId="S::20713479@sun.ac.za::e6a93162-4092-4d4f-8c81-28db412d6010" providerId="AD" clId="Web-{073EC633-95AC-4150-B53B-585668897A3D}" dt="2021-08-11T13:30:47.521" v="44" actId="20577"/>
          <ac:spMkLst>
            <pc:docMk/>
            <pc:sldMk cId="1976445040" sldId="403"/>
            <ac:spMk id="2" creationId="{F89E6EF6-82FC-49D4-A171-18E45DDD0FC3}"/>
          </ac:spMkLst>
        </pc:spChg>
        <pc:picChg chg="del">
          <ac:chgData name="Pretorius, Jan-Hendrik [20713479@sun.ac.za]" userId="S::20713479@sun.ac.za::e6a93162-4092-4d4f-8c81-28db412d6010" providerId="AD" clId="Web-{073EC633-95AC-4150-B53B-585668897A3D}" dt="2021-08-11T13:29:06.612" v="1"/>
          <ac:picMkLst>
            <pc:docMk/>
            <pc:sldMk cId="1976445040" sldId="403"/>
            <ac:picMk id="3" creationId="{02F72DE9-1790-41EB-A841-3C902341B4E7}"/>
          </ac:picMkLst>
        </pc:picChg>
        <pc:picChg chg="add mod">
          <ac:chgData name="Pretorius, Jan-Hendrik [20713479@sun.ac.za]" userId="S::20713479@sun.ac.za::e6a93162-4092-4d4f-8c81-28db412d6010" providerId="AD" clId="Web-{073EC633-95AC-4150-B53B-585668897A3D}" dt="2021-08-11T13:31:50.835" v="54" actId="1076"/>
          <ac:picMkLst>
            <pc:docMk/>
            <pc:sldMk cId="1976445040" sldId="403"/>
            <ac:picMk id="5" creationId="{81D4F09B-28A8-4CD5-8C24-DFC00C4D225F}"/>
          </ac:picMkLst>
        </pc:picChg>
        <pc:picChg chg="add del mod">
          <ac:chgData name="Pretorius, Jan-Hendrik [20713479@sun.ac.za]" userId="S::20713479@sun.ac.za::e6a93162-4092-4d4f-8c81-28db412d6010" providerId="AD" clId="Web-{073EC633-95AC-4150-B53B-585668897A3D}" dt="2021-08-11T13:31:47.726" v="53"/>
          <ac:picMkLst>
            <pc:docMk/>
            <pc:sldMk cId="1976445040" sldId="403"/>
            <ac:picMk id="6" creationId="{3AC14C85-323D-469A-88E4-1D894AC2E4D8}"/>
          </ac:picMkLst>
        </pc:picChg>
      </pc:sldChg>
      <pc:sldChg chg="add replId">
        <pc:chgData name="Pretorius, Jan-Hendrik [20713479@sun.ac.za]" userId="S::20713479@sun.ac.za::e6a93162-4092-4d4f-8c81-28db412d6010" providerId="AD" clId="Web-{073EC633-95AC-4150-B53B-585668897A3D}" dt="2021-08-11T13:29:02.596" v="0"/>
        <pc:sldMkLst>
          <pc:docMk/>
          <pc:sldMk cId="1024374447" sldId="404"/>
        </pc:sldMkLst>
      </pc:sldChg>
      <pc:sldChg chg="addSp delSp modSp new mod modClrScheme chgLayout">
        <pc:chgData name="Pretorius, Jan-Hendrik [20713479@sun.ac.za]" userId="S::20713479@sun.ac.za::e6a93162-4092-4d4f-8c81-28db412d6010" providerId="AD" clId="Web-{073EC633-95AC-4150-B53B-585668897A3D}" dt="2021-08-11T13:46:40.859" v="81" actId="1076"/>
        <pc:sldMkLst>
          <pc:docMk/>
          <pc:sldMk cId="2918937807" sldId="405"/>
        </pc:sldMkLst>
        <pc:spChg chg="add mod">
          <ac:chgData name="Pretorius, Jan-Hendrik [20713479@sun.ac.za]" userId="S::20713479@sun.ac.za::e6a93162-4092-4d4f-8c81-28db412d6010" providerId="AD" clId="Web-{073EC633-95AC-4150-B53B-585668897A3D}" dt="2021-08-11T13:46:40.859" v="81" actId="1076"/>
          <ac:spMkLst>
            <pc:docMk/>
            <pc:sldMk cId="2918937807" sldId="405"/>
            <ac:spMk id="2" creationId="{71CDBF66-91C7-45A2-8589-CDA1FF7A84B5}"/>
          </ac:spMkLst>
        </pc:spChg>
        <pc:spChg chg="add del mod">
          <ac:chgData name="Pretorius, Jan-Hendrik [20713479@sun.ac.za]" userId="S::20713479@sun.ac.za::e6a93162-4092-4d4f-8c81-28db412d6010" providerId="AD" clId="Web-{073EC633-95AC-4150-B53B-585668897A3D}" dt="2021-08-11T13:33:28.135" v="75"/>
          <ac:spMkLst>
            <pc:docMk/>
            <pc:sldMk cId="2918937807" sldId="405"/>
            <ac:spMk id="3" creationId="{6848841F-D692-45A2-B5AE-E58DA57CFCE6}"/>
          </ac:spMkLst>
        </pc:spChg>
      </pc:sldChg>
      <pc:sldChg chg="add del replId">
        <pc:chgData name="Pretorius, Jan-Hendrik [20713479@sun.ac.za]" userId="S::20713479@sun.ac.za::e6a93162-4092-4d4f-8c81-28db412d6010" providerId="AD" clId="Web-{073EC633-95AC-4150-B53B-585668897A3D}" dt="2021-08-11T13:32:59.493" v="56"/>
        <pc:sldMkLst>
          <pc:docMk/>
          <pc:sldMk cId="2974974005" sldId="405"/>
        </pc:sldMkLst>
      </pc:sldChg>
    </pc:docChg>
  </pc:docChgLst>
  <pc:docChgLst>
    <pc:chgData name="Theron, PJJ, Mnr [22572171@sun.ac.za]" userId="S::22572171@sun.ac.za::620e4d89-c40c-497b-a6d0-6773c132a928" providerId="AD" clId="Web-{1845A563-7417-4528-AFBF-890EEA35EB98}"/>
    <pc:docChg chg="addSld modSld">
      <pc:chgData name="Theron, PJJ, Mnr [22572171@sun.ac.za]" userId="S::22572171@sun.ac.za::620e4d89-c40c-497b-a6d0-6773c132a928" providerId="AD" clId="Web-{1845A563-7417-4528-AFBF-890EEA35EB98}" dt="2021-08-10T19:04:47.693" v="152" actId="20577"/>
      <pc:docMkLst>
        <pc:docMk/>
      </pc:docMkLst>
      <pc:sldChg chg="addSp delSp modSp">
        <pc:chgData name="Theron, PJJ, Mnr [22572171@sun.ac.za]" userId="S::22572171@sun.ac.za::620e4d89-c40c-497b-a6d0-6773c132a928" providerId="AD" clId="Web-{1845A563-7417-4528-AFBF-890EEA35EB98}" dt="2021-08-10T18:58:50.532" v="77" actId="20577"/>
        <pc:sldMkLst>
          <pc:docMk/>
          <pc:sldMk cId="3881561539" sldId="339"/>
        </pc:sldMkLst>
        <pc:spChg chg="mod">
          <ac:chgData name="Theron, PJJ, Mnr [22572171@sun.ac.za]" userId="S::22572171@sun.ac.za::620e4d89-c40c-497b-a6d0-6773c132a928" providerId="AD" clId="Web-{1845A563-7417-4528-AFBF-890EEA35EB98}" dt="2021-08-10T18:55:40.327" v="20" actId="1076"/>
          <ac:spMkLst>
            <pc:docMk/>
            <pc:sldMk cId="3881561539" sldId="339"/>
            <ac:spMk id="2" creationId="{BBF941DC-FC1C-488F-AF3E-14C0ECD43D6F}"/>
          </ac:spMkLst>
        </pc:spChg>
        <pc:spChg chg="mod">
          <ac:chgData name="Theron, PJJ, Mnr [22572171@sun.ac.za]" userId="S::22572171@sun.ac.za::620e4d89-c40c-497b-a6d0-6773c132a928" providerId="AD" clId="Web-{1845A563-7417-4528-AFBF-890EEA35EB98}" dt="2021-08-10T18:55:27.655" v="16" actId="20577"/>
          <ac:spMkLst>
            <pc:docMk/>
            <pc:sldMk cId="3881561539" sldId="339"/>
            <ac:spMk id="3" creationId="{0C74CC37-BF2A-4BBB-BE04-396B1AD1122A}"/>
          </ac:spMkLst>
        </pc:spChg>
        <pc:spChg chg="add mod">
          <ac:chgData name="Theron, PJJ, Mnr [22572171@sun.ac.za]" userId="S::22572171@sun.ac.za::620e4d89-c40c-497b-a6d0-6773c132a928" providerId="AD" clId="Web-{1845A563-7417-4528-AFBF-890EEA35EB98}" dt="2021-08-10T18:57:27.813" v="51" actId="1076"/>
          <ac:spMkLst>
            <pc:docMk/>
            <pc:sldMk cId="3881561539" sldId="339"/>
            <ac:spMk id="4" creationId="{660B3F72-4757-4E91-A754-ABC7C1E27A70}"/>
          </ac:spMkLst>
        </pc:spChg>
        <pc:spChg chg="del">
          <ac:chgData name="Theron, PJJ, Mnr [22572171@sun.ac.za]" userId="S::22572171@sun.ac.za::620e4d89-c40c-497b-a6d0-6773c132a928" providerId="AD" clId="Web-{1845A563-7417-4528-AFBF-890EEA35EB98}" dt="2021-08-10T18:55:28.514" v="17"/>
          <ac:spMkLst>
            <pc:docMk/>
            <pc:sldMk cId="3881561539" sldId="339"/>
            <ac:spMk id="6" creationId="{8C108D79-5398-47B9-B56D-594F5728F4DB}"/>
          </ac:spMkLst>
        </pc:spChg>
        <pc:spChg chg="mod">
          <ac:chgData name="Theron, PJJ, Mnr [22572171@sun.ac.za]" userId="S::22572171@sun.ac.za::620e4d89-c40c-497b-a6d0-6773c132a928" providerId="AD" clId="Web-{1845A563-7417-4528-AFBF-890EEA35EB98}" dt="2021-08-10T18:58:50.532" v="77" actId="20577"/>
          <ac:spMkLst>
            <pc:docMk/>
            <pc:sldMk cId="3881561539" sldId="339"/>
            <ac:spMk id="9" creationId="{D99B7A8F-9235-42A1-802A-F10EA6C3375C}"/>
          </ac:spMkLst>
        </pc:spChg>
      </pc:sldChg>
      <pc:sldChg chg="modSp">
        <pc:chgData name="Theron, PJJ, Mnr [22572171@sun.ac.za]" userId="S::22572171@sun.ac.za::620e4d89-c40c-497b-a6d0-6773c132a928" providerId="AD" clId="Web-{1845A563-7417-4528-AFBF-890EEA35EB98}" dt="2021-08-10T18:58:59.876" v="85" actId="20577"/>
        <pc:sldMkLst>
          <pc:docMk/>
          <pc:sldMk cId="3356680028" sldId="340"/>
        </pc:sldMkLst>
        <pc:spChg chg="mod">
          <ac:chgData name="Theron, PJJ, Mnr [22572171@sun.ac.za]" userId="S::22572171@sun.ac.za::620e4d89-c40c-497b-a6d0-6773c132a928" providerId="AD" clId="Web-{1845A563-7417-4528-AFBF-890EEA35EB98}" dt="2021-08-10T18:58:59.876" v="85" actId="20577"/>
          <ac:spMkLst>
            <pc:docMk/>
            <pc:sldMk cId="3356680028" sldId="340"/>
            <ac:spMk id="2" creationId="{EA1A9583-C6A6-4D56-952B-57EC661B9BB5}"/>
          </ac:spMkLst>
        </pc:spChg>
        <pc:spChg chg="mod">
          <ac:chgData name="Theron, PJJ, Mnr [22572171@sun.ac.za]" userId="S::22572171@sun.ac.za::620e4d89-c40c-497b-a6d0-6773c132a928" providerId="AD" clId="Web-{1845A563-7417-4528-AFBF-890EEA35EB98}" dt="2021-08-10T18:58:21.766" v="60" actId="20577"/>
          <ac:spMkLst>
            <pc:docMk/>
            <pc:sldMk cId="3356680028" sldId="340"/>
            <ac:spMk id="3" creationId="{776259C1-F124-41C7-A613-86951D6EE29E}"/>
          </ac:spMkLst>
        </pc:spChg>
      </pc:sldChg>
      <pc:sldChg chg="modSp">
        <pc:chgData name="Theron, PJJ, Mnr [22572171@sun.ac.za]" userId="S::22572171@sun.ac.za::620e4d89-c40c-497b-a6d0-6773c132a928" providerId="AD" clId="Web-{1845A563-7417-4528-AFBF-890EEA35EB98}" dt="2021-08-10T19:04:47.693" v="152" actId="20577"/>
        <pc:sldMkLst>
          <pc:docMk/>
          <pc:sldMk cId="0" sldId="341"/>
        </pc:sldMkLst>
        <pc:spChg chg="mod">
          <ac:chgData name="Theron, PJJ, Mnr [22572171@sun.ac.za]" userId="S::22572171@sun.ac.za::620e4d89-c40c-497b-a6d0-6773c132a928" providerId="AD" clId="Web-{1845A563-7417-4528-AFBF-890EEA35EB98}" dt="2021-08-10T19:04:47.693" v="152" actId="20577"/>
          <ac:spMkLst>
            <pc:docMk/>
            <pc:sldMk cId="0" sldId="341"/>
            <ac:spMk id="108" creationId="{00000000-0000-0000-0000-000000000000}"/>
          </ac:spMkLst>
        </pc:spChg>
      </pc:sldChg>
      <pc:sldChg chg="modSp new">
        <pc:chgData name="Theron, PJJ, Mnr [22572171@sun.ac.za]" userId="S::22572171@sun.ac.za::620e4d89-c40c-497b-a6d0-6773c132a928" providerId="AD" clId="Web-{1845A563-7417-4528-AFBF-890EEA35EB98}" dt="2021-08-10T19:01:44.800" v="132" actId="20577"/>
        <pc:sldMkLst>
          <pc:docMk/>
          <pc:sldMk cId="1098015099" sldId="397"/>
        </pc:sldMkLst>
        <pc:spChg chg="mod">
          <ac:chgData name="Theron, PJJ, Mnr [22572171@sun.ac.za]" userId="S::22572171@sun.ac.za::620e4d89-c40c-497b-a6d0-6773c132a928" providerId="AD" clId="Web-{1845A563-7417-4528-AFBF-890EEA35EB98}" dt="2021-08-10T19:00:00.830" v="105" actId="20577"/>
          <ac:spMkLst>
            <pc:docMk/>
            <pc:sldMk cId="1098015099" sldId="397"/>
            <ac:spMk id="2" creationId="{93585495-82A4-450C-9FE2-C0EA52B6844B}"/>
          </ac:spMkLst>
        </pc:spChg>
        <pc:spChg chg="mod">
          <ac:chgData name="Theron, PJJ, Mnr [22572171@sun.ac.za]" userId="S::22572171@sun.ac.za::620e4d89-c40c-497b-a6d0-6773c132a928" providerId="AD" clId="Web-{1845A563-7417-4528-AFBF-890EEA35EB98}" dt="2021-08-10T19:01:44.800" v="132" actId="20577"/>
          <ac:spMkLst>
            <pc:docMk/>
            <pc:sldMk cId="1098015099" sldId="397"/>
            <ac:spMk id="3" creationId="{CA9D2502-11AB-4941-9814-E43A4B4C0286}"/>
          </ac:spMkLst>
        </pc:spChg>
      </pc:sldChg>
      <pc:sldChg chg="modSp new">
        <pc:chgData name="Theron, PJJ, Mnr [22572171@sun.ac.za]" userId="S::22572171@sun.ac.za::620e4d89-c40c-497b-a6d0-6773c132a928" providerId="AD" clId="Web-{1845A563-7417-4528-AFBF-890EEA35EB98}" dt="2021-08-10T19:03:58.005" v="149" actId="20577"/>
        <pc:sldMkLst>
          <pc:docMk/>
          <pc:sldMk cId="2127243716" sldId="398"/>
        </pc:sldMkLst>
        <pc:spChg chg="mod">
          <ac:chgData name="Theron, PJJ, Mnr [22572171@sun.ac.za]" userId="S::22572171@sun.ac.za::620e4d89-c40c-497b-a6d0-6773c132a928" providerId="AD" clId="Web-{1845A563-7417-4528-AFBF-890EEA35EB98}" dt="2021-08-10T19:03:58.005" v="149" actId="20577"/>
          <ac:spMkLst>
            <pc:docMk/>
            <pc:sldMk cId="2127243716" sldId="398"/>
            <ac:spMk id="3" creationId="{9D3B087B-E131-4DA0-8D1C-93D8063B7478}"/>
          </ac:spMkLst>
        </pc:spChg>
      </pc:sldChg>
    </pc:docChg>
  </pc:docChgLst>
  <pc:docChgLst>
    <pc:chgData name="Malherbe, SJ, Mnr [22683372@sun.ac.za]" userId="S::22683372@sun.ac.za::cc568b73-6edb-426d-a813-65d1f2c9a196" providerId="AD" clId="Web-{62DB06C4-74E5-483E-A8F5-A8BF62AF4F48}"/>
    <pc:docChg chg="addSld modSld">
      <pc:chgData name="Malherbe, SJ, Mnr [22683372@sun.ac.za]" userId="S::22683372@sun.ac.za::cc568b73-6edb-426d-a813-65d1f2c9a196" providerId="AD" clId="Web-{62DB06C4-74E5-483E-A8F5-A8BF62AF4F48}" dt="2021-08-11T12:01:01.731" v="229"/>
      <pc:docMkLst>
        <pc:docMk/>
      </pc:docMkLst>
      <pc:sldChg chg="addSp delSp modSp">
        <pc:chgData name="Malherbe, SJ, Mnr [22683372@sun.ac.za]" userId="S::22683372@sun.ac.za::cc568b73-6edb-426d-a813-65d1f2c9a196" providerId="AD" clId="Web-{62DB06C4-74E5-483E-A8F5-A8BF62AF4F48}" dt="2021-08-11T11:18:18.738" v="66" actId="1076"/>
        <pc:sldMkLst>
          <pc:docMk/>
          <pc:sldMk cId="2362962113" sldId="370"/>
        </pc:sldMkLst>
        <pc:spChg chg="mod">
          <ac:chgData name="Malherbe, SJ, Mnr [22683372@sun.ac.za]" userId="S::22683372@sun.ac.za::cc568b73-6edb-426d-a813-65d1f2c9a196" providerId="AD" clId="Web-{62DB06C4-74E5-483E-A8F5-A8BF62AF4F48}" dt="2021-08-11T11:09:50.224" v="37" actId="1076"/>
          <ac:spMkLst>
            <pc:docMk/>
            <pc:sldMk cId="2362962113" sldId="370"/>
            <ac:spMk id="2" creationId="{8AF09D5B-FC71-4BED-BBF6-B0922AC63CC0}"/>
          </ac:spMkLst>
        </pc:spChg>
        <pc:spChg chg="add del">
          <ac:chgData name="Malherbe, SJ, Mnr [22683372@sun.ac.za]" userId="S::22683372@sun.ac.za::cc568b73-6edb-426d-a813-65d1f2c9a196" providerId="AD" clId="Web-{62DB06C4-74E5-483E-A8F5-A8BF62AF4F48}" dt="2021-08-11T11:07:59.780" v="10"/>
          <ac:spMkLst>
            <pc:docMk/>
            <pc:sldMk cId="2362962113" sldId="370"/>
            <ac:spMk id="3" creationId="{C1B05D72-EE9A-4888-85E6-3D2A258C265B}"/>
          </ac:spMkLst>
        </pc:spChg>
        <pc:picChg chg="del">
          <ac:chgData name="Malherbe, SJ, Mnr [22683372@sun.ac.za]" userId="S::22683372@sun.ac.za::cc568b73-6edb-426d-a813-65d1f2c9a196" providerId="AD" clId="Web-{62DB06C4-74E5-483E-A8F5-A8BF62AF4F48}" dt="2021-08-11T11:04:58.989" v="0"/>
          <ac:picMkLst>
            <pc:docMk/>
            <pc:sldMk cId="2362962113" sldId="370"/>
            <ac:picMk id="4" creationId="{185383D9-8CB8-4434-93A6-33902554002D}"/>
          </ac:picMkLst>
        </pc:picChg>
        <pc:picChg chg="add del mod">
          <ac:chgData name="Malherbe, SJ, Mnr [22683372@sun.ac.za]" userId="S::22683372@sun.ac.za::cc568b73-6edb-426d-a813-65d1f2c9a196" providerId="AD" clId="Web-{62DB06C4-74E5-483E-A8F5-A8BF62AF4F48}" dt="2021-08-11T11:07:28.028" v="6"/>
          <ac:picMkLst>
            <pc:docMk/>
            <pc:sldMk cId="2362962113" sldId="370"/>
            <ac:picMk id="5" creationId="{936970C6-C131-4FE3-A473-A9563D842838}"/>
          </ac:picMkLst>
        </pc:picChg>
        <pc:picChg chg="add del mod">
          <ac:chgData name="Malherbe, SJ, Mnr [22683372@sun.ac.za]" userId="S::22683372@sun.ac.za::cc568b73-6edb-426d-a813-65d1f2c9a196" providerId="AD" clId="Web-{62DB06C4-74E5-483E-A8F5-A8BF62AF4F48}" dt="2021-08-11T11:07:57.952" v="9"/>
          <ac:picMkLst>
            <pc:docMk/>
            <pc:sldMk cId="2362962113" sldId="370"/>
            <ac:picMk id="7" creationId="{C12FC5A3-04D1-4C73-BAE4-0A7E15AD35AC}"/>
          </ac:picMkLst>
        </pc:picChg>
        <pc:picChg chg="add del mod">
          <ac:chgData name="Malherbe, SJ, Mnr [22683372@sun.ac.za]" userId="S::22683372@sun.ac.za::cc568b73-6edb-426d-a813-65d1f2c9a196" providerId="AD" clId="Web-{62DB06C4-74E5-483E-A8F5-A8BF62AF4F48}" dt="2021-08-11T11:08:05.937" v="14"/>
          <ac:picMkLst>
            <pc:docMk/>
            <pc:sldMk cId="2362962113" sldId="370"/>
            <ac:picMk id="8" creationId="{6CC37F63-27AA-4483-965C-50A45837C7EF}"/>
          </ac:picMkLst>
        </pc:picChg>
        <pc:picChg chg="add mod">
          <ac:chgData name="Malherbe, SJ, Mnr [22683372@sun.ac.za]" userId="S::22683372@sun.ac.za::cc568b73-6edb-426d-a813-65d1f2c9a196" providerId="AD" clId="Web-{62DB06C4-74E5-483E-A8F5-A8BF62AF4F48}" dt="2021-08-11T11:08:30.219" v="24" actId="1076"/>
          <ac:picMkLst>
            <pc:docMk/>
            <pc:sldMk cId="2362962113" sldId="370"/>
            <ac:picMk id="9" creationId="{13E7B516-C71C-438A-99F1-D661C0849E48}"/>
          </ac:picMkLst>
        </pc:picChg>
        <pc:picChg chg="add mod">
          <ac:chgData name="Malherbe, SJ, Mnr [22683372@sun.ac.za]" userId="S::22683372@sun.ac.za::cc568b73-6edb-426d-a813-65d1f2c9a196" providerId="AD" clId="Web-{62DB06C4-74E5-483E-A8F5-A8BF62AF4F48}" dt="2021-08-11T11:18:18.738" v="66" actId="1076"/>
          <ac:picMkLst>
            <pc:docMk/>
            <pc:sldMk cId="2362962113" sldId="370"/>
            <ac:picMk id="10" creationId="{EE3189FE-9395-49B4-859F-AB24D6A8BAF8}"/>
          </ac:picMkLst>
        </pc:picChg>
      </pc:sldChg>
      <pc:sldChg chg="addSp delSp modSp">
        <pc:chgData name="Malherbe, SJ, Mnr [22683372@sun.ac.za]" userId="S::22683372@sun.ac.za::cc568b73-6edb-426d-a813-65d1f2c9a196" providerId="AD" clId="Web-{62DB06C4-74E5-483E-A8F5-A8BF62AF4F48}" dt="2021-08-11T11:12:50.219" v="58" actId="1076"/>
        <pc:sldMkLst>
          <pc:docMk/>
          <pc:sldMk cId="79657379" sldId="371"/>
        </pc:sldMkLst>
        <pc:spChg chg="add">
          <ac:chgData name="Malherbe, SJ, Mnr [22683372@sun.ac.za]" userId="S::22683372@sun.ac.za::cc568b73-6edb-426d-a813-65d1f2c9a196" providerId="AD" clId="Web-{62DB06C4-74E5-483E-A8F5-A8BF62AF4F48}" dt="2021-08-11T11:10:00.443" v="42"/>
          <ac:spMkLst>
            <pc:docMk/>
            <pc:sldMk cId="79657379" sldId="371"/>
            <ac:spMk id="2" creationId="{D45E98D9-D079-44F0-B47A-5FDC86EFB242}"/>
          </ac:spMkLst>
        </pc:spChg>
        <pc:spChg chg="mod">
          <ac:chgData name="Malherbe, SJ, Mnr [22683372@sun.ac.za]" userId="S::22683372@sun.ac.za::cc568b73-6edb-426d-a813-65d1f2c9a196" providerId="AD" clId="Web-{62DB06C4-74E5-483E-A8F5-A8BF62AF4F48}" dt="2021-08-11T11:09:59.693" v="41" actId="20577"/>
          <ac:spMkLst>
            <pc:docMk/>
            <pc:sldMk cId="79657379" sldId="371"/>
            <ac:spMk id="3" creationId="{316E41F9-6433-45D3-A00D-62630C3AB7BD}"/>
          </ac:spMkLst>
        </pc:spChg>
        <pc:spChg chg="mod">
          <ac:chgData name="Malherbe, SJ, Mnr [22683372@sun.ac.za]" userId="S::22683372@sun.ac.za::cc568b73-6edb-426d-a813-65d1f2c9a196" providerId="AD" clId="Web-{62DB06C4-74E5-483E-A8F5-A8BF62AF4F48}" dt="2021-08-11T11:10:06.162" v="43" actId="20577"/>
          <ac:spMkLst>
            <pc:docMk/>
            <pc:sldMk cId="79657379" sldId="371"/>
            <ac:spMk id="6" creationId="{62386B3A-2980-42CC-8E7A-F5FD856340D1}"/>
          </ac:spMkLst>
        </pc:spChg>
        <pc:picChg chg="del">
          <ac:chgData name="Malherbe, SJ, Mnr [22683372@sun.ac.za]" userId="S::22683372@sun.ac.za::cc568b73-6edb-426d-a813-65d1f2c9a196" providerId="AD" clId="Web-{62DB06C4-74E5-483E-A8F5-A8BF62AF4F48}" dt="2021-08-11T11:10:07.038" v="44"/>
          <ac:picMkLst>
            <pc:docMk/>
            <pc:sldMk cId="79657379" sldId="371"/>
            <ac:picMk id="4" creationId="{847ADCD4-20A0-44EE-B772-FA799C4332B5}"/>
          </ac:picMkLst>
        </pc:picChg>
        <pc:picChg chg="add mod">
          <ac:chgData name="Malherbe, SJ, Mnr [22683372@sun.ac.za]" userId="S::22683372@sun.ac.za::cc568b73-6edb-426d-a813-65d1f2c9a196" providerId="AD" clId="Web-{62DB06C4-74E5-483E-A8F5-A8BF62AF4F48}" dt="2021-08-11T11:12:06.029" v="51" actId="1076"/>
          <ac:picMkLst>
            <pc:docMk/>
            <pc:sldMk cId="79657379" sldId="371"/>
            <ac:picMk id="7" creationId="{82FB522A-71BC-40A3-B9AB-6FB1799E65BC}"/>
          </ac:picMkLst>
        </pc:picChg>
        <pc:picChg chg="add mod">
          <ac:chgData name="Malherbe, SJ, Mnr [22683372@sun.ac.za]" userId="S::22683372@sun.ac.za::cc568b73-6edb-426d-a813-65d1f2c9a196" providerId="AD" clId="Web-{62DB06C4-74E5-483E-A8F5-A8BF62AF4F48}" dt="2021-08-11T11:12:50.219" v="58" actId="1076"/>
          <ac:picMkLst>
            <pc:docMk/>
            <pc:sldMk cId="79657379" sldId="371"/>
            <ac:picMk id="8" creationId="{773C0056-7017-47B2-81E5-8B284A6AF79C}"/>
          </ac:picMkLst>
        </pc:picChg>
      </pc:sldChg>
      <pc:sldChg chg="addSp delSp modSp">
        <pc:chgData name="Malherbe, SJ, Mnr [22683372@sun.ac.za]" userId="S::22683372@sun.ac.za::cc568b73-6edb-426d-a813-65d1f2c9a196" providerId="AD" clId="Web-{62DB06C4-74E5-483E-A8F5-A8BF62AF4F48}" dt="2021-08-11T11:26:45.173" v="146" actId="1076"/>
        <pc:sldMkLst>
          <pc:docMk/>
          <pc:sldMk cId="1473401072" sldId="372"/>
        </pc:sldMkLst>
        <pc:spChg chg="mod">
          <ac:chgData name="Malherbe, SJ, Mnr [22683372@sun.ac.za]" userId="S::22683372@sun.ac.za::cc568b73-6edb-426d-a813-65d1f2c9a196" providerId="AD" clId="Web-{62DB06C4-74E5-483E-A8F5-A8BF62AF4F48}" dt="2021-08-11T11:21:05.216" v="82" actId="1076"/>
          <ac:spMkLst>
            <pc:docMk/>
            <pc:sldMk cId="1473401072" sldId="372"/>
            <ac:spMk id="3" creationId="{540314B7-231D-4697-A9AB-C24C102177D9}"/>
          </ac:spMkLst>
        </pc:spChg>
        <pc:spChg chg="add mod">
          <ac:chgData name="Malherbe, SJ, Mnr [22683372@sun.ac.za]" userId="S::22683372@sun.ac.za::cc568b73-6edb-426d-a813-65d1f2c9a196" providerId="AD" clId="Web-{62DB06C4-74E5-483E-A8F5-A8BF62AF4F48}" dt="2021-08-11T11:25:48.623" v="137" actId="1076"/>
          <ac:spMkLst>
            <pc:docMk/>
            <pc:sldMk cId="1473401072" sldId="372"/>
            <ac:spMk id="4" creationId="{1FFB028B-F8C4-4D06-A7D1-9ADFF9F7F3BE}"/>
          </ac:spMkLst>
        </pc:spChg>
        <pc:spChg chg="mod">
          <ac:chgData name="Malherbe, SJ, Mnr [22683372@sun.ac.za]" userId="S::22683372@sun.ac.za::cc568b73-6edb-426d-a813-65d1f2c9a196" providerId="AD" clId="Web-{62DB06C4-74E5-483E-A8F5-A8BF62AF4F48}" dt="2021-08-11T11:20:57.403" v="81" actId="20577"/>
          <ac:spMkLst>
            <pc:docMk/>
            <pc:sldMk cId="1473401072" sldId="372"/>
            <ac:spMk id="5" creationId="{B31E1669-8E51-4048-995C-DD4A74C26A17}"/>
          </ac:spMkLst>
        </pc:spChg>
        <pc:picChg chg="add mod">
          <ac:chgData name="Malherbe, SJ, Mnr [22683372@sun.ac.za]" userId="S::22683372@sun.ac.za::cc568b73-6edb-426d-a813-65d1f2c9a196" providerId="AD" clId="Web-{62DB06C4-74E5-483E-A8F5-A8BF62AF4F48}" dt="2021-08-11T11:26:45.126" v="145" actId="1076"/>
          <ac:picMkLst>
            <pc:docMk/>
            <pc:sldMk cId="1473401072" sldId="372"/>
            <ac:picMk id="2" creationId="{06B27165-59EC-4407-97A8-E399289B4F88}"/>
          </ac:picMkLst>
        </pc:picChg>
        <pc:picChg chg="del mod">
          <ac:chgData name="Malherbe, SJ, Mnr [22683372@sun.ac.za]" userId="S::22683372@sun.ac.za::cc568b73-6edb-426d-a813-65d1f2c9a196" providerId="AD" clId="Web-{62DB06C4-74E5-483E-A8F5-A8BF62AF4F48}" dt="2021-08-11T11:24:22.805" v="110"/>
          <ac:picMkLst>
            <pc:docMk/>
            <pc:sldMk cId="1473401072" sldId="372"/>
            <ac:picMk id="6" creationId="{93ADEE43-30F6-434C-9B1D-0C2538E3B1DF}"/>
          </ac:picMkLst>
        </pc:picChg>
        <pc:picChg chg="add mod">
          <ac:chgData name="Malherbe, SJ, Mnr [22683372@sun.ac.za]" userId="S::22683372@sun.ac.za::cc568b73-6edb-426d-a813-65d1f2c9a196" providerId="AD" clId="Web-{62DB06C4-74E5-483E-A8F5-A8BF62AF4F48}" dt="2021-08-11T11:26:45.173" v="146" actId="1076"/>
          <ac:picMkLst>
            <pc:docMk/>
            <pc:sldMk cId="1473401072" sldId="372"/>
            <ac:picMk id="7" creationId="{0343E3E5-7A6B-45A7-9F8C-7888B22B03F8}"/>
          </ac:picMkLst>
        </pc:picChg>
      </pc:sldChg>
      <pc:sldChg chg="addSp delSp modSp">
        <pc:chgData name="Malherbe, SJ, Mnr [22683372@sun.ac.za]" userId="S::22683372@sun.ac.za::cc568b73-6edb-426d-a813-65d1f2c9a196" providerId="AD" clId="Web-{62DB06C4-74E5-483E-A8F5-A8BF62AF4F48}" dt="2021-08-11T11:56:05.869" v="218" actId="1076"/>
        <pc:sldMkLst>
          <pc:docMk/>
          <pc:sldMk cId="1192727214" sldId="373"/>
        </pc:sldMkLst>
        <pc:spChg chg="mod">
          <ac:chgData name="Malherbe, SJ, Mnr [22683372@sun.ac.za]" userId="S::22683372@sun.ac.za::cc568b73-6edb-426d-a813-65d1f2c9a196" providerId="AD" clId="Web-{62DB06C4-74E5-483E-A8F5-A8BF62AF4F48}" dt="2021-08-11T11:21:37.155" v="102" actId="1076"/>
          <ac:spMkLst>
            <pc:docMk/>
            <pc:sldMk cId="1192727214" sldId="373"/>
            <ac:spMk id="2" creationId="{CBDD9E83-45ED-4EB5-85D0-56B5F322871B}"/>
          </ac:spMkLst>
        </pc:spChg>
        <pc:spChg chg="add mod">
          <ac:chgData name="Malherbe, SJ, Mnr [22683372@sun.ac.za]" userId="S::22683372@sun.ac.za::cc568b73-6edb-426d-a813-65d1f2c9a196" providerId="AD" clId="Web-{62DB06C4-74E5-483E-A8F5-A8BF62AF4F48}" dt="2021-08-11T11:56:02.931" v="217" actId="14100"/>
          <ac:spMkLst>
            <pc:docMk/>
            <pc:sldMk cId="1192727214" sldId="373"/>
            <ac:spMk id="4" creationId="{92E2789C-A331-4940-96B6-C653BDA46F35}"/>
          </ac:spMkLst>
        </pc:spChg>
        <pc:spChg chg="add del mod">
          <ac:chgData name="Malherbe, SJ, Mnr [22683372@sun.ac.za]" userId="S::22683372@sun.ac.za::cc568b73-6edb-426d-a813-65d1f2c9a196" providerId="AD" clId="Web-{62DB06C4-74E5-483E-A8F5-A8BF62AF4F48}" dt="2021-08-11T11:27:35.379" v="150"/>
          <ac:spMkLst>
            <pc:docMk/>
            <pc:sldMk cId="1192727214" sldId="373"/>
            <ac:spMk id="5" creationId="{EACED6FE-D31A-4534-B34F-9F333B980279}"/>
          </ac:spMkLst>
        </pc:spChg>
        <pc:picChg chg="add del mod">
          <ac:chgData name="Malherbe, SJ, Mnr [22683372@sun.ac.za]" userId="S::22683372@sun.ac.za::cc568b73-6edb-426d-a813-65d1f2c9a196" providerId="AD" clId="Web-{62DB06C4-74E5-483E-A8F5-A8BF62AF4F48}" dt="2021-08-11T11:24:27.603" v="113"/>
          <ac:picMkLst>
            <pc:docMk/>
            <pc:sldMk cId="1192727214" sldId="373"/>
            <ac:picMk id="3" creationId="{3E79DB0D-3B56-498E-8E95-62096EE2AA34}"/>
          </ac:picMkLst>
        </pc:picChg>
        <pc:picChg chg="add mod">
          <ac:chgData name="Malherbe, SJ, Mnr [22683372@sun.ac.za]" userId="S::22683372@sun.ac.za::cc568b73-6edb-426d-a813-65d1f2c9a196" providerId="AD" clId="Web-{62DB06C4-74E5-483E-A8F5-A8BF62AF4F48}" dt="2021-08-11T11:56:05.869" v="218" actId="1076"/>
          <ac:picMkLst>
            <pc:docMk/>
            <pc:sldMk cId="1192727214" sldId="373"/>
            <ac:picMk id="3" creationId="{6ABC67FC-2901-4CD7-B3C6-CDE80467B3A4}"/>
          </ac:picMkLst>
        </pc:picChg>
      </pc:sldChg>
      <pc:sldChg chg="addSp modSp new">
        <pc:chgData name="Malherbe, SJ, Mnr [22683372@sun.ac.za]" userId="S::22683372@sun.ac.za::cc568b73-6edb-426d-a813-65d1f2c9a196" providerId="AD" clId="Web-{62DB06C4-74E5-483E-A8F5-A8BF62AF4F48}" dt="2021-08-11T12:01:01.731" v="229"/>
        <pc:sldMkLst>
          <pc:docMk/>
          <pc:sldMk cId="4222549195" sldId="401"/>
        </pc:sldMkLst>
        <pc:spChg chg="add mod">
          <ac:chgData name="Malherbe, SJ, Mnr [22683372@sun.ac.za]" userId="S::22683372@sun.ac.za::cc568b73-6edb-426d-a813-65d1f2c9a196" providerId="AD" clId="Web-{62DB06C4-74E5-483E-A8F5-A8BF62AF4F48}" dt="2021-08-11T11:56:51.559" v="228" actId="1076"/>
          <ac:spMkLst>
            <pc:docMk/>
            <pc:sldMk cId="4222549195" sldId="401"/>
            <ac:spMk id="3" creationId="{DB984B88-9832-423B-9A22-BCA5AA708E6C}"/>
          </ac:spMkLst>
        </pc:spChg>
        <pc:picChg chg="add mod">
          <ac:chgData name="Malherbe, SJ, Mnr [22683372@sun.ac.za]" userId="S::22683372@sun.ac.za::cc568b73-6edb-426d-a813-65d1f2c9a196" providerId="AD" clId="Web-{62DB06C4-74E5-483E-A8F5-A8BF62AF4F48}" dt="2021-08-11T12:01:01.731" v="229"/>
          <ac:picMkLst>
            <pc:docMk/>
            <pc:sldMk cId="4222549195" sldId="401"/>
            <ac:picMk id="4" creationId="{A5603820-2FB7-45D6-A58E-FC00C7BFCEC1}"/>
          </ac:picMkLst>
        </pc:picChg>
      </pc:sldChg>
    </pc:docChg>
  </pc:docChgLst>
  <pc:docChgLst>
    <pc:chgData name="Bradbury, RJ, Mnr [22599614@sun.ac.za]" userId="S::22599614@sun.ac.za::e49dfa1c-1332-4aed-9c24-27d42c17172e" providerId="AD" clId="Web-{9076C71F-C2B3-4707-B241-A37A289DF261}"/>
    <pc:docChg chg="modSld">
      <pc:chgData name="Bradbury, RJ, Mnr [22599614@sun.ac.za]" userId="S::22599614@sun.ac.za::e49dfa1c-1332-4aed-9c24-27d42c17172e" providerId="AD" clId="Web-{9076C71F-C2B3-4707-B241-A37A289DF261}" dt="2021-08-11T08:08:41.522" v="251" actId="20577"/>
      <pc:docMkLst>
        <pc:docMk/>
      </pc:docMkLst>
      <pc:sldChg chg="modSp">
        <pc:chgData name="Bradbury, RJ, Mnr [22599614@sun.ac.za]" userId="S::22599614@sun.ac.za::e49dfa1c-1332-4aed-9c24-27d42c17172e" providerId="AD" clId="Web-{9076C71F-C2B3-4707-B241-A37A289DF261}" dt="2021-08-11T08:08:41.522" v="251" actId="20577"/>
        <pc:sldMkLst>
          <pc:docMk/>
          <pc:sldMk cId="0" sldId="350"/>
        </pc:sldMkLst>
        <pc:spChg chg="mod">
          <ac:chgData name="Bradbury, RJ, Mnr [22599614@sun.ac.za]" userId="S::22599614@sun.ac.za::e49dfa1c-1332-4aed-9c24-27d42c17172e" providerId="AD" clId="Web-{9076C71F-C2B3-4707-B241-A37A289DF261}" dt="2021-08-11T08:01:57.513" v="4" actId="20577"/>
          <ac:spMkLst>
            <pc:docMk/>
            <pc:sldMk cId="0" sldId="350"/>
            <ac:spMk id="100" creationId="{00000000-0000-0000-0000-000000000000}"/>
          </ac:spMkLst>
        </pc:spChg>
        <pc:spChg chg="mod">
          <ac:chgData name="Bradbury, RJ, Mnr [22599614@sun.ac.za]" userId="S::22599614@sun.ac.za::e49dfa1c-1332-4aed-9c24-27d42c17172e" providerId="AD" clId="Web-{9076C71F-C2B3-4707-B241-A37A289DF261}" dt="2021-08-11T08:08:41.522" v="251" actId="20577"/>
          <ac:spMkLst>
            <pc:docMk/>
            <pc:sldMk cId="0" sldId="350"/>
            <ac:spMk id="101" creationId="{00000000-0000-0000-0000-000000000000}"/>
          </ac:spMkLst>
        </pc:spChg>
      </pc:sldChg>
    </pc:docChg>
  </pc:docChgLst>
  <pc:docChgLst>
    <pc:chgData name="Swart, MD, Mnr [22535640@sun.ac.za]" userId="S::22535640@sun.ac.za::76fcdb71-08bd-4a79-9c8b-859a666274a3" providerId="AD" clId="Web-{1ED20F75-AFC7-47BA-946F-1CCE02CCC890}"/>
    <pc:docChg chg="modSld">
      <pc:chgData name="Swart, MD, Mnr [22535640@sun.ac.za]" userId="S::22535640@sun.ac.za::76fcdb71-08bd-4a79-9c8b-859a666274a3" providerId="AD" clId="Web-{1ED20F75-AFC7-47BA-946F-1CCE02CCC890}" dt="2021-08-11T07:39:43.452" v="37" actId="20577"/>
      <pc:docMkLst>
        <pc:docMk/>
      </pc:docMkLst>
      <pc:sldChg chg="modSp">
        <pc:chgData name="Swart, MD, Mnr [22535640@sun.ac.za]" userId="S::22535640@sun.ac.za::76fcdb71-08bd-4a79-9c8b-859a666274a3" providerId="AD" clId="Web-{1ED20F75-AFC7-47BA-946F-1CCE02CCC890}" dt="2021-08-11T07:39:43.452" v="37" actId="20577"/>
        <pc:sldMkLst>
          <pc:docMk/>
          <pc:sldMk cId="2094347581" sldId="353"/>
        </pc:sldMkLst>
        <pc:spChg chg="mod">
          <ac:chgData name="Swart, MD, Mnr [22535640@sun.ac.za]" userId="S::22535640@sun.ac.za::76fcdb71-08bd-4a79-9c8b-859a666274a3" providerId="AD" clId="Web-{1ED20F75-AFC7-47BA-946F-1CCE02CCC890}" dt="2021-08-11T07:39:43.452" v="37" actId="20577"/>
          <ac:spMkLst>
            <pc:docMk/>
            <pc:sldMk cId="2094347581" sldId="353"/>
            <ac:spMk id="3" creationId="{47B0A11E-CBA7-4F33-89B4-AC9F4AA5A563}"/>
          </ac:spMkLst>
        </pc:spChg>
      </pc:sldChg>
    </pc:docChg>
  </pc:docChgLst>
  <pc:docChgLst>
    <pc:chgData name="Cowley, ML, Mnr [22552596@sun.ac.za]" userId="S::22552596@sun.ac.za::d7f582a9-78b0-44e2-a1a3-0886bf30b35d" providerId="AD" clId="Web-{D4D289CB-5812-44F3-AA1C-F04B7A6D1E62}"/>
    <pc:docChg chg="addSld delSld modSld">
      <pc:chgData name="Cowley, ML, Mnr [22552596@sun.ac.za]" userId="S::22552596@sun.ac.za::d7f582a9-78b0-44e2-a1a3-0886bf30b35d" providerId="AD" clId="Web-{D4D289CB-5812-44F3-AA1C-F04B7A6D1E62}" dt="2021-05-29T21:55:28.813" v="141" actId="20577"/>
      <pc:docMkLst>
        <pc:docMk/>
      </pc:docMkLst>
      <pc:sldChg chg="modSp">
        <pc:chgData name="Cowley, ML, Mnr [22552596@sun.ac.za]" userId="S::22552596@sun.ac.za::d7f582a9-78b0-44e2-a1a3-0886bf30b35d" providerId="AD" clId="Web-{D4D289CB-5812-44F3-AA1C-F04B7A6D1E62}" dt="2021-05-29T21:55:28.813" v="141" actId="20577"/>
        <pc:sldMkLst>
          <pc:docMk/>
          <pc:sldMk cId="3050220775" sldId="313"/>
        </pc:sldMkLst>
        <pc:spChg chg="mod">
          <ac:chgData name="Cowley, ML, Mnr [22552596@sun.ac.za]" userId="S::22552596@sun.ac.za::d7f582a9-78b0-44e2-a1a3-0886bf30b35d" providerId="AD" clId="Web-{D4D289CB-5812-44F3-AA1C-F04B7A6D1E62}" dt="2021-05-29T21:55:28.813" v="141" actId="20577"/>
          <ac:spMkLst>
            <pc:docMk/>
            <pc:sldMk cId="3050220775" sldId="313"/>
            <ac:spMk id="5" creationId="{02B64DC5-93D3-4DE2-906A-6DD84CD9F1C6}"/>
          </ac:spMkLst>
        </pc:spChg>
      </pc:sldChg>
      <pc:sldChg chg="modSp">
        <pc:chgData name="Cowley, ML, Mnr [22552596@sun.ac.za]" userId="S::22552596@sun.ac.za::d7f582a9-78b0-44e2-a1a3-0886bf30b35d" providerId="AD" clId="Web-{D4D289CB-5812-44F3-AA1C-F04B7A6D1E62}" dt="2021-05-29T21:40:30.657" v="1" actId="20577"/>
        <pc:sldMkLst>
          <pc:docMk/>
          <pc:sldMk cId="0" sldId="355"/>
        </pc:sldMkLst>
        <pc:spChg chg="mod">
          <ac:chgData name="Cowley, ML, Mnr [22552596@sun.ac.za]" userId="S::22552596@sun.ac.za::d7f582a9-78b0-44e2-a1a3-0886bf30b35d" providerId="AD" clId="Web-{D4D289CB-5812-44F3-AA1C-F04B7A6D1E62}" dt="2021-05-29T21:40:30.657" v="1" actId="20577"/>
          <ac:spMkLst>
            <pc:docMk/>
            <pc:sldMk cId="0" sldId="355"/>
            <ac:spMk id="2" creationId="{00000000-0000-0000-0000-000000000000}"/>
          </ac:spMkLst>
        </pc:spChg>
      </pc:sldChg>
      <pc:sldChg chg="modSp">
        <pc:chgData name="Cowley, ML, Mnr [22552596@sun.ac.za]" userId="S::22552596@sun.ac.za::d7f582a9-78b0-44e2-a1a3-0886bf30b35d" providerId="AD" clId="Web-{D4D289CB-5812-44F3-AA1C-F04B7A6D1E62}" dt="2021-05-29T21:51:17.801" v="123" actId="20577"/>
        <pc:sldMkLst>
          <pc:docMk/>
          <pc:sldMk cId="3984450558" sldId="356"/>
        </pc:sldMkLst>
        <pc:spChg chg="mod">
          <ac:chgData name="Cowley, ML, Mnr [22552596@sun.ac.za]" userId="S::22552596@sun.ac.za::d7f582a9-78b0-44e2-a1a3-0886bf30b35d" providerId="AD" clId="Web-{D4D289CB-5812-44F3-AA1C-F04B7A6D1E62}" dt="2021-05-29T21:51:17.801" v="123" actId="20577"/>
          <ac:spMkLst>
            <pc:docMk/>
            <pc:sldMk cId="3984450558" sldId="356"/>
            <ac:spMk id="3" creationId="{00000000-0000-0000-0000-000000000000}"/>
          </ac:spMkLst>
        </pc:spChg>
      </pc:sldChg>
      <pc:sldChg chg="new del">
        <pc:chgData name="Cowley, ML, Mnr [22552596@sun.ac.za]" userId="S::22552596@sun.ac.za::d7f582a9-78b0-44e2-a1a3-0886bf30b35d" providerId="AD" clId="Web-{D4D289CB-5812-44F3-AA1C-F04B7A6D1E62}" dt="2021-05-29T21:52:02.334" v="126"/>
        <pc:sldMkLst>
          <pc:docMk/>
          <pc:sldMk cId="565850610" sldId="388"/>
        </pc:sldMkLst>
      </pc:sldChg>
      <pc:sldChg chg="add replId">
        <pc:chgData name="Cowley, ML, Mnr [22552596@sun.ac.za]" userId="S::22552596@sun.ac.za::d7f582a9-78b0-44e2-a1a3-0886bf30b35d" providerId="AD" clId="Web-{D4D289CB-5812-44F3-AA1C-F04B7A6D1E62}" dt="2021-05-29T21:51:58.552" v="125"/>
        <pc:sldMkLst>
          <pc:docMk/>
          <pc:sldMk cId="473327092" sldId="389"/>
        </pc:sldMkLst>
      </pc:sldChg>
    </pc:docChg>
  </pc:docChgLst>
  <pc:docChgLst>
    <pc:chgData name="Van der Merwe, SW, Mnr [22569081@sun.ac.za]" userId="S::22569081@sun.ac.za::25619302-45b5-41df-8542-361cbac14b0a" providerId="AD" clId="Web-{AF9178E0-F073-4D69-A870-B32250DE50B3}"/>
    <pc:docChg chg="modSld">
      <pc:chgData name="Van der Merwe, SW, Mnr [22569081@sun.ac.za]" userId="S::22569081@sun.ac.za::25619302-45b5-41df-8542-361cbac14b0a" providerId="AD" clId="Web-{AF9178E0-F073-4D69-A870-B32250DE50B3}" dt="2021-08-11T06:22:34.256" v="124" actId="14100"/>
      <pc:docMkLst>
        <pc:docMk/>
      </pc:docMkLst>
      <pc:sldChg chg="modSp">
        <pc:chgData name="Van der Merwe, SW, Mnr [22569081@sun.ac.za]" userId="S::22569081@sun.ac.za::25619302-45b5-41df-8542-361cbac14b0a" providerId="AD" clId="Web-{AF9178E0-F073-4D69-A870-B32250DE50B3}" dt="2021-08-11T06:20:42.957" v="21" actId="20577"/>
        <pc:sldMkLst>
          <pc:docMk/>
          <pc:sldMk cId="0" sldId="346"/>
        </pc:sldMkLst>
        <pc:spChg chg="mod">
          <ac:chgData name="Van der Merwe, SW, Mnr [22569081@sun.ac.za]" userId="S::22569081@sun.ac.za::25619302-45b5-41df-8542-361cbac14b0a" providerId="AD" clId="Web-{AF9178E0-F073-4D69-A870-B32250DE50B3}" dt="2021-08-11T06:20:42.957" v="21" actId="20577"/>
          <ac:spMkLst>
            <pc:docMk/>
            <pc:sldMk cId="0" sldId="346"/>
            <ac:spMk id="94" creationId="{00000000-0000-0000-0000-000000000000}"/>
          </ac:spMkLst>
        </pc:spChg>
      </pc:sldChg>
      <pc:sldChg chg="modSp">
        <pc:chgData name="Van der Merwe, SW, Mnr [22569081@sun.ac.za]" userId="S::22569081@sun.ac.za::25619302-45b5-41df-8542-361cbac14b0a" providerId="AD" clId="Web-{AF9178E0-F073-4D69-A870-B32250DE50B3}" dt="2021-08-11T06:22:34.256" v="124" actId="14100"/>
        <pc:sldMkLst>
          <pc:docMk/>
          <pc:sldMk cId="3932043411" sldId="347"/>
        </pc:sldMkLst>
        <pc:spChg chg="mod">
          <ac:chgData name="Van der Merwe, SW, Mnr [22569081@sun.ac.za]" userId="S::22569081@sun.ac.za::25619302-45b5-41df-8542-361cbac14b0a" providerId="AD" clId="Web-{AF9178E0-F073-4D69-A870-B32250DE50B3}" dt="2021-08-11T06:21:51.083" v="70" actId="20577"/>
          <ac:spMkLst>
            <pc:docMk/>
            <pc:sldMk cId="3932043411" sldId="347"/>
            <ac:spMk id="2" creationId="{6F909753-8FFF-4071-87D5-ECC0D5E341AC}"/>
          </ac:spMkLst>
        </pc:spChg>
        <pc:spChg chg="mod">
          <ac:chgData name="Van der Merwe, SW, Mnr [22569081@sun.ac.za]" userId="S::22569081@sun.ac.za::25619302-45b5-41df-8542-361cbac14b0a" providerId="AD" clId="Web-{AF9178E0-F073-4D69-A870-B32250DE50B3}" dt="2021-08-11T06:22:23.975" v="123" actId="20577"/>
          <ac:spMkLst>
            <pc:docMk/>
            <pc:sldMk cId="3932043411" sldId="347"/>
            <ac:spMk id="3" creationId="{EFB5DB5F-7F0A-4938-9772-2661F668690D}"/>
          </ac:spMkLst>
        </pc:spChg>
        <pc:spChg chg="mod">
          <ac:chgData name="Van der Merwe, SW, Mnr [22569081@sun.ac.za]" userId="S::22569081@sun.ac.za::25619302-45b5-41df-8542-361cbac14b0a" providerId="AD" clId="Web-{AF9178E0-F073-4D69-A870-B32250DE50B3}" dt="2021-08-11T06:22:18.349" v="122" actId="20577"/>
          <ac:spMkLst>
            <pc:docMk/>
            <pc:sldMk cId="3932043411" sldId="347"/>
            <ac:spMk id="4" creationId="{4BA8362B-31D8-4996-9F72-7BF1F230A795}"/>
          </ac:spMkLst>
        </pc:spChg>
        <pc:spChg chg="mod">
          <ac:chgData name="Van der Merwe, SW, Mnr [22569081@sun.ac.za]" userId="S::22569081@sun.ac.za::25619302-45b5-41df-8542-361cbac14b0a" providerId="AD" clId="Web-{AF9178E0-F073-4D69-A870-B32250DE50B3}" dt="2021-08-11T06:22:34.256" v="124" actId="14100"/>
          <ac:spMkLst>
            <pc:docMk/>
            <pc:sldMk cId="3932043411" sldId="347"/>
            <ac:spMk id="5" creationId="{8D79CCF3-1E61-4979-8881-AF340C4D7CE4}"/>
          </ac:spMkLst>
        </pc:spChg>
      </pc:sldChg>
      <pc:sldChg chg="modSp">
        <pc:chgData name="Van der Merwe, SW, Mnr [22569081@sun.ac.za]" userId="S::22569081@sun.ac.za::25619302-45b5-41df-8542-361cbac14b0a" providerId="AD" clId="Web-{AF9178E0-F073-4D69-A870-B32250DE50B3}" dt="2021-08-11T06:21:31.380" v="59" actId="20577"/>
        <pc:sldMkLst>
          <pc:docMk/>
          <pc:sldMk cId="2442042760" sldId="360"/>
        </pc:sldMkLst>
        <pc:spChg chg="mod">
          <ac:chgData name="Van der Merwe, SW, Mnr [22569081@sun.ac.za]" userId="S::22569081@sun.ac.za::25619302-45b5-41df-8542-361cbac14b0a" providerId="AD" clId="Web-{AF9178E0-F073-4D69-A870-B32250DE50B3}" dt="2021-08-11T06:21:31.380" v="59" actId="20577"/>
          <ac:spMkLst>
            <pc:docMk/>
            <pc:sldMk cId="2442042760" sldId="360"/>
            <ac:spMk id="2" creationId="{0E991577-71A2-46FE-89EE-E8A27C6042E4}"/>
          </ac:spMkLst>
        </pc:spChg>
        <pc:spChg chg="mod">
          <ac:chgData name="Van der Merwe, SW, Mnr [22569081@sun.ac.za]" userId="S::22569081@sun.ac.za::25619302-45b5-41df-8542-361cbac14b0a" providerId="AD" clId="Web-{AF9178E0-F073-4D69-A870-B32250DE50B3}" dt="2021-08-11T06:20:59.645" v="23" actId="20577"/>
          <ac:spMkLst>
            <pc:docMk/>
            <pc:sldMk cId="2442042760" sldId="360"/>
            <ac:spMk id="5" creationId="{02B64DC5-93D3-4DE2-906A-6DD84CD9F1C6}"/>
          </ac:spMkLst>
        </pc:spChg>
      </pc:sldChg>
    </pc:docChg>
  </pc:docChgLst>
  <pc:docChgLst>
    <pc:chgData name="Malherbe, SJ, Mnr [22683372@sun.ac.za]" userId="S::22683372@sun.ac.za::cc568b73-6edb-426d-a813-65d1f2c9a196" providerId="AD" clId="Web-{9E9D8E6C-ECB9-41BC-BEA9-869425FD2309}"/>
    <pc:docChg chg="addSld delSld modSld">
      <pc:chgData name="Malherbe, SJ, Mnr [22683372@sun.ac.za]" userId="S::22683372@sun.ac.za::cc568b73-6edb-426d-a813-65d1f2c9a196" providerId="AD" clId="Web-{9E9D8E6C-ECB9-41BC-BEA9-869425FD2309}" dt="2021-05-29T15:40:52.653" v="508" actId="20577"/>
      <pc:docMkLst>
        <pc:docMk/>
      </pc:docMkLst>
      <pc:sldChg chg="modSp">
        <pc:chgData name="Malherbe, SJ, Mnr [22683372@sun.ac.za]" userId="S::22683372@sun.ac.za::cc568b73-6edb-426d-a813-65d1f2c9a196" providerId="AD" clId="Web-{9E9D8E6C-ECB9-41BC-BEA9-869425FD2309}" dt="2021-05-29T15:40:52.653" v="508" actId="20577"/>
        <pc:sldMkLst>
          <pc:docMk/>
          <pc:sldMk cId="10665206" sldId="309"/>
        </pc:sldMkLst>
        <pc:spChg chg="mod">
          <ac:chgData name="Malherbe, SJ, Mnr [22683372@sun.ac.za]" userId="S::22683372@sun.ac.za::cc568b73-6edb-426d-a813-65d1f2c9a196" providerId="AD" clId="Web-{9E9D8E6C-ECB9-41BC-BEA9-869425FD2309}" dt="2021-05-29T15:40:52.653" v="508" actId="20577"/>
          <ac:spMkLst>
            <pc:docMk/>
            <pc:sldMk cId="10665206" sldId="309"/>
            <ac:spMk id="2" creationId="{7F7797BE-1AAE-4D4D-B6D1-E8F9D3DAFB42}"/>
          </ac:spMkLst>
        </pc:spChg>
        <pc:spChg chg="mod">
          <ac:chgData name="Malherbe, SJ, Mnr [22683372@sun.ac.za]" userId="S::22683372@sun.ac.za::cc568b73-6edb-426d-a813-65d1f2c9a196" providerId="AD" clId="Web-{9E9D8E6C-ECB9-41BC-BEA9-869425FD2309}" dt="2021-05-29T15:40:38.434" v="506" actId="20577"/>
          <ac:spMkLst>
            <pc:docMk/>
            <pc:sldMk cId="10665206" sldId="309"/>
            <ac:spMk id="3" creationId="{61628AB9-C712-4204-96D7-775DE9AAF087}"/>
          </ac:spMkLst>
        </pc:spChg>
      </pc:sldChg>
      <pc:sldChg chg="modSp add replId">
        <pc:chgData name="Malherbe, SJ, Mnr [22683372@sun.ac.za]" userId="S::22683372@sun.ac.za::cc568b73-6edb-426d-a813-65d1f2c9a196" providerId="AD" clId="Web-{9E9D8E6C-ECB9-41BC-BEA9-869425FD2309}" dt="2021-05-29T15:07:47.370" v="46" actId="20577"/>
        <pc:sldMkLst>
          <pc:docMk/>
          <pc:sldMk cId="2190506160" sldId="366"/>
        </pc:sldMkLst>
        <pc:spChg chg="mod">
          <ac:chgData name="Malherbe, SJ, Mnr [22683372@sun.ac.za]" userId="S::22683372@sun.ac.za::cc568b73-6edb-426d-a813-65d1f2c9a196" providerId="AD" clId="Web-{9E9D8E6C-ECB9-41BC-BEA9-869425FD2309}" dt="2021-05-29T09:04:24.223" v="9" actId="20577"/>
          <ac:spMkLst>
            <pc:docMk/>
            <pc:sldMk cId="2190506160" sldId="366"/>
            <ac:spMk id="11" creationId="{725A923E-5C5E-4D82-B5D0-1BC71F6A2A9D}"/>
          </ac:spMkLst>
        </pc:spChg>
        <pc:spChg chg="mod">
          <ac:chgData name="Malherbe, SJ, Mnr [22683372@sun.ac.za]" userId="S::22683372@sun.ac.za::cc568b73-6edb-426d-a813-65d1f2c9a196" providerId="AD" clId="Web-{9E9D8E6C-ECB9-41BC-BEA9-869425FD2309}" dt="2021-05-29T15:07:37.573" v="28" actId="20577"/>
          <ac:spMkLst>
            <pc:docMk/>
            <pc:sldMk cId="2190506160" sldId="366"/>
            <ac:spMk id="12" creationId="{DC4CB7EB-5968-409C-A229-A5FCD0C3325B}"/>
          </ac:spMkLst>
        </pc:spChg>
        <pc:spChg chg="mod">
          <ac:chgData name="Malherbe, SJ, Mnr [22683372@sun.ac.za]" userId="S::22683372@sun.ac.za::cc568b73-6edb-426d-a813-65d1f2c9a196" providerId="AD" clId="Web-{9E9D8E6C-ECB9-41BC-BEA9-869425FD2309}" dt="2021-05-29T15:07:24.354" v="21" actId="20577"/>
          <ac:spMkLst>
            <pc:docMk/>
            <pc:sldMk cId="2190506160" sldId="366"/>
            <ac:spMk id="13" creationId="{8983FD2B-014D-47A5-BF30-7A6376B94FFB}"/>
          </ac:spMkLst>
        </pc:spChg>
        <pc:spChg chg="mod">
          <ac:chgData name="Malherbe, SJ, Mnr [22683372@sun.ac.za]" userId="S::22683372@sun.ac.za::cc568b73-6edb-426d-a813-65d1f2c9a196" providerId="AD" clId="Web-{9E9D8E6C-ECB9-41BC-BEA9-869425FD2309}" dt="2021-05-29T15:07:47.370" v="46" actId="20577"/>
          <ac:spMkLst>
            <pc:docMk/>
            <pc:sldMk cId="2190506160" sldId="366"/>
            <ac:spMk id="14" creationId="{2474ACA9-A15A-4DDF-B83C-A997095CC64A}"/>
          </ac:spMkLst>
        </pc:spChg>
      </pc:sldChg>
      <pc:sldChg chg="add del replId">
        <pc:chgData name="Malherbe, SJ, Mnr [22683372@sun.ac.za]" userId="S::22683372@sun.ac.za::cc568b73-6edb-426d-a813-65d1f2c9a196" providerId="AD" clId="Web-{9E9D8E6C-ECB9-41BC-BEA9-869425FD2309}" dt="2021-05-29T09:04:03.003" v="1"/>
        <pc:sldMkLst>
          <pc:docMk/>
          <pc:sldMk cId="3718336543" sldId="366"/>
        </pc:sldMkLst>
      </pc:sldChg>
      <pc:sldChg chg="addSp delSp modSp new">
        <pc:chgData name="Malherbe, SJ, Mnr [22683372@sun.ac.za]" userId="S::22683372@sun.ac.za::cc568b73-6edb-426d-a813-65d1f2c9a196" providerId="AD" clId="Web-{9E9D8E6C-ECB9-41BC-BEA9-869425FD2309}" dt="2021-05-29T15:15:40.679" v="129" actId="1076"/>
        <pc:sldMkLst>
          <pc:docMk/>
          <pc:sldMk cId="2362962113" sldId="370"/>
        </pc:sldMkLst>
        <pc:spChg chg="add mod">
          <ac:chgData name="Malherbe, SJ, Mnr [22683372@sun.ac.za]" userId="S::22683372@sun.ac.za::cc568b73-6edb-426d-a813-65d1f2c9a196" providerId="AD" clId="Web-{9E9D8E6C-ECB9-41BC-BEA9-869425FD2309}" dt="2021-05-29T15:09:45.905" v="83" actId="1076"/>
          <ac:spMkLst>
            <pc:docMk/>
            <pc:sldMk cId="2362962113" sldId="370"/>
            <ac:spMk id="2" creationId="{8AF09D5B-FC71-4BED-BBF6-B0922AC63CC0}"/>
          </ac:spMkLst>
        </pc:spChg>
        <pc:spChg chg="add del">
          <ac:chgData name="Malherbe, SJ, Mnr [22683372@sun.ac.za]" userId="S::22683372@sun.ac.za::cc568b73-6edb-426d-a813-65d1f2c9a196" providerId="AD" clId="Web-{9E9D8E6C-ECB9-41BC-BEA9-869425FD2309}" dt="2021-05-29T15:14:58.928" v="107"/>
          <ac:spMkLst>
            <pc:docMk/>
            <pc:sldMk cId="2362962113" sldId="370"/>
            <ac:spMk id="5" creationId="{5661A697-8F2D-4362-9C98-82DEBCB97995}"/>
          </ac:spMkLst>
        </pc:spChg>
        <pc:spChg chg="add mod">
          <ac:chgData name="Malherbe, SJ, Mnr [22683372@sun.ac.za]" userId="S::22683372@sun.ac.za::cc568b73-6edb-426d-a813-65d1f2c9a196" providerId="AD" clId="Web-{9E9D8E6C-ECB9-41BC-BEA9-869425FD2309}" dt="2021-05-29T15:15:40.679" v="129" actId="1076"/>
          <ac:spMkLst>
            <pc:docMk/>
            <pc:sldMk cId="2362962113" sldId="370"/>
            <ac:spMk id="6" creationId="{20381773-DA3D-4275-874A-179B0C68DB14}"/>
          </ac:spMkLst>
        </pc:spChg>
        <pc:picChg chg="add del mod">
          <ac:chgData name="Malherbe, SJ, Mnr [22683372@sun.ac.za]" userId="S::22683372@sun.ac.za::cc568b73-6edb-426d-a813-65d1f2c9a196" providerId="AD" clId="Web-{9E9D8E6C-ECB9-41BC-BEA9-869425FD2309}" dt="2021-05-29T15:12:24.174" v="90"/>
          <ac:picMkLst>
            <pc:docMk/>
            <pc:sldMk cId="2362962113" sldId="370"/>
            <ac:picMk id="3" creationId="{3704887E-4894-488C-B172-3FABB4DB577D}"/>
          </ac:picMkLst>
        </pc:picChg>
        <pc:picChg chg="add mod">
          <ac:chgData name="Malherbe, SJ, Mnr [22683372@sun.ac.za]" userId="S::22683372@sun.ac.za::cc568b73-6edb-426d-a813-65d1f2c9a196" providerId="AD" clId="Web-{9E9D8E6C-ECB9-41BC-BEA9-869425FD2309}" dt="2021-05-29T15:15:31.475" v="128" actId="14100"/>
          <ac:picMkLst>
            <pc:docMk/>
            <pc:sldMk cId="2362962113" sldId="370"/>
            <ac:picMk id="4" creationId="{185383D9-8CB8-4434-93A6-33902554002D}"/>
          </ac:picMkLst>
        </pc:picChg>
      </pc:sldChg>
      <pc:sldChg chg="addSp modSp new">
        <pc:chgData name="Malherbe, SJ, Mnr [22683372@sun.ac.za]" userId="S::22683372@sun.ac.za::cc568b73-6edb-426d-a813-65d1f2c9a196" providerId="AD" clId="Web-{9E9D8E6C-ECB9-41BC-BEA9-869425FD2309}" dt="2021-05-29T15:27:47.696" v="259" actId="20577"/>
        <pc:sldMkLst>
          <pc:docMk/>
          <pc:sldMk cId="79657379" sldId="371"/>
        </pc:sldMkLst>
        <pc:spChg chg="add">
          <ac:chgData name="Malherbe, SJ, Mnr [22683372@sun.ac.za]" userId="S::22683372@sun.ac.za::cc568b73-6edb-426d-a813-65d1f2c9a196" providerId="AD" clId="Web-{9E9D8E6C-ECB9-41BC-BEA9-869425FD2309}" dt="2021-05-29T15:16:48.540" v="131"/>
          <ac:spMkLst>
            <pc:docMk/>
            <pc:sldMk cId="79657379" sldId="371"/>
            <ac:spMk id="3" creationId="{316E41F9-6433-45D3-A00D-62630C3AB7BD}"/>
          </ac:spMkLst>
        </pc:spChg>
        <pc:spChg chg="add mod">
          <ac:chgData name="Malherbe, SJ, Mnr [22683372@sun.ac.za]" userId="S::22683372@sun.ac.za::cc568b73-6edb-426d-a813-65d1f2c9a196" providerId="AD" clId="Web-{9E9D8E6C-ECB9-41BC-BEA9-869425FD2309}" dt="2021-05-29T15:27:47.696" v="259" actId="20577"/>
          <ac:spMkLst>
            <pc:docMk/>
            <pc:sldMk cId="79657379" sldId="371"/>
            <ac:spMk id="6" creationId="{62386B3A-2980-42CC-8E7A-F5FD856340D1}"/>
          </ac:spMkLst>
        </pc:spChg>
        <pc:picChg chg="add mod">
          <ac:chgData name="Malherbe, SJ, Mnr [22683372@sun.ac.za]" userId="S::22683372@sun.ac.za::cc568b73-6edb-426d-a813-65d1f2c9a196" providerId="AD" clId="Web-{9E9D8E6C-ECB9-41BC-BEA9-869425FD2309}" dt="2021-05-29T15:18:38.167" v="135" actId="1076"/>
          <ac:picMkLst>
            <pc:docMk/>
            <pc:sldMk cId="79657379" sldId="371"/>
            <ac:picMk id="4" creationId="{847ADCD4-20A0-44EE-B772-FA799C4332B5}"/>
          </ac:picMkLst>
        </pc:picChg>
      </pc:sldChg>
      <pc:sldChg chg="addSp modSp new">
        <pc:chgData name="Malherbe, SJ, Mnr [22683372@sun.ac.za]" userId="S::22683372@sun.ac.za::cc568b73-6edb-426d-a813-65d1f2c9a196" providerId="AD" clId="Web-{9E9D8E6C-ECB9-41BC-BEA9-869425FD2309}" dt="2021-05-29T15:33:34.095" v="469" actId="1076"/>
        <pc:sldMkLst>
          <pc:docMk/>
          <pc:sldMk cId="1473401072" sldId="372"/>
        </pc:sldMkLst>
        <pc:spChg chg="add mod">
          <ac:chgData name="Malherbe, SJ, Mnr [22683372@sun.ac.za]" userId="S::22683372@sun.ac.za::cc568b73-6edb-426d-a813-65d1f2c9a196" providerId="AD" clId="Web-{9E9D8E6C-ECB9-41BC-BEA9-869425FD2309}" dt="2021-05-29T15:29:03.370" v="283" actId="1076"/>
          <ac:spMkLst>
            <pc:docMk/>
            <pc:sldMk cId="1473401072" sldId="372"/>
            <ac:spMk id="3" creationId="{540314B7-231D-4697-A9AB-C24C102177D9}"/>
          </ac:spMkLst>
        </pc:spChg>
        <pc:spChg chg="add mod">
          <ac:chgData name="Malherbe, SJ, Mnr [22683372@sun.ac.za]" userId="S::22683372@sun.ac.za::cc568b73-6edb-426d-a813-65d1f2c9a196" providerId="AD" clId="Web-{9E9D8E6C-ECB9-41BC-BEA9-869425FD2309}" dt="2021-05-29T15:32:01.359" v="465" actId="20577"/>
          <ac:spMkLst>
            <pc:docMk/>
            <pc:sldMk cId="1473401072" sldId="372"/>
            <ac:spMk id="5" creationId="{B31E1669-8E51-4048-995C-DD4A74C26A17}"/>
          </ac:spMkLst>
        </pc:spChg>
        <pc:picChg chg="add mod">
          <ac:chgData name="Malherbe, SJ, Mnr [22683372@sun.ac.za]" userId="S::22683372@sun.ac.za::cc568b73-6edb-426d-a813-65d1f2c9a196" providerId="AD" clId="Web-{9E9D8E6C-ECB9-41BC-BEA9-869425FD2309}" dt="2021-05-29T15:33:34.095" v="469" actId="1076"/>
          <ac:picMkLst>
            <pc:docMk/>
            <pc:sldMk cId="1473401072" sldId="372"/>
            <ac:picMk id="6" creationId="{93ADEE43-30F6-434C-9B1D-0C2538E3B1DF}"/>
          </ac:picMkLst>
        </pc:picChg>
      </pc:sldChg>
      <pc:sldChg chg="addSp modSp new">
        <pc:chgData name="Malherbe, SJ, Mnr [22683372@sun.ac.za]" userId="S::22683372@sun.ac.za::cc568b73-6edb-426d-a813-65d1f2c9a196" providerId="AD" clId="Web-{9E9D8E6C-ECB9-41BC-BEA9-869425FD2309}" dt="2021-05-29T15:35:34.051" v="499" actId="1076"/>
        <pc:sldMkLst>
          <pc:docMk/>
          <pc:sldMk cId="1192727214" sldId="373"/>
        </pc:sldMkLst>
        <pc:spChg chg="add mod">
          <ac:chgData name="Malherbe, SJ, Mnr [22683372@sun.ac.za]" userId="S::22683372@sun.ac.za::cc568b73-6edb-426d-a813-65d1f2c9a196" providerId="AD" clId="Web-{9E9D8E6C-ECB9-41BC-BEA9-869425FD2309}" dt="2021-05-29T15:34:34.050" v="490" actId="1076"/>
          <ac:spMkLst>
            <pc:docMk/>
            <pc:sldMk cId="1192727214" sldId="373"/>
            <ac:spMk id="2" creationId="{CBDD9E83-45ED-4EB5-85D0-56B5F322871B}"/>
          </ac:spMkLst>
        </pc:spChg>
        <pc:picChg chg="add mod">
          <ac:chgData name="Malherbe, SJ, Mnr [22683372@sun.ac.za]" userId="S::22683372@sun.ac.za::cc568b73-6edb-426d-a813-65d1f2c9a196" providerId="AD" clId="Web-{9E9D8E6C-ECB9-41BC-BEA9-869425FD2309}" dt="2021-05-29T15:35:34.051" v="499" actId="1076"/>
          <ac:picMkLst>
            <pc:docMk/>
            <pc:sldMk cId="1192727214" sldId="373"/>
            <ac:picMk id="3" creationId="{9E8C3C36-24E1-42DB-BFEC-432EC851F3A2}"/>
          </ac:picMkLst>
        </pc:picChg>
      </pc:sldChg>
      <pc:sldChg chg="add del replId">
        <pc:chgData name="Malherbe, SJ, Mnr [22683372@sun.ac.za]" userId="S::22683372@sun.ac.za::cc568b73-6edb-426d-a813-65d1f2c9a196" providerId="AD" clId="Web-{9E9D8E6C-ECB9-41BC-BEA9-869425FD2309}" dt="2021-05-29T15:40:08.871" v="504"/>
        <pc:sldMkLst>
          <pc:docMk/>
          <pc:sldMk cId="80464431" sldId="374"/>
        </pc:sldMkLst>
      </pc:sldChg>
      <pc:sldChg chg="addSp new del">
        <pc:chgData name="Malherbe, SJ, Mnr [22683372@sun.ac.za]" userId="S::22683372@sun.ac.za::cc568b73-6edb-426d-a813-65d1f2c9a196" providerId="AD" clId="Web-{9E9D8E6C-ECB9-41BC-BEA9-869425FD2309}" dt="2021-05-29T15:38:36.260" v="502"/>
        <pc:sldMkLst>
          <pc:docMk/>
          <pc:sldMk cId="3364902707" sldId="374"/>
        </pc:sldMkLst>
        <pc:spChg chg="add">
          <ac:chgData name="Malherbe, SJ, Mnr [22683372@sun.ac.za]" userId="S::22683372@sun.ac.za::cc568b73-6edb-426d-a813-65d1f2c9a196" providerId="AD" clId="Web-{9E9D8E6C-ECB9-41BC-BEA9-869425FD2309}" dt="2021-05-29T15:38:24.103" v="501"/>
          <ac:spMkLst>
            <pc:docMk/>
            <pc:sldMk cId="3364902707" sldId="374"/>
            <ac:spMk id="3" creationId="{15C3B3B1-F542-481B-AE45-C4167FABFFB6}"/>
          </ac:spMkLst>
        </pc:spChg>
      </pc:sldChg>
      <pc:sldChg chg="add replId">
        <pc:chgData name="Malherbe, SJ, Mnr [22683372@sun.ac.za]" userId="S::22683372@sun.ac.za::cc568b73-6edb-426d-a813-65d1f2c9a196" providerId="AD" clId="Web-{9E9D8E6C-ECB9-41BC-BEA9-869425FD2309}" dt="2021-05-29T15:40:14.606" v="505"/>
        <pc:sldMkLst>
          <pc:docMk/>
          <pc:sldMk cId="3926409673" sldId="374"/>
        </pc:sldMkLst>
      </pc:sldChg>
    </pc:docChg>
  </pc:docChgLst>
  <pc:docChgLst>
    <pc:chgData name="Cowley, ML, Mnr [22552596@sun.ac.za]" userId="S::22552596@sun.ac.za::d7f582a9-78b0-44e2-a1a3-0886bf30b35d" providerId="AD" clId="Web-{9F06A807-BF67-498C-87FF-20436B04BE9C}"/>
    <pc:docChg chg="modSld sldOrd">
      <pc:chgData name="Cowley, ML, Mnr [22552596@sun.ac.za]" userId="S::22552596@sun.ac.za::d7f582a9-78b0-44e2-a1a3-0886bf30b35d" providerId="AD" clId="Web-{9F06A807-BF67-498C-87FF-20436B04BE9C}" dt="2021-08-10T10:12:07.782" v="323" actId="20577"/>
      <pc:docMkLst>
        <pc:docMk/>
      </pc:docMkLst>
      <pc:sldChg chg="ord">
        <pc:chgData name="Cowley, ML, Mnr [22552596@sun.ac.za]" userId="S::22552596@sun.ac.za::d7f582a9-78b0-44e2-a1a3-0886bf30b35d" providerId="AD" clId="Web-{9F06A807-BF67-498C-87FF-20436B04BE9C}" dt="2021-08-10T10:01:33.908" v="3"/>
        <pc:sldMkLst>
          <pc:docMk/>
          <pc:sldMk cId="0" sldId="328"/>
        </pc:sldMkLst>
      </pc:sldChg>
      <pc:sldChg chg="ord">
        <pc:chgData name="Cowley, ML, Mnr [22552596@sun.ac.za]" userId="S::22552596@sun.ac.za::d7f582a9-78b0-44e2-a1a3-0886bf30b35d" providerId="AD" clId="Web-{9F06A807-BF67-498C-87FF-20436B04BE9C}" dt="2021-08-10T10:00:38.157" v="0"/>
        <pc:sldMkLst>
          <pc:docMk/>
          <pc:sldMk cId="0" sldId="354"/>
        </pc:sldMkLst>
      </pc:sldChg>
      <pc:sldChg chg="modSp ord">
        <pc:chgData name="Cowley, ML, Mnr [22552596@sun.ac.za]" userId="S::22552596@sun.ac.za::d7f582a9-78b0-44e2-a1a3-0886bf30b35d" providerId="AD" clId="Web-{9F06A807-BF67-498C-87FF-20436B04BE9C}" dt="2021-08-10T10:10:25.483" v="265" actId="20577"/>
        <pc:sldMkLst>
          <pc:docMk/>
          <pc:sldMk cId="0" sldId="355"/>
        </pc:sldMkLst>
        <pc:spChg chg="mod">
          <ac:chgData name="Cowley, ML, Mnr [22552596@sun.ac.za]" userId="S::22552596@sun.ac.za::d7f582a9-78b0-44e2-a1a3-0886bf30b35d" providerId="AD" clId="Web-{9F06A807-BF67-498C-87FF-20436B04BE9C}" dt="2021-08-10T10:10:25.483" v="265" actId="20577"/>
          <ac:spMkLst>
            <pc:docMk/>
            <pc:sldMk cId="0" sldId="355"/>
            <ac:spMk id="2" creationId="{00000000-0000-0000-0000-000000000000}"/>
          </ac:spMkLst>
        </pc:spChg>
      </pc:sldChg>
      <pc:sldChg chg="modSp ord">
        <pc:chgData name="Cowley, ML, Mnr [22552596@sun.ac.za]" userId="S::22552596@sun.ac.za::d7f582a9-78b0-44e2-a1a3-0886bf30b35d" providerId="AD" clId="Web-{9F06A807-BF67-498C-87FF-20436B04BE9C}" dt="2021-08-10T10:12:07.782" v="323" actId="20577"/>
        <pc:sldMkLst>
          <pc:docMk/>
          <pc:sldMk cId="3984450558" sldId="356"/>
        </pc:sldMkLst>
        <pc:spChg chg="mod">
          <ac:chgData name="Cowley, ML, Mnr [22552596@sun.ac.za]" userId="S::22552596@sun.ac.za::d7f582a9-78b0-44e2-a1a3-0886bf30b35d" providerId="AD" clId="Web-{9F06A807-BF67-498C-87FF-20436B04BE9C}" dt="2021-08-10T10:12:07.782" v="323" actId="20577"/>
          <ac:spMkLst>
            <pc:docMk/>
            <pc:sldMk cId="3984450558" sldId="356"/>
            <ac:spMk id="3" creationId="{00000000-0000-0000-0000-000000000000}"/>
          </ac:spMkLst>
        </pc:spChg>
      </pc:sldChg>
    </pc:docChg>
  </pc:docChgLst>
  <pc:docChgLst>
    <pc:chgData name="Louw, AHP [22531734@sun.ac.za]" userId="S::22531734@sun.ac.za::3a09b028-4b54-4e4b-94fe-8cd1d4222cee" providerId="AD" clId="Web-{E1807FC4-8EFC-4F57-B701-DEA0FAD2A386}"/>
    <pc:docChg chg="modSld">
      <pc:chgData name="Louw, AHP [22531734@sun.ac.za]" userId="S::22531734@sun.ac.za::3a09b028-4b54-4e4b-94fe-8cd1d4222cee" providerId="AD" clId="Web-{E1807FC4-8EFC-4F57-B701-DEA0FAD2A386}" dt="2021-08-11T09:56:17.047" v="1112" actId="20577"/>
      <pc:docMkLst>
        <pc:docMk/>
      </pc:docMkLst>
      <pc:sldChg chg="modSp">
        <pc:chgData name="Louw, AHP [22531734@sun.ac.za]" userId="S::22531734@sun.ac.za::3a09b028-4b54-4e4b-94fe-8cd1d4222cee" providerId="AD" clId="Web-{E1807FC4-8EFC-4F57-B701-DEA0FAD2A386}" dt="2021-08-11T08:22:26.432" v="396" actId="20577"/>
        <pc:sldMkLst>
          <pc:docMk/>
          <pc:sldMk cId="0" sldId="311"/>
        </pc:sldMkLst>
        <pc:spChg chg="mod">
          <ac:chgData name="Louw, AHP [22531734@sun.ac.za]" userId="S::22531734@sun.ac.za::3a09b028-4b54-4e4b-94fe-8cd1d4222cee" providerId="AD" clId="Web-{E1807FC4-8EFC-4F57-B701-DEA0FAD2A386}" dt="2021-08-11T08:22:26.432" v="396" actId="20577"/>
          <ac:spMkLst>
            <pc:docMk/>
            <pc:sldMk cId="0" sldId="311"/>
            <ac:spMk id="93" creationId="{00000000-0000-0000-0000-000000000000}"/>
          </ac:spMkLst>
        </pc:spChg>
      </pc:sldChg>
      <pc:sldChg chg="modSp">
        <pc:chgData name="Louw, AHP [22531734@sun.ac.za]" userId="S::22531734@sun.ac.za::3a09b028-4b54-4e4b-94fe-8cd1d4222cee" providerId="AD" clId="Web-{E1807FC4-8EFC-4F57-B701-DEA0FAD2A386}" dt="2021-08-11T09:56:17.047" v="1112" actId="20577"/>
        <pc:sldMkLst>
          <pc:docMk/>
          <pc:sldMk cId="0" sldId="312"/>
        </pc:sldMkLst>
        <pc:spChg chg="mod">
          <ac:chgData name="Louw, AHP [22531734@sun.ac.za]" userId="S::22531734@sun.ac.za::3a09b028-4b54-4e4b-94fe-8cd1d4222cee" providerId="AD" clId="Web-{E1807FC4-8EFC-4F57-B701-DEA0FAD2A386}" dt="2021-08-11T09:56:17.047" v="1112" actId="20577"/>
          <ac:spMkLst>
            <pc:docMk/>
            <pc:sldMk cId="0" sldId="312"/>
            <ac:spMk id="4" creationId="{F490F85F-098F-4739-B404-F712F74AED60}"/>
          </ac:spMkLst>
        </pc:spChg>
        <pc:spChg chg="mod">
          <ac:chgData name="Louw, AHP [22531734@sun.ac.za]" userId="S::22531734@sun.ac.za::3a09b028-4b54-4e4b-94fe-8cd1d4222cee" providerId="AD" clId="Web-{E1807FC4-8EFC-4F57-B701-DEA0FAD2A386}" dt="2021-08-11T09:54:48.483" v="1094" actId="1076"/>
          <ac:spMkLst>
            <pc:docMk/>
            <pc:sldMk cId="0" sldId="312"/>
            <ac:spMk id="5" creationId="{DB254033-7439-4B0F-A091-37589E7DC39F}"/>
          </ac:spMkLst>
        </pc:spChg>
        <pc:spChg chg="mod">
          <ac:chgData name="Louw, AHP [22531734@sun.ac.za]" userId="S::22531734@sun.ac.za::3a09b028-4b54-4e4b-94fe-8cd1d4222cee" providerId="AD" clId="Web-{E1807FC4-8EFC-4F57-B701-DEA0FAD2A386}" dt="2021-08-11T08:22:12.729" v="393" actId="20577"/>
          <ac:spMkLst>
            <pc:docMk/>
            <pc:sldMk cId="0" sldId="312"/>
            <ac:spMk id="100" creationId="{00000000-0000-0000-0000-000000000000}"/>
          </ac:spMkLst>
        </pc:spChg>
      </pc:sldChg>
      <pc:sldChg chg="modSp">
        <pc:chgData name="Louw, AHP [22531734@sun.ac.za]" userId="S::22531734@sun.ac.za::3a09b028-4b54-4e4b-94fe-8cd1d4222cee" providerId="AD" clId="Web-{E1807FC4-8EFC-4F57-B701-DEA0FAD2A386}" dt="2021-08-11T09:09:12.379" v="940" actId="1076"/>
        <pc:sldMkLst>
          <pc:docMk/>
          <pc:sldMk cId="3050220775" sldId="313"/>
        </pc:sldMkLst>
        <pc:spChg chg="mod">
          <ac:chgData name="Louw, AHP [22531734@sun.ac.za]" userId="S::22531734@sun.ac.za::3a09b028-4b54-4e4b-94fe-8cd1d4222cee" providerId="AD" clId="Web-{E1807FC4-8EFC-4F57-B701-DEA0FAD2A386}" dt="2021-08-11T09:09:07.911" v="939" actId="1076"/>
          <ac:spMkLst>
            <pc:docMk/>
            <pc:sldMk cId="3050220775" sldId="313"/>
            <ac:spMk id="2" creationId="{0E991577-71A2-46FE-89EE-E8A27C6042E4}"/>
          </ac:spMkLst>
        </pc:spChg>
        <pc:spChg chg="mod">
          <ac:chgData name="Louw, AHP [22531734@sun.ac.za]" userId="S::22531734@sun.ac.za::3a09b028-4b54-4e4b-94fe-8cd1d4222cee" providerId="AD" clId="Web-{E1807FC4-8EFC-4F57-B701-DEA0FAD2A386}" dt="2021-08-11T09:09:12.379" v="940" actId="1076"/>
          <ac:spMkLst>
            <pc:docMk/>
            <pc:sldMk cId="3050220775" sldId="313"/>
            <ac:spMk id="5" creationId="{02B64DC5-93D3-4DE2-906A-6DD84CD9F1C6}"/>
          </ac:spMkLst>
        </pc:spChg>
      </pc:sldChg>
      <pc:sldChg chg="modSp">
        <pc:chgData name="Louw, AHP [22531734@sun.ac.za]" userId="S::22531734@sun.ac.za::3a09b028-4b54-4e4b-94fe-8cd1d4222cee" providerId="AD" clId="Web-{E1807FC4-8EFC-4F57-B701-DEA0FAD2A386}" dt="2021-08-11T07:54:36.914" v="6" actId="20577"/>
        <pc:sldMkLst>
          <pc:docMk/>
          <pc:sldMk cId="3984450558" sldId="356"/>
        </pc:sldMkLst>
        <pc:spChg chg="mod">
          <ac:chgData name="Louw, AHP [22531734@sun.ac.za]" userId="S::22531734@sun.ac.za::3a09b028-4b54-4e4b-94fe-8cd1d4222cee" providerId="AD" clId="Web-{E1807FC4-8EFC-4F57-B701-DEA0FAD2A386}" dt="2021-08-11T07:54:36.914" v="6" actId="20577"/>
          <ac:spMkLst>
            <pc:docMk/>
            <pc:sldMk cId="3984450558" sldId="356"/>
            <ac:spMk id="3" creationId="{00000000-0000-0000-0000-000000000000}"/>
          </ac:spMkLst>
        </pc:spChg>
      </pc:sldChg>
    </pc:docChg>
  </pc:docChgLst>
  <pc:docChgLst>
    <pc:chgData name="Zondi, ZC, Mr [23623764@sun.ac.za]" userId="S::23623764@sun.ac.za::1d3901a9-bb14-4d75-96fc-76513096b7d4" providerId="AD" clId="Web-{B8AB1877-069F-4CAB-A648-06C3E49F1CFD}"/>
    <pc:docChg chg="delSld">
      <pc:chgData name="Zondi, ZC, Mr [23623764@sun.ac.za]" userId="S::23623764@sun.ac.za::1d3901a9-bb14-4d75-96fc-76513096b7d4" providerId="AD" clId="Web-{B8AB1877-069F-4CAB-A648-06C3E49F1CFD}" dt="2021-08-10T20:45:15.354" v="0"/>
      <pc:docMkLst>
        <pc:docMk/>
      </pc:docMkLst>
      <pc:sldChg chg="del">
        <pc:chgData name="Zondi, ZC, Mr [23623764@sun.ac.za]" userId="S::23623764@sun.ac.za::1d3901a9-bb14-4d75-96fc-76513096b7d4" providerId="AD" clId="Web-{B8AB1877-069F-4CAB-A648-06C3E49F1CFD}" dt="2021-08-10T20:45:15.354" v="0"/>
        <pc:sldMkLst>
          <pc:docMk/>
          <pc:sldMk cId="1970644899" sldId="3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2A156-1316-460F-819E-35245E1291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CFB9-9257-4043-BDFA-9FAF9D5DD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F0F0B-CB6F-46F1-9D5A-61E877B961E2}" type="datetimeFigureOut">
              <a:rPr lang="en-ZA" smtClean="0"/>
              <a:t>2021/10/14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CF944-F028-4A4A-BAB9-2520DEB13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6FC39-FF4B-45E8-A6B3-869432880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A328A-AD25-45E1-BB9C-9B34B0A3FC6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C095-2F54-4CD0-8350-A2C39706FE2D}" type="datetimeFigureOut">
              <a:rPr lang="en-ZA" smtClean="0"/>
              <a:pPr/>
              <a:t>2021/10/14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AC0A-A6F6-42EA-AFC8-F712266478E2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756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3AC0A-A6F6-42EA-AFC8-F712266478E2}" type="slidenum">
              <a:rPr lang="en-ZA" smtClean="0">
                <a:solidFill>
                  <a:prstClr val="black"/>
                </a:solidFill>
              </a:rPr>
              <a:pPr/>
              <a:t>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8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689049"/>
            <a:ext cx="8228013" cy="1211092"/>
          </a:xfrm>
        </p:spPr>
        <p:txBody>
          <a:bodyPr tIns="0" bIns="0" anchor="b" anchorCtr="0"/>
          <a:lstStyle>
            <a:lvl1pPr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Name &amp; Surname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3894660"/>
            <a:ext cx="8228013" cy="423337"/>
          </a:xfrm>
        </p:spPr>
        <p:txBody>
          <a:bodyPr tIns="0" bIns="0" anchor="b"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Room number</a:t>
            </a:r>
            <a:endParaRPr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38319"/>
            <a:ext cx="8228013" cy="1317677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Portfolios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328828"/>
            <a:ext cx="8228013" cy="427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34925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3505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E-mail address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08B9707-6337-4346-B365-806A134800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1" y="5777901"/>
            <a:ext cx="4193355" cy="9071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" name="Picture 5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small-chick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029200" y="218931"/>
            <a:ext cx="3657600" cy="5907232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pic>
        <p:nvPicPr>
          <p:cNvPr id="8" name="Picture 7" descr="small-chick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pic>
        <p:nvPicPr>
          <p:cNvPr id="11" name="Picture 10" descr="small-chick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ll-chick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689049"/>
            <a:ext cx="8228013" cy="1211092"/>
          </a:xfrm>
        </p:spPr>
        <p:txBody>
          <a:bodyPr tIns="0" bIns="0" anchor="b" anchorCtr="0"/>
          <a:lstStyle>
            <a:lvl1pPr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title</a:t>
            </a:r>
            <a:endParaRPr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38319"/>
            <a:ext cx="8228013" cy="264412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Final message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ll-chicken.png"/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57199" y="689049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7199" y="3894660"/>
            <a:ext cx="8228013" cy="42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27" y="5840892"/>
            <a:ext cx="3560183" cy="77014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457200" y="2238319"/>
            <a:ext cx="8228013" cy="13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3240"/>
              <a:buNone/>
              <a:defRPr sz="36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457200" y="4328828"/>
            <a:ext cx="8228013" cy="4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chemeClr val="lt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73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457199" y="689049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2238319"/>
            <a:ext cx="8228013" cy="26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3240"/>
              <a:buNone/>
              <a:defRPr sz="3600">
                <a:solidFill>
                  <a:schemeClr val="lt1"/>
                </a:solidFill>
              </a:defRPr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💧"/>
              <a:defRPr/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205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1" y="2563092"/>
            <a:ext cx="4050792" cy="371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636008" y="2563093"/>
            <a:ext cx="4050792" cy="37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57201" y="1651000"/>
            <a:ext cx="4050791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 b="1">
                <a:solidFill>
                  <a:srgbClr val="800000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31577" y="1651000"/>
            <a:ext cx="4053635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2400" b="1">
                <a:solidFill>
                  <a:srgbClr val="800000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pic>
        <p:nvPicPr>
          <p:cNvPr id="46" name="Google Shape;46;p8" descr="small-chicke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542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9" descr="small-chicke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57200" y="1604818"/>
            <a:ext cx="8229599" cy="220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1" y="3960285"/>
            <a:ext cx="8229599" cy="220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60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926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08"/>
            <a:ext cx="8228013" cy="484645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7" name="Picture 6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10" descr="small-chicke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57201" y="1524000"/>
            <a:ext cx="4050792" cy="46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4636008" y="1524002"/>
            <a:ext cx="4050791" cy="223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4636009" y="3902363"/>
            <a:ext cx="4050791" cy="223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407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1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4636008" y="1717962"/>
            <a:ext cx="4050791" cy="212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456312" y="1720273"/>
            <a:ext cx="4050791" cy="212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3"/>
          </p:nvPr>
        </p:nvSpPr>
        <p:spPr>
          <a:xfrm>
            <a:off x="4636009" y="4001665"/>
            <a:ext cx="4050791" cy="214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"/>
          </p:nvPr>
        </p:nvSpPr>
        <p:spPr>
          <a:xfrm>
            <a:off x="457200" y="4010907"/>
            <a:ext cx="4050791" cy="214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945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12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746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57199" y="2649071"/>
            <a:ext cx="3509683" cy="338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pic>
        <p:nvPicPr>
          <p:cNvPr id="71" name="Google Shape;71;p13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5029200" y="218931"/>
            <a:ext cx="3657600" cy="590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1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out">
  <p:cSld name="Blackout"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64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-179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434508"/>
            <a:ext cx="8228013" cy="484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86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36576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7pPr>
            <a:lvl8pPr marL="3657600" lvl="7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endParaRPr/>
          </a:p>
        </p:txBody>
      </p:sp>
      <p:pic>
        <p:nvPicPr>
          <p:cNvPr id="33" name="Google Shape;33;p5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4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879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634754" y="1434508"/>
            <a:ext cx="4050460" cy="484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457201" y="1434508"/>
            <a:ext cx="4050792" cy="484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" name="Google Shape;25;p3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78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-179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1" y="1434508"/>
            <a:ext cx="8228013" cy="484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3" name="Google Shape;33;p5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414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236696"/>
            <a:ext cx="64008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Gothic"/>
              <a:buNone/>
              <a:defRPr sz="345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676400" y="3609697"/>
            <a:ext cx="51816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r">
              <a:spcBef>
                <a:spcPts val="225"/>
              </a:spcBef>
              <a:spcAft>
                <a:spcPts val="0"/>
              </a:spcAft>
              <a:buSzPts val="1620"/>
              <a:buNone/>
              <a:defRPr sz="1350">
                <a:solidFill>
                  <a:schemeClr val="lt1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62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144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126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126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SzPts val="126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SzPts val="126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SzPts val="126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SzPts val="1260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Google Shape;37;p6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31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82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mall-chick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1" y="2563092"/>
            <a:ext cx="4050792" cy="3717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636008" y="2563093"/>
            <a:ext cx="4050792" cy="37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57202" y="1651002"/>
            <a:ext cx="4050791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1800" b="1">
                <a:solidFill>
                  <a:srgbClr val="800000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500" b="1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1620"/>
              <a:buNone/>
              <a:defRPr sz="1350" b="1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1440"/>
              <a:buNone/>
              <a:defRPr sz="1200" b="1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1440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31578" y="1651002"/>
            <a:ext cx="4053635" cy="77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 sz="1800" b="1">
                <a:solidFill>
                  <a:srgbClr val="800000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500" b="1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1620"/>
              <a:buNone/>
              <a:defRPr sz="1350" b="1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1440"/>
              <a:buNone/>
              <a:defRPr sz="1200" b="1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1440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SzPts val="144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6" name="Google Shape;46;p8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771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9" name="Google Shape;49;p9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57201" y="1604820"/>
            <a:ext cx="8229599" cy="220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2" y="3960285"/>
            <a:ext cx="8229599" cy="220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400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10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57201" y="1524002"/>
            <a:ext cx="4050792" cy="46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4636009" y="1524002"/>
            <a:ext cx="4050791" cy="223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4636010" y="3902365"/>
            <a:ext cx="4050791" cy="223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782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0" name="Google Shape;60;p11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4636009" y="1717964"/>
            <a:ext cx="4050791" cy="212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456313" y="1720275"/>
            <a:ext cx="4050791" cy="212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3"/>
          </p:nvPr>
        </p:nvSpPr>
        <p:spPr>
          <a:xfrm>
            <a:off x="4636010" y="4001665"/>
            <a:ext cx="4050791" cy="214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"/>
          </p:nvPr>
        </p:nvSpPr>
        <p:spPr>
          <a:xfrm>
            <a:off x="457201" y="4010907"/>
            <a:ext cx="4050791" cy="214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886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67" name="Google Shape;67;p12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966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57200" y="381001"/>
            <a:ext cx="3509683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 sz="33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57200" y="2649071"/>
            <a:ext cx="3509683" cy="338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lt1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900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750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810"/>
              <a:buNone/>
              <a:defRPr sz="675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81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1" name="Google Shape;71;p13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5029200" y="218931"/>
            <a:ext cx="3657600" cy="590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146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100">
                <a:solidFill>
                  <a:schemeClr val="dk1"/>
                </a:solidFill>
              </a:defRPr>
            </a:lvl1pPr>
            <a:lvl2pPr marL="685800" lvl="1" indent="-27432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>
                <a:solidFill>
                  <a:schemeClr val="dk1"/>
                </a:solidFill>
              </a:defRPr>
            </a:lvl2pPr>
            <a:lvl3pPr marL="1028700" lvl="2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3pPr>
            <a:lvl4pPr marL="1371600" lvl="3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4pPr>
            <a:lvl5pPr marL="1714500" lvl="4" indent="-2571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>
                <a:solidFill>
                  <a:schemeClr val="dk1"/>
                </a:solidFill>
              </a:defRPr>
            </a:lvl5pPr>
            <a:lvl6pPr marL="2057400" lvl="5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6pPr>
            <a:lvl7pPr marL="2400300" lvl="6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7pPr>
            <a:lvl8pPr marL="2743200" lvl="7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8pPr>
            <a:lvl9pPr marL="3086100" lvl="8" indent="-248603" algn="l">
              <a:spcBef>
                <a:spcPts val="270"/>
              </a:spcBef>
              <a:spcAft>
                <a:spcPts val="0"/>
              </a:spcAft>
              <a:buSzPts val="1620"/>
              <a:buChar char="💧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1172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5051426" y="381001"/>
            <a:ext cx="36353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33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5051426" y="2649072"/>
            <a:ext cx="3635375" cy="35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595959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900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750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810"/>
              <a:buNone/>
              <a:defRPr sz="675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81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4"/>
          <p:cNvSpPr>
            <a:spLocks noGrp="1"/>
          </p:cNvSpPr>
          <p:nvPr>
            <p:ph type="pic" idx="2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15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pic>
        <p:nvPicPr>
          <p:cNvPr id="77" name="Google Shape;77;p14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4481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051426" y="381001"/>
            <a:ext cx="36353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33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5051426" y="2649072"/>
            <a:ext cx="3635375" cy="350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500">
                <a:solidFill>
                  <a:srgbClr val="595959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080"/>
              <a:buNone/>
              <a:defRPr sz="900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750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810"/>
              <a:buNone/>
              <a:defRPr sz="675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81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SzPts val="810"/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5"/>
          <p:cNvSpPr>
            <a:spLocks noGrp="1"/>
          </p:cNvSpPr>
          <p:nvPr>
            <p:ph type="pic" idx="2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6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15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2" name="Google Shape;82;p15"/>
          <p:cNvSpPr>
            <a:spLocks noGrp="1"/>
          </p:cNvSpPr>
          <p:nvPr>
            <p:ph type="pic" idx="3"/>
          </p:nvPr>
        </p:nvSpPr>
        <p:spPr>
          <a:xfrm>
            <a:off x="2479676" y="1260475"/>
            <a:ext cx="1254125" cy="1254125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15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3" name="Google Shape;83;p15"/>
          <p:cNvSpPr>
            <a:spLocks noGrp="1"/>
          </p:cNvSpPr>
          <p:nvPr>
            <p:ph type="pic" idx="4"/>
          </p:nvPr>
        </p:nvSpPr>
        <p:spPr>
          <a:xfrm>
            <a:off x="269876" y="762000"/>
            <a:ext cx="2092325" cy="2092325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15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27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35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pic>
        <p:nvPicPr>
          <p:cNvPr id="84" name="Google Shape;84;p15" descr="small-chick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580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out">
  <p:cSld name="Blackout"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descr="small-chick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2383" y="6037266"/>
            <a:ext cx="432830" cy="63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557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C2E-86B8-49C9-86A6-46E402F2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5C3D6-6C23-40AC-B5DE-D7BA43BD7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B34A-2D6E-478A-896B-21199D2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4DB-7781-43A9-997B-F291130A515E}" type="datetimeFigureOut">
              <a:rPr lang="en-ZA" smtClean="0"/>
              <a:t>2021/10/14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1A6E-23C9-4C2E-B2B5-807F4897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C3AC-CEAD-4530-9FA4-F8FB49D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53D2-DB10-4D8B-8F9B-A4CDC0BD92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15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34753" y="1434508"/>
            <a:ext cx="4050460" cy="484645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1" y="1434508"/>
            <a:ext cx="4050792" cy="484645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" name="Picture 7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1" y="2563092"/>
            <a:ext cx="4050792" cy="3717866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36008" y="2563093"/>
            <a:ext cx="4050792" cy="3724112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51000"/>
            <a:ext cx="4050791" cy="773545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7" y="1651000"/>
            <a:ext cx="4053635" cy="773545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9" name="Picture 8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57200" y="1604818"/>
            <a:ext cx="8229599" cy="2203069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57201" y="3960285"/>
            <a:ext cx="8229599" cy="2204988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" name="Picture 9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57201" y="1524000"/>
            <a:ext cx="4050792" cy="461818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36008" y="1524002"/>
            <a:ext cx="4050791" cy="2239816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36009" y="3902363"/>
            <a:ext cx="4050791" cy="2239817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559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" name="Picture 11" descr="small-chick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83" y="6037264"/>
            <a:ext cx="432830" cy="63095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36008" y="1717962"/>
            <a:ext cx="4050791" cy="212668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56312" y="1720273"/>
            <a:ext cx="4050791" cy="212668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8"/>
          </p:nvPr>
        </p:nvSpPr>
        <p:spPr>
          <a:xfrm>
            <a:off x="4636009" y="4001665"/>
            <a:ext cx="4050791" cy="214282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9"/>
          </p:nvPr>
        </p:nvSpPr>
        <p:spPr>
          <a:xfrm>
            <a:off x="457200" y="4010907"/>
            <a:ext cx="4050791" cy="214282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800">
                <a:solidFill>
                  <a:schemeClr val="tx1"/>
                </a:solidFill>
              </a:defRPr>
            </a:lvl1pPr>
            <a:lvl2pPr marL="6921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0287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37795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4pPr>
            <a:lvl5pPr marL="1714500" indent="-342900">
              <a:lnSpc>
                <a:spcPct val="120000"/>
              </a:lnSpc>
              <a:spcBef>
                <a:spcPts val="0"/>
              </a:spcBef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2074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1434508"/>
            <a:ext cx="7662864" cy="460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6" r:id="rId14"/>
    <p:sldLayoutId id="214748367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-2074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Gothic"/>
              <a:buNone/>
              <a:defRPr sz="4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39775" y="1434508"/>
            <a:ext cx="7662864" cy="46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💧"/>
              <a:defRPr sz="2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146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1469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147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1470" algn="l" rtl="0"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147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1470" algn="l" rtl="0"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147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537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70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-2074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entury Gothic"/>
              <a:buNone/>
              <a:defRPr sz="4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39775" y="1434508"/>
            <a:ext cx="7662864" cy="46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💧"/>
              <a:defRPr sz="2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800"/>
              <a:buFont typeface="Noto Sans Symbols"/>
              <a:buChar char="💧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146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1469" algn="l" rtl="0">
              <a:spcBef>
                <a:spcPts val="60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147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1470" algn="l" rtl="0"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147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1470" algn="l" rtl="0">
              <a:spcBef>
                <a:spcPts val="360"/>
              </a:spcBef>
              <a:spcAft>
                <a:spcPts val="0"/>
              </a:spcAft>
              <a:buClr>
                <a:srgbClr val="C0F942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147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💧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46E594DB-7781-43A9-997B-F291130A515E}" type="datetimeFigureOut">
              <a:rPr lang="en-ZA" smtClean="0"/>
              <a:t>2021/10/14</a:t>
            </a:fld>
            <a:endParaRPr lang="en-ZA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89613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lang="en-ZA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305300" y="6356352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25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EA1753D2-DB10-4D8B-8F9B-A4CDC0BD92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1362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C631-4BD8-4471-8E8A-725EC305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23" y="1164178"/>
            <a:ext cx="8228013" cy="121109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House Meeting Term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34702-A49D-4DE6-9901-909D3AC19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b">
            <a:noAutofit/>
          </a:bodyPr>
          <a:lstStyle/>
          <a:p>
            <a:r>
              <a:rPr lang="en-US" sz="2400" dirty="0"/>
              <a:t>25 October 2021</a:t>
            </a:r>
          </a:p>
        </p:txBody>
      </p:sp>
    </p:spTree>
    <p:extLst>
      <p:ext uri="{BB962C8B-B14F-4D97-AF65-F5344CB8AC3E}">
        <p14:creationId xmlns:p14="http://schemas.microsoft.com/office/powerpoint/2010/main" val="278400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8E6A-5E45-48F0-AD9C-B97686DB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8B8F-D14C-4035-BE1D-8C5EAEC7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723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5888AD7B-4A8C-4174-BE34-E4DDF2F343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382" y="3708515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ZA"/>
              <a:t>Dis al.</a:t>
            </a:r>
            <a:endParaRPr/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45DBB7DB-7DB1-4B8E-92F0-E399792B2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916256"/>
            <a:ext cx="7884943" cy="26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ZA" sz="6000"/>
              <a:t>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ZA" sz="6000"/>
              <a:t>Enige vrae?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4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;p17">
            <a:extLst>
              <a:ext uri="{FF2B5EF4-FFF2-40B4-BE49-F238E27FC236}">
                <a16:creationId xmlns:a16="http://schemas.microsoft.com/office/drawing/2014/main" id="{725A923E-5C5E-4D82-B5D0-1BC71F6A2A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199" y="689049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-GB" sz="6000" dirty="0"/>
              <a:t>Johan Hanekom</a:t>
            </a:r>
            <a:endParaRPr lang="en-ZA" sz="6000" dirty="0"/>
          </a:p>
        </p:txBody>
      </p:sp>
      <p:sp>
        <p:nvSpPr>
          <p:cNvPr id="12" name="Google Shape;92;p17">
            <a:extLst>
              <a:ext uri="{FF2B5EF4-FFF2-40B4-BE49-F238E27FC236}">
                <a16:creationId xmlns:a16="http://schemas.microsoft.com/office/drawing/2014/main" id="{DC4CB7EB-5968-409C-A229-A5FCD0C332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7" y="3692135"/>
            <a:ext cx="8228013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SzPts val="1980"/>
              <a:buNone/>
            </a:pPr>
            <a:r>
              <a:rPr lang="en-GB" sz="2200" dirty="0"/>
              <a:t>Room B903</a:t>
            </a:r>
            <a:endParaRPr lang="en-ZA" sz="2200" dirty="0"/>
          </a:p>
        </p:txBody>
      </p:sp>
      <p:sp>
        <p:nvSpPr>
          <p:cNvPr id="13" name="Google Shape;93;p17">
            <a:extLst>
              <a:ext uri="{FF2B5EF4-FFF2-40B4-BE49-F238E27FC236}">
                <a16:creationId xmlns:a16="http://schemas.microsoft.com/office/drawing/2014/main" id="{8983FD2B-014D-47A5-BF30-7A6376B94F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238319"/>
            <a:ext cx="8228013" cy="13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r>
              <a:rPr lang="en-GB" dirty="0"/>
              <a:t>Registrar</a:t>
            </a:r>
          </a:p>
          <a:p>
            <a:pPr marL="0" indent="0"/>
            <a:r>
              <a:rPr lang="en-GB" dirty="0"/>
              <a:t>Cluster</a:t>
            </a:r>
          </a:p>
          <a:p>
            <a:pPr marL="0" indent="0"/>
            <a:r>
              <a:rPr lang="en-GB" dirty="0"/>
              <a:t>C3 Relations Manager</a:t>
            </a:r>
            <a:endParaRPr lang="en-US" dirty="0"/>
          </a:p>
        </p:txBody>
      </p:sp>
      <p:sp>
        <p:nvSpPr>
          <p:cNvPr id="14" name="Google Shape;94;p17">
            <a:extLst>
              <a:ext uri="{FF2B5EF4-FFF2-40B4-BE49-F238E27FC236}">
                <a16:creationId xmlns:a16="http://schemas.microsoft.com/office/drawing/2014/main" id="{2474ACA9-A15A-4DDF-B83C-A997095CC64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57197" y="4590275"/>
            <a:ext cx="8228013" cy="98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300"/>
              </a:spcBef>
              <a:buSzPct val="90000"/>
            </a:pPr>
            <a:r>
              <a:rPr lang="en-ZA" kern="12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20780893@sun.ac.za </a:t>
            </a:r>
            <a:endParaRPr lang="en-US" kern="1200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SzPct val="90000"/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083 252 4900</a:t>
            </a:r>
            <a:endParaRPr kern="1200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779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8E6A-5E45-48F0-AD9C-B97686DB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8B8F-D14C-4035-BE1D-8C5EAEC7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82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5888AD7B-4A8C-4174-BE34-E4DDF2F343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382" y="3708515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ZA"/>
              <a:t>Dis al.</a:t>
            </a:r>
            <a:endParaRPr/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45DBB7DB-7DB1-4B8E-92F0-E399792B2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916256"/>
            <a:ext cx="7884943" cy="26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ZA" sz="6000"/>
              <a:t>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ZA" sz="6000"/>
              <a:t>Enige vrae?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888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64E6-D155-468D-AD84-BF0FE3C15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6C7C6-2CEE-4034-A00E-4A7E449B0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98E50-1057-4DE8-8822-5B8A5AD24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04DD1-CE08-47F6-A893-C150D888B2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02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27EE-DAFC-4E76-84C6-905FBEAA7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73896"/>
            <a:ext cx="8228013" cy="121109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Luke Cuff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E0CF-BCC0-4798-965F-1CD7D937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122824"/>
            <a:ext cx="8228013" cy="674348"/>
          </a:xfr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sz="2400">
                <a:ea typeface="+mj-lt"/>
                <a:cs typeface="+mj-lt"/>
              </a:rPr>
              <a:t>Ground Floor</a:t>
            </a:r>
            <a:endParaRPr lang="en-US" sz="2400"/>
          </a:p>
          <a:p>
            <a:r>
              <a:rPr lang="en-US" sz="2400">
                <a:ea typeface="+mj-lt"/>
                <a:cs typeface="+mj-lt"/>
              </a:rPr>
              <a:t>Resident Head House and Office</a:t>
            </a:r>
          </a:p>
          <a:p>
            <a:endParaRPr lang="en-US" sz="2400"/>
          </a:p>
          <a:p>
            <a:r>
              <a:rPr lang="en-US">
                <a:ea typeface="+mj-lt"/>
                <a:cs typeface="+mj-lt"/>
              </a:rPr>
              <a:t>luke@sun.ac.za 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6FAD-62D1-4B56-812B-F8AB00285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Resident Head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3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27EE-DAFC-4E76-84C6-905FBEAA7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73896"/>
            <a:ext cx="8228013" cy="121109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Emile Streicher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E0CF-BCC0-4798-965F-1CD7D937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589755"/>
            <a:ext cx="8228013" cy="887821"/>
          </a:xfr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sz="2400" dirty="0">
                <a:ea typeface="+mj-lt"/>
                <a:cs typeface="+mj-lt"/>
              </a:rPr>
              <a:t>Room #</a:t>
            </a:r>
          </a:p>
          <a:p>
            <a:endParaRPr lang="en-US" sz="2400" dirty="0"/>
          </a:p>
          <a:p>
            <a:r>
              <a:rPr lang="en-US" dirty="0">
                <a:ea typeface="+mj-lt"/>
                <a:cs typeface="+mj-lt"/>
              </a:rPr>
              <a:t>23657952@sun.ac.za 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074 588 5444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6FAD-62D1-4B56-812B-F8AB00285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Oumanne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Old Boys Liaison</a:t>
            </a:r>
          </a:p>
          <a:p>
            <a:r>
              <a:rPr lang="en-US" dirty="0">
                <a:ea typeface="+mn-lt"/>
                <a:cs typeface="+mn-lt"/>
              </a:rPr>
              <a:t>Leadership Development (</a:t>
            </a:r>
            <a:r>
              <a:rPr lang="en-US" dirty="0" err="1">
                <a:ea typeface="+mn-lt"/>
                <a:cs typeface="+mn-lt"/>
              </a:rPr>
              <a:t>HK&amp;Mentors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22E4-F01C-4A32-9809-37DFF200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A312-A21F-4364-B91C-0D3AFA317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401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382" y="3708515"/>
            <a:ext cx="8228013" cy="1211092"/>
          </a:xfrm>
        </p:spPr>
        <p:txBody>
          <a:bodyPr/>
          <a:lstStyle/>
          <a:p>
            <a:r>
              <a:rPr lang="en-US"/>
              <a:t>Dis al.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916256"/>
            <a:ext cx="7884943" cy="2644125"/>
          </a:xfrm>
        </p:spPr>
        <p:txBody>
          <a:bodyPr>
            <a:normAutofit/>
          </a:bodyPr>
          <a:lstStyle/>
          <a:p>
            <a:r>
              <a:rPr lang="en-US" sz="6000"/>
              <a:t>Any questions?</a:t>
            </a:r>
          </a:p>
          <a:p>
            <a:r>
              <a:rPr lang="en-US" sz="6000" err="1"/>
              <a:t>Enige</a:t>
            </a:r>
            <a:r>
              <a:rPr lang="en-US" sz="6000"/>
              <a:t> </a:t>
            </a:r>
            <a:r>
              <a:rPr lang="en-US" sz="6000" err="1"/>
              <a:t>vrae</a:t>
            </a:r>
            <a:r>
              <a:rPr lang="en-US" sz="6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265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;p17">
            <a:extLst>
              <a:ext uri="{FF2B5EF4-FFF2-40B4-BE49-F238E27FC236}">
                <a16:creationId xmlns:a16="http://schemas.microsoft.com/office/drawing/2014/main" id="{725A923E-5C5E-4D82-B5D0-1BC71F6A2A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199" y="689049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-GB" sz="6000" dirty="0"/>
              <a:t>Hugo Kirchner</a:t>
            </a:r>
            <a:endParaRPr lang="en-ZA" sz="6000" dirty="0"/>
          </a:p>
        </p:txBody>
      </p:sp>
      <p:sp>
        <p:nvSpPr>
          <p:cNvPr id="12" name="Google Shape;92;p17">
            <a:extLst>
              <a:ext uri="{FF2B5EF4-FFF2-40B4-BE49-F238E27FC236}">
                <a16:creationId xmlns:a16="http://schemas.microsoft.com/office/drawing/2014/main" id="{DC4CB7EB-5968-409C-A229-A5FCD0C332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7" y="3692135"/>
            <a:ext cx="8228013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SzPts val="1980"/>
              <a:buNone/>
            </a:pPr>
            <a:r>
              <a:rPr lang="en-GB" sz="2200" dirty="0"/>
              <a:t>Room #</a:t>
            </a:r>
            <a:endParaRPr lang="en-ZA" sz="2200" dirty="0"/>
          </a:p>
        </p:txBody>
      </p:sp>
      <p:sp>
        <p:nvSpPr>
          <p:cNvPr id="13" name="Google Shape;93;p17">
            <a:extLst>
              <a:ext uri="{FF2B5EF4-FFF2-40B4-BE49-F238E27FC236}">
                <a16:creationId xmlns:a16="http://schemas.microsoft.com/office/drawing/2014/main" id="{8983FD2B-014D-47A5-BF30-7A6376B94F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238319"/>
            <a:ext cx="8228013" cy="13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r>
              <a:rPr lang="en-GB" dirty="0"/>
              <a:t>Discipline</a:t>
            </a:r>
          </a:p>
          <a:p>
            <a:pPr marL="0" indent="0"/>
            <a:r>
              <a:rPr lang="en-GB" dirty="0"/>
              <a:t>Leadership Development </a:t>
            </a:r>
          </a:p>
          <a:p>
            <a:pPr marL="0" indent="0"/>
            <a:r>
              <a:rPr lang="en-GB" dirty="0"/>
              <a:t>Positive Masculinity </a:t>
            </a:r>
            <a:endParaRPr lang="en-US" dirty="0"/>
          </a:p>
        </p:txBody>
      </p:sp>
      <p:sp>
        <p:nvSpPr>
          <p:cNvPr id="14" name="Google Shape;94;p17">
            <a:extLst>
              <a:ext uri="{FF2B5EF4-FFF2-40B4-BE49-F238E27FC236}">
                <a16:creationId xmlns:a16="http://schemas.microsoft.com/office/drawing/2014/main" id="{2474ACA9-A15A-4DDF-B83C-A997095CC64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57197" y="4570382"/>
            <a:ext cx="8228013" cy="100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300"/>
              </a:spcBef>
              <a:buSzPct val="90000"/>
            </a:pPr>
            <a:r>
              <a:rPr lang="en-ZA" kern="12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20934599@sun.ac.za </a:t>
            </a:r>
            <a:endParaRPr lang="en-US" kern="1200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SzPct val="90000"/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074 434 0781</a:t>
            </a:r>
            <a:endParaRPr kern="1200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8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8E6A-5E45-48F0-AD9C-B97686DB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8B8F-D14C-4035-BE1D-8C5EAEC7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47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9">
            <a:extLst>
              <a:ext uri="{FF2B5EF4-FFF2-40B4-BE49-F238E27FC236}">
                <a16:creationId xmlns:a16="http://schemas.microsoft.com/office/drawing/2014/main" id="{5888AD7B-4A8C-4174-BE34-E4DDF2F343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382" y="3708515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ZA"/>
              <a:t>Dis al.</a:t>
            </a:r>
            <a:endParaRPr/>
          </a:p>
        </p:txBody>
      </p:sp>
      <p:sp>
        <p:nvSpPr>
          <p:cNvPr id="7" name="Google Shape;109;p19">
            <a:extLst>
              <a:ext uri="{FF2B5EF4-FFF2-40B4-BE49-F238E27FC236}">
                <a16:creationId xmlns:a16="http://schemas.microsoft.com/office/drawing/2014/main" id="{45DBB7DB-7DB1-4B8E-92F0-E399792B2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916256"/>
            <a:ext cx="7884943" cy="26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ZA" sz="6000"/>
              <a:t>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ZA" sz="6000"/>
              <a:t>Enige vrae?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69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;p17">
            <a:extLst>
              <a:ext uri="{FF2B5EF4-FFF2-40B4-BE49-F238E27FC236}">
                <a16:creationId xmlns:a16="http://schemas.microsoft.com/office/drawing/2014/main" id="{725A923E-5C5E-4D82-B5D0-1BC71F6A2A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199" y="689049"/>
            <a:ext cx="8228013" cy="121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-GB" sz="6000" dirty="0"/>
              <a:t>Dumi Vuma</a:t>
            </a:r>
            <a:endParaRPr lang="en-ZA" sz="6000" dirty="0"/>
          </a:p>
        </p:txBody>
      </p:sp>
      <p:sp>
        <p:nvSpPr>
          <p:cNvPr id="12" name="Google Shape;92;p17">
            <a:extLst>
              <a:ext uri="{FF2B5EF4-FFF2-40B4-BE49-F238E27FC236}">
                <a16:creationId xmlns:a16="http://schemas.microsoft.com/office/drawing/2014/main" id="{DC4CB7EB-5968-409C-A229-A5FCD0C332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7" y="3692135"/>
            <a:ext cx="8228013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SzPts val="1980"/>
              <a:buNone/>
            </a:pPr>
            <a:r>
              <a:rPr lang="en-GB" sz="2200" dirty="0"/>
              <a:t>Room #</a:t>
            </a:r>
            <a:endParaRPr lang="en-ZA" sz="2200" dirty="0"/>
          </a:p>
        </p:txBody>
      </p:sp>
      <p:sp>
        <p:nvSpPr>
          <p:cNvPr id="13" name="Google Shape;93;p17">
            <a:extLst>
              <a:ext uri="{FF2B5EF4-FFF2-40B4-BE49-F238E27FC236}">
                <a16:creationId xmlns:a16="http://schemas.microsoft.com/office/drawing/2014/main" id="{8983FD2B-014D-47A5-BF30-7A6376B94F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2238319"/>
            <a:ext cx="8228013" cy="13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/>
            <a:r>
              <a:rPr lang="en-GB" dirty="0"/>
              <a:t>Safety</a:t>
            </a:r>
          </a:p>
          <a:p>
            <a:pPr marL="0" indent="0"/>
            <a:r>
              <a:rPr lang="en-GB" dirty="0"/>
              <a:t>Leadership Development </a:t>
            </a:r>
          </a:p>
          <a:p>
            <a:pPr marL="0" indent="0"/>
            <a:r>
              <a:rPr lang="en-GB" dirty="0"/>
              <a:t>Positive Masculinity </a:t>
            </a:r>
            <a:endParaRPr lang="en-US" dirty="0"/>
          </a:p>
        </p:txBody>
      </p:sp>
      <p:sp>
        <p:nvSpPr>
          <p:cNvPr id="14" name="Google Shape;94;p17">
            <a:extLst>
              <a:ext uri="{FF2B5EF4-FFF2-40B4-BE49-F238E27FC236}">
                <a16:creationId xmlns:a16="http://schemas.microsoft.com/office/drawing/2014/main" id="{2474ACA9-A15A-4DDF-B83C-A997095CC64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57197" y="4570382"/>
            <a:ext cx="8228013" cy="100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300"/>
              </a:spcBef>
              <a:buSzPct val="90000"/>
            </a:pPr>
            <a:r>
              <a:rPr lang="en-ZA" kern="12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22674934@sun.ac.za </a:t>
            </a:r>
            <a:endParaRPr lang="en-US" kern="1200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SzPct val="90000"/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076 571 1713</a:t>
            </a:r>
            <a:endParaRPr kern="1200" dirty="0">
              <a:solidFill>
                <a:schemeClr val="bg1"/>
              </a:solidFill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19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isvergadering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HuisvergaderingTheme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uisvergaderingTheme">
  <a:themeElements>
    <a:clrScheme name="Genesis">
      <a:dk1>
        <a:srgbClr val="000000"/>
      </a:dk1>
      <a:lt1>
        <a:srgbClr val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9B216E278D544923C127572FE1C0E" ma:contentTypeVersion="13" ma:contentTypeDescription="Create a new document." ma:contentTypeScope="" ma:versionID="e14519b128ebcfccb5dc6d5d24537cce">
  <xsd:schema xmlns:xsd="http://www.w3.org/2001/XMLSchema" xmlns:xs="http://www.w3.org/2001/XMLSchema" xmlns:p="http://schemas.microsoft.com/office/2006/metadata/properties" xmlns:ns2="97c68248-d794-4d37-9022-e3eef3421b23" xmlns:ns3="f1359e05-7d52-40f1-bba8-08a9e39c75b9" targetNamespace="http://schemas.microsoft.com/office/2006/metadata/properties" ma:root="true" ma:fieldsID="55f78373248ac4e76088ede01cc6ecdb" ns2:_="" ns3:_="">
    <xsd:import namespace="97c68248-d794-4d37-9022-e3eef3421b23"/>
    <xsd:import namespace="f1359e05-7d52-40f1-bba8-08a9e39c7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68248-d794-4d37-9022-e3eef3421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59e05-7d52-40f1-bba8-08a9e39c75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250A7B-9F42-4A40-957C-28C11BB87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551CE7-BD5E-4F65-A3A4-D0A48495F5B0}">
  <ds:schemaRefs>
    <ds:schemaRef ds:uri="97c68248-d794-4d37-9022-e3eef3421b23"/>
    <ds:schemaRef ds:uri="f1359e05-7d52-40f1-bba8-08a9e39c7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342E9F-6675-4830-A798-B2A8D5669E8E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HuisvergaderingTheme.thmx</Template>
  <TotalTime>15</TotalTime>
  <Words>144</Words>
  <Application>Microsoft Office PowerPoint</Application>
  <PresentationFormat>On-screen Show (4:3)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Noto Sans Symbols</vt:lpstr>
      <vt:lpstr>Wingdings</vt:lpstr>
      <vt:lpstr>HuisvergaderingTheme</vt:lpstr>
      <vt:lpstr>1_HuisvergaderingTheme</vt:lpstr>
      <vt:lpstr>2_HuisvergaderingTheme</vt:lpstr>
      <vt:lpstr>House Meeting Term 4</vt:lpstr>
      <vt:lpstr>Luke Cuff</vt:lpstr>
      <vt:lpstr>Emile Streicher</vt:lpstr>
      <vt:lpstr>PowerPoint Presentation</vt:lpstr>
      <vt:lpstr>Dis al.</vt:lpstr>
      <vt:lpstr>Hugo Kirchner</vt:lpstr>
      <vt:lpstr>PowerPoint Presentation</vt:lpstr>
      <vt:lpstr>Dis al.</vt:lpstr>
      <vt:lpstr>Dumi Vuma</vt:lpstr>
      <vt:lpstr>PowerPoint Presentation</vt:lpstr>
      <vt:lpstr>Dis al.</vt:lpstr>
      <vt:lpstr>Johan Hanekom</vt:lpstr>
      <vt:lpstr>PowerPoint Presentation</vt:lpstr>
      <vt:lpstr>Dis al.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Visser</dc:creator>
  <cp:lastModifiedBy>Hanekom, JG, Mnr [20780893@sun.ac.za]</cp:lastModifiedBy>
  <cp:revision>4</cp:revision>
  <dcterms:created xsi:type="dcterms:W3CDTF">2012-09-30T15:58:06Z</dcterms:created>
  <dcterms:modified xsi:type="dcterms:W3CDTF">2021-10-14T21:49:25Z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0x0101005F19B216E278D544923C127572FE1C0E</vt:lpwstr>
  </property>
</Properties>
</file>