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1071-2FB2-53A4-52B5-57B11E110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E6393-17B4-A0A5-B55C-B3E029428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A37F3-384B-38C4-485B-5252F11C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CDAD-4CA3-4A75-ACAF-9FEE8F3962CB}" type="datetimeFigureOut">
              <a:rPr lang="en-ZA" smtClean="0"/>
              <a:t>2024/04/25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F0B73-B1B6-D782-2DA3-F9A951CA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D50D4-84BF-FC41-F262-274F00D1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08C0-4F96-4174-9834-82052C6F0F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5271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0B5B-D6D6-25C9-4B93-AAF35236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6017B-B647-213F-2AC6-13C00F8B2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84C87-876D-96D8-9C7B-F21E496A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CDAD-4CA3-4A75-ACAF-9FEE8F3962CB}" type="datetimeFigureOut">
              <a:rPr lang="en-ZA" smtClean="0"/>
              <a:t>2024/04/25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5A1FA-0491-E212-7D89-97907096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278B2-293F-E7ED-B209-F80E6430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08C0-4F96-4174-9834-82052C6F0F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965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7E318-4082-C3A4-2C5D-EB469EF86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71D03-84FB-2CCB-0726-0EF2206C5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C25FB-D7B6-25DA-BE8E-2A814658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CDAD-4CA3-4A75-ACAF-9FEE8F3962CB}" type="datetimeFigureOut">
              <a:rPr lang="en-ZA" smtClean="0"/>
              <a:t>2024/04/25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E4546-F635-D469-EABF-526382BE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EC0D2-5714-A9A8-4249-9E22318B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08C0-4F96-4174-9834-82052C6F0F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687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3D17-E999-414C-437B-A3DD0CC9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DEB32-5FD8-5360-73C4-26197BC72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1D70-118D-FCB4-04F1-8C75B3DF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CDAD-4CA3-4A75-ACAF-9FEE8F3962CB}" type="datetimeFigureOut">
              <a:rPr lang="en-ZA" smtClean="0"/>
              <a:t>2024/04/25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32DEB-10EA-D7CE-966E-B8CB481A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DF11C-19DE-615A-C176-76A58698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08C0-4F96-4174-9834-82052C6F0F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417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2DCD-0C3C-0692-103D-EEED927B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DB81E-08FD-42B7-75B7-669C5F666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2AD08-6305-694A-2492-86595E60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CDAD-4CA3-4A75-ACAF-9FEE8F3962CB}" type="datetimeFigureOut">
              <a:rPr lang="en-ZA" smtClean="0"/>
              <a:t>2024/04/25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66904-44C7-C5D4-AF4A-FF020EFA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0085F-791E-84BD-735C-84D55C03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08C0-4F96-4174-9834-82052C6F0F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850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5F14-002B-9DA9-99F8-894D2454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2C77-386C-172E-CEE7-739BC252F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3A0B7-31DD-73EF-9C40-921744C20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2B545-04EF-D5CA-EF2C-A286B0E9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CDAD-4CA3-4A75-ACAF-9FEE8F3962CB}" type="datetimeFigureOut">
              <a:rPr lang="en-ZA" smtClean="0"/>
              <a:t>2024/04/25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97E9B-6B28-1EE7-F644-4A9CEA30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50463-593F-D431-4F30-77423F69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08C0-4F96-4174-9834-82052C6F0F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344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CE07-EAE1-25B9-8F8B-1C1A0D13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012D2-175E-A883-F7FC-816D72976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06FF9-75AE-685E-5850-17D94944D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C6FFF-5727-FA06-F95C-4A6E720D7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2C36A-7963-D1D9-6E72-1AB58C194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B7361-15FC-5F4C-8DE9-95B4287B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CDAD-4CA3-4A75-ACAF-9FEE8F3962CB}" type="datetimeFigureOut">
              <a:rPr lang="en-ZA" smtClean="0"/>
              <a:t>2024/04/25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1FE22-EF3F-473C-367E-D4C53DD5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DCE2A-D7F8-0A4C-DD4F-EB930BC1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08C0-4F96-4174-9834-82052C6F0F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214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3EB4-2584-AB57-2933-0DF65A35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4FF0C-4C45-5976-A13A-150FA9EC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CDAD-4CA3-4A75-ACAF-9FEE8F3962CB}" type="datetimeFigureOut">
              <a:rPr lang="en-ZA" smtClean="0"/>
              <a:t>2024/04/25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0D4AE-1863-5026-0786-EA606D4E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7B0E3-8E8E-D6CC-638D-6D9DEA97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08C0-4F96-4174-9834-82052C6F0F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62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81F1D-40F9-0597-93D9-CE373120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CDAD-4CA3-4A75-ACAF-9FEE8F3962CB}" type="datetimeFigureOut">
              <a:rPr lang="en-ZA" smtClean="0"/>
              <a:t>2024/04/25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2FE44-58AE-7233-7761-A3E4DE2A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80E0B-2459-22A5-68B9-F0ED5F66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08C0-4F96-4174-9834-82052C6F0F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8933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E890-DDEB-FAC9-06B2-BE326DC96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17D98-BB18-BB5F-5610-DA9AC9B5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27E9A-CBF9-7DBC-2137-A86ADCFD3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E96B4-435A-E46B-9F76-6C31AA7F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CDAD-4CA3-4A75-ACAF-9FEE8F3962CB}" type="datetimeFigureOut">
              <a:rPr lang="en-ZA" smtClean="0"/>
              <a:t>2024/04/25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A955C-8586-C6FE-63D2-FE621568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B54CF-BBD0-B012-5F43-FB830552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08C0-4F96-4174-9834-82052C6F0F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172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8036-42C9-41DD-F152-75856F63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25F99-91AA-960A-EC02-AAAACD2B7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3E6C0-6575-9F29-B6B5-3F24389E1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16E80-9209-48F3-1F12-0B48ABE9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CDAD-4CA3-4A75-ACAF-9FEE8F3962CB}" type="datetimeFigureOut">
              <a:rPr lang="en-ZA" smtClean="0"/>
              <a:t>2024/04/25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300E9-1EF7-2DE7-AADD-BF802F51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E558B-9418-38BF-8A70-E15B1EB3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08C0-4F96-4174-9834-82052C6F0F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34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A4C24-03CE-36ED-6195-B77AAC20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8EC1E-112E-EFE9-C23B-1D0772CC1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B3703-9BF5-1AC5-0F8C-8C74BB405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FCDAD-4CA3-4A75-ACAF-9FEE8F3962CB}" type="datetimeFigureOut">
              <a:rPr lang="en-ZA" smtClean="0"/>
              <a:t>2024/04/25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217BD-FED3-A8F9-0D8C-1A6ACA98D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DC07F-FE27-508F-0663-FDB3F504E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08C0-4F96-4174-9834-82052C6F0F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670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9B30D-6E02-2FD2-EBEC-93E6DA4B5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4A81A-CFD4-2E42-E380-37A57F81C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Picture 4" descr="A couple of horses standing in a field&#10;&#10;Description automatically generated">
            <a:extLst>
              <a:ext uri="{FF2B5EF4-FFF2-40B4-BE49-F238E27FC236}">
                <a16:creationId xmlns:a16="http://schemas.microsoft.com/office/drawing/2014/main" id="{EDEC3689-5111-0701-390D-53A1226AD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824" y="505294"/>
            <a:ext cx="8733350" cy="600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2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Hanekom</dc:creator>
  <cp:lastModifiedBy>Johan Hanekom</cp:lastModifiedBy>
  <cp:revision>1</cp:revision>
  <dcterms:created xsi:type="dcterms:W3CDTF">2024-04-25T12:43:39Z</dcterms:created>
  <dcterms:modified xsi:type="dcterms:W3CDTF">2024-04-25T12:44:05Z</dcterms:modified>
</cp:coreProperties>
</file>