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57" r:id="rId4"/>
    <p:sldId id="258" r:id="rId5"/>
    <p:sldId id="265" r:id="rId6"/>
    <p:sldId id="259" r:id="rId7"/>
    <p:sldId id="263" r:id="rId8"/>
    <p:sldId id="266" r:id="rId9"/>
    <p:sldId id="267"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3C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264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286420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702281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90582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659385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pixabay.com/ko/illustrations/%EB%AC%BC%EC%9D%8C%ED%91%9C-%EC%A7%88%EB%AC%B8-%EB%8F%84%EC%9B%80%EB%A7%90-%EC%9D%91%EB%8B%B5-231411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pngall.com/solution-png/download/3678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www.pngall.com/solution-png/download/3678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txBody>
          <a:bodyPr/>
          <a:lstStyle/>
          <a:p>
            <a:endParaRPr lang="fr-FR"/>
          </a:p>
        </p:txBody>
      </p:sp>
      <p:sp>
        <p:nvSpPr>
          <p:cNvPr id="3" name="Shape 1"/>
          <p:cNvSpPr/>
          <p:nvPr/>
        </p:nvSpPr>
        <p:spPr>
          <a:xfrm>
            <a:off x="27214" y="0"/>
            <a:ext cx="14630400" cy="8229600"/>
          </a:xfrm>
          <a:prstGeom prst="rect">
            <a:avLst/>
          </a:prstGeom>
          <a:solidFill>
            <a:srgbClr val="0C0A33"/>
          </a:solidFill>
          <a:ln/>
        </p:spPr>
        <p:txBody>
          <a:bodyPr/>
          <a:lstStyle/>
          <a:p>
            <a:endParaRPr lang="fr-FR" dirty="0"/>
          </a:p>
        </p:txBody>
      </p:sp>
      <p:sp>
        <p:nvSpPr>
          <p:cNvPr id="5" name="Text 2"/>
          <p:cNvSpPr/>
          <p:nvPr/>
        </p:nvSpPr>
        <p:spPr>
          <a:xfrm>
            <a:off x="6319599" y="740965"/>
            <a:ext cx="7477601" cy="2499598"/>
          </a:xfrm>
          <a:prstGeom prst="rect">
            <a:avLst/>
          </a:prstGeom>
          <a:noFill/>
          <a:ln/>
        </p:spPr>
        <p:txBody>
          <a:bodyPr wrap="square" rtlCol="0" anchor="t"/>
          <a:lstStyle/>
          <a:p>
            <a:pPr marL="0" indent="0">
              <a:lnSpc>
                <a:spcPts val="6561"/>
              </a:lnSpc>
              <a:buNone/>
            </a:pPr>
            <a:r>
              <a:rPr lang="en-US" sz="5249" b="1" dirty="0" err="1">
                <a:solidFill>
                  <a:srgbClr val="FFFFFF"/>
                </a:solidFill>
                <a:latin typeface="Space Grotesk" pitchFamily="2" charset="0"/>
                <a:ea typeface="Syne" pitchFamily="34" charset="-122"/>
                <a:cs typeface="Space Grotesk" pitchFamily="2" charset="0"/>
              </a:rPr>
              <a:t>Présentation</a:t>
            </a:r>
            <a:r>
              <a:rPr lang="en-US" sz="5249" b="1" dirty="0">
                <a:solidFill>
                  <a:srgbClr val="FFFFFF"/>
                </a:solidFill>
                <a:latin typeface="Space Grotesk" pitchFamily="2" charset="0"/>
                <a:ea typeface="Syne" pitchFamily="34" charset="-122"/>
                <a:cs typeface="Space Grotesk" pitchFamily="2" charset="0"/>
              </a:rPr>
              <a:t> du </a:t>
            </a:r>
            <a:r>
              <a:rPr lang="en-US" sz="5249" b="1" dirty="0" err="1">
                <a:solidFill>
                  <a:srgbClr val="FFFFFF"/>
                </a:solidFill>
                <a:latin typeface="Space Grotesk" pitchFamily="2" charset="0"/>
                <a:ea typeface="Syne" pitchFamily="34" charset="-122"/>
                <a:cs typeface="Space Grotesk" pitchFamily="2" charset="0"/>
              </a:rPr>
              <a:t>projet</a:t>
            </a:r>
            <a:r>
              <a:rPr lang="en-US" sz="5249" b="1" dirty="0">
                <a:solidFill>
                  <a:srgbClr val="FFFFFF"/>
                </a:solidFill>
                <a:latin typeface="Space Grotesk" pitchFamily="2" charset="0"/>
                <a:ea typeface="Syne" pitchFamily="34" charset="-122"/>
                <a:cs typeface="Space Grotesk" pitchFamily="2" charset="0"/>
              </a:rPr>
              <a:t> </a:t>
            </a:r>
            <a:r>
              <a:rPr lang="en-US" sz="5249" b="1" dirty="0" err="1">
                <a:solidFill>
                  <a:srgbClr val="E83C5C"/>
                </a:solidFill>
                <a:latin typeface="Space Grotesk" pitchFamily="2" charset="0"/>
                <a:ea typeface="Syne" pitchFamily="34" charset="-122"/>
                <a:cs typeface="Space Grotesk" pitchFamily="2" charset="0"/>
              </a:rPr>
              <a:t>ShopsensAPI</a:t>
            </a:r>
            <a:endParaRPr lang="en-US" sz="5249" dirty="0">
              <a:solidFill>
                <a:srgbClr val="E83C5C"/>
              </a:solidFill>
              <a:latin typeface="Space Grotesk" pitchFamily="2" charset="0"/>
              <a:cs typeface="Space Grotesk" pitchFamily="2" charset="0"/>
            </a:endParaRPr>
          </a:p>
        </p:txBody>
      </p:sp>
      <p:sp>
        <p:nvSpPr>
          <p:cNvPr id="6" name="Text 3"/>
          <p:cNvSpPr/>
          <p:nvPr/>
        </p:nvSpPr>
        <p:spPr>
          <a:xfrm>
            <a:off x="6319599" y="4678680"/>
            <a:ext cx="7477601" cy="1704975"/>
          </a:xfrm>
          <a:prstGeom prst="rect">
            <a:avLst/>
          </a:prstGeom>
          <a:noFill/>
          <a:ln/>
        </p:spPr>
        <p:txBody>
          <a:bodyPr wrap="square" rtlCol="0" anchor="t"/>
          <a:lstStyle/>
          <a:p>
            <a:pPr marL="0" indent="0">
              <a:lnSpc>
                <a:spcPts val="2799"/>
              </a:lnSpc>
              <a:buNone/>
            </a:pPr>
            <a:endParaRPr lang="en-US" sz="1750" dirty="0"/>
          </a:p>
        </p:txBody>
      </p:sp>
      <p:sp>
        <p:nvSpPr>
          <p:cNvPr id="9" name="Text 5"/>
          <p:cNvSpPr/>
          <p:nvPr/>
        </p:nvSpPr>
        <p:spPr>
          <a:xfrm>
            <a:off x="6786086" y="5994797"/>
            <a:ext cx="2286000" cy="388858"/>
          </a:xfrm>
          <a:prstGeom prst="rect">
            <a:avLst/>
          </a:prstGeom>
          <a:noFill/>
          <a:ln/>
        </p:spPr>
        <p:txBody>
          <a:bodyPr wrap="none" rtlCol="0" anchor="t"/>
          <a:lstStyle/>
          <a:p>
            <a:pPr marL="0" indent="0" algn="l">
              <a:lnSpc>
                <a:spcPts val="3062"/>
              </a:lnSpc>
              <a:buNone/>
            </a:pPr>
            <a:endParaRPr lang="en-US" sz="2187" dirty="0"/>
          </a:p>
        </p:txBody>
      </p:sp>
      <p:pic>
        <p:nvPicPr>
          <p:cNvPr id="12" name="Image 11" descr="Une image contenant personne, texte, ordinateur portable, technologie&#10;&#10;Description générée automatiquement">
            <a:extLst>
              <a:ext uri="{FF2B5EF4-FFF2-40B4-BE49-F238E27FC236}">
                <a16:creationId xmlns:a16="http://schemas.microsoft.com/office/drawing/2014/main" id="{47FCC705-D9B9-B3B6-BA08-F81569403F5B}"/>
              </a:ext>
            </a:extLst>
          </p:cNvPr>
          <p:cNvPicPr>
            <a:picLocks noChangeAspect="1"/>
          </p:cNvPicPr>
          <p:nvPr/>
        </p:nvPicPr>
        <p:blipFill>
          <a:blip r:embed="rId3"/>
          <a:stretch>
            <a:fillRect/>
          </a:stretch>
        </p:blipFill>
        <p:spPr>
          <a:xfrm>
            <a:off x="-27214" y="0"/>
            <a:ext cx="5922780" cy="8229600"/>
          </a:xfrm>
          <a:prstGeom prst="rect">
            <a:avLst/>
          </a:prstGeom>
        </p:spPr>
      </p:pic>
      <p:sp>
        <p:nvSpPr>
          <p:cNvPr id="4" name="ZoneTexte 3">
            <a:extLst>
              <a:ext uri="{FF2B5EF4-FFF2-40B4-BE49-F238E27FC236}">
                <a16:creationId xmlns:a16="http://schemas.microsoft.com/office/drawing/2014/main" id="{8CD4AC96-AC2A-43A0-80B3-EC059888534A}"/>
              </a:ext>
            </a:extLst>
          </p:cNvPr>
          <p:cNvSpPr txBox="1"/>
          <p:nvPr/>
        </p:nvSpPr>
        <p:spPr>
          <a:xfrm>
            <a:off x="10247970" y="3224296"/>
            <a:ext cx="5408341" cy="369332"/>
          </a:xfrm>
          <a:prstGeom prst="rect">
            <a:avLst/>
          </a:prstGeom>
          <a:noFill/>
        </p:spPr>
        <p:txBody>
          <a:bodyPr wrap="square" rtlCol="0">
            <a:spAutoFit/>
          </a:bodyPr>
          <a:lstStyle/>
          <a:p>
            <a:r>
              <a:rPr lang="fr-FR" dirty="0">
                <a:solidFill>
                  <a:schemeClr val="bg1"/>
                </a:solidFill>
              </a:rPr>
              <a:t>Par JOHANE OCEANNE KONGA NANTCHOP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txBody>
          <a:bodyPr/>
          <a:lstStyle/>
          <a:p>
            <a:endParaRPr lang="fr-FR"/>
          </a:p>
        </p:txBody>
      </p:sp>
      <p:sp>
        <p:nvSpPr>
          <p:cNvPr id="3" name="Shape 1"/>
          <p:cNvSpPr/>
          <p:nvPr/>
        </p:nvSpPr>
        <p:spPr>
          <a:xfrm>
            <a:off x="0" y="122663"/>
            <a:ext cx="14630400" cy="8229600"/>
          </a:xfrm>
          <a:prstGeom prst="rect">
            <a:avLst/>
          </a:prstGeom>
          <a:solidFill>
            <a:srgbClr val="0C0A33"/>
          </a:solidFill>
          <a:ln/>
        </p:spPr>
        <p:txBody>
          <a:bodyPr/>
          <a:lstStyle/>
          <a:p>
            <a:endParaRPr lang="fr-FR" dirty="0"/>
          </a:p>
        </p:txBody>
      </p:sp>
      <p:sp>
        <p:nvSpPr>
          <p:cNvPr id="4" name="Text 2"/>
          <p:cNvSpPr/>
          <p:nvPr/>
        </p:nvSpPr>
        <p:spPr>
          <a:xfrm>
            <a:off x="7950820" y="1283042"/>
            <a:ext cx="6512312" cy="1554853"/>
          </a:xfrm>
          <a:prstGeom prst="rect">
            <a:avLst/>
          </a:prstGeom>
          <a:noFill/>
          <a:ln/>
        </p:spPr>
        <p:txBody>
          <a:bodyPr wrap="none" rtlCol="0" anchor="t"/>
          <a:lstStyle/>
          <a:p>
            <a:pPr marL="0" indent="0">
              <a:lnSpc>
                <a:spcPts val="5468"/>
              </a:lnSpc>
              <a:buNone/>
            </a:pPr>
            <a:r>
              <a:rPr lang="en-US" sz="4000" dirty="0">
                <a:solidFill>
                  <a:schemeClr val="bg1"/>
                </a:solidFill>
                <a:latin typeface="Space Grotesk" pitchFamily="2" charset="0"/>
                <a:cs typeface="Space Grotesk" pitchFamily="2" charset="0"/>
              </a:rPr>
              <a:t>Quelle </a:t>
            </a:r>
            <a:r>
              <a:rPr lang="en-US" sz="4000" dirty="0" err="1">
                <a:solidFill>
                  <a:schemeClr val="bg1"/>
                </a:solidFill>
                <a:latin typeface="Space Grotesk" pitchFamily="2" charset="0"/>
                <a:cs typeface="Space Grotesk" pitchFamily="2" charset="0"/>
              </a:rPr>
              <a:t>est</a:t>
            </a:r>
            <a:r>
              <a:rPr lang="en-US" sz="4000" dirty="0">
                <a:solidFill>
                  <a:schemeClr val="bg1"/>
                </a:solidFill>
                <a:latin typeface="Space Grotesk" pitchFamily="2" charset="0"/>
                <a:cs typeface="Space Grotesk" pitchFamily="2" charset="0"/>
              </a:rPr>
              <a:t> </a:t>
            </a:r>
            <a:r>
              <a:rPr lang="en-US" sz="4000" dirty="0" err="1">
                <a:solidFill>
                  <a:schemeClr val="bg1"/>
                </a:solidFill>
                <a:latin typeface="Space Grotesk" pitchFamily="2" charset="0"/>
                <a:cs typeface="Space Grotesk" pitchFamily="2" charset="0"/>
              </a:rPr>
              <a:t>l’idée</a:t>
            </a:r>
            <a:r>
              <a:rPr lang="en-US" sz="4000" dirty="0">
                <a:solidFill>
                  <a:schemeClr val="bg1"/>
                </a:solidFill>
                <a:latin typeface="Space Grotesk" pitchFamily="2" charset="0"/>
                <a:cs typeface="Space Grotesk" pitchFamily="2" charset="0"/>
              </a:rPr>
              <a:t> </a:t>
            </a:r>
            <a:r>
              <a:rPr lang="en-US" sz="4000" dirty="0" err="1">
                <a:solidFill>
                  <a:schemeClr val="bg1"/>
                </a:solidFill>
                <a:latin typeface="Space Grotesk" pitchFamily="2" charset="0"/>
                <a:cs typeface="Space Grotesk" pitchFamily="2" charset="0"/>
              </a:rPr>
              <a:t>principale</a:t>
            </a:r>
            <a:endParaRPr lang="en-US" sz="4000" dirty="0">
              <a:solidFill>
                <a:schemeClr val="bg1"/>
              </a:solidFill>
              <a:latin typeface="Space Grotesk" pitchFamily="2" charset="0"/>
              <a:cs typeface="Space Grotesk" pitchFamily="2" charset="0"/>
            </a:endParaRPr>
          </a:p>
          <a:p>
            <a:pPr marL="0" indent="0">
              <a:lnSpc>
                <a:spcPts val="5468"/>
              </a:lnSpc>
              <a:buNone/>
            </a:pPr>
            <a:r>
              <a:rPr lang="en-US" sz="4000" dirty="0">
                <a:solidFill>
                  <a:schemeClr val="bg1"/>
                </a:solidFill>
                <a:latin typeface="Space Grotesk" pitchFamily="2" charset="0"/>
                <a:cs typeface="Space Grotesk" pitchFamily="2" charset="0"/>
              </a:rPr>
              <a:t> de </a:t>
            </a:r>
            <a:r>
              <a:rPr lang="en-US" sz="4000" dirty="0" err="1">
                <a:solidFill>
                  <a:schemeClr val="bg1"/>
                </a:solidFill>
                <a:latin typeface="Space Grotesk" pitchFamily="2" charset="0"/>
                <a:cs typeface="Space Grotesk" pitchFamily="2" charset="0"/>
              </a:rPr>
              <a:t>ce</a:t>
            </a:r>
            <a:r>
              <a:rPr lang="en-US" sz="4000" dirty="0">
                <a:solidFill>
                  <a:schemeClr val="bg1"/>
                </a:solidFill>
                <a:latin typeface="Space Grotesk" pitchFamily="2" charset="0"/>
                <a:cs typeface="Space Grotesk" pitchFamily="2" charset="0"/>
              </a:rPr>
              <a:t> </a:t>
            </a:r>
            <a:r>
              <a:rPr lang="en-US" sz="4000" dirty="0" err="1">
                <a:solidFill>
                  <a:schemeClr val="bg1"/>
                </a:solidFill>
                <a:latin typeface="Space Grotesk" pitchFamily="2" charset="0"/>
                <a:cs typeface="Space Grotesk" pitchFamily="2" charset="0"/>
              </a:rPr>
              <a:t>projet</a:t>
            </a:r>
            <a:r>
              <a:rPr lang="en-US" sz="4000" dirty="0">
                <a:solidFill>
                  <a:schemeClr val="bg1"/>
                </a:solidFill>
                <a:latin typeface="Space Grotesk" pitchFamily="2" charset="0"/>
                <a:cs typeface="Space Grotesk" pitchFamily="2" charset="0"/>
              </a:rPr>
              <a:t>??</a:t>
            </a:r>
          </a:p>
        </p:txBody>
      </p:sp>
      <p:sp>
        <p:nvSpPr>
          <p:cNvPr id="15" name="ZoneTexte 14">
            <a:extLst>
              <a:ext uri="{FF2B5EF4-FFF2-40B4-BE49-F238E27FC236}">
                <a16:creationId xmlns:a16="http://schemas.microsoft.com/office/drawing/2014/main" id="{F7DFEB19-2792-BF9F-FBCD-EC286BD7B19D}"/>
              </a:ext>
            </a:extLst>
          </p:cNvPr>
          <p:cNvSpPr txBox="1"/>
          <p:nvPr/>
        </p:nvSpPr>
        <p:spPr>
          <a:xfrm>
            <a:off x="8177161" y="3637298"/>
            <a:ext cx="6059630" cy="1200329"/>
          </a:xfrm>
          <a:prstGeom prst="rect">
            <a:avLst/>
          </a:prstGeom>
          <a:noFill/>
        </p:spPr>
        <p:txBody>
          <a:bodyPr wrap="square" rtlCol="0">
            <a:spAutoFit/>
          </a:bodyPr>
          <a:lstStyle/>
          <a:p>
            <a:pPr algn="ctr"/>
            <a:r>
              <a:rPr lang="fr-FR" dirty="0">
                <a:solidFill>
                  <a:schemeClr val="bg1"/>
                </a:solidFill>
                <a:latin typeface="Space Grotesk" pitchFamily="2" charset="0"/>
                <a:cs typeface="Space Grotesk" pitchFamily="2" charset="0"/>
              </a:rPr>
              <a:t>"analyser les données d'achat des utilisateurs </a:t>
            </a:r>
          </a:p>
          <a:p>
            <a:pPr algn="ctr"/>
            <a:r>
              <a:rPr lang="fr-FR" dirty="0">
                <a:solidFill>
                  <a:schemeClr val="bg1"/>
                </a:solidFill>
                <a:latin typeface="Space Grotesk" pitchFamily="2" charset="0"/>
                <a:cs typeface="Space Grotesk" pitchFamily="2" charset="0"/>
              </a:rPr>
              <a:t>pour recommander des offres personnalisées, </a:t>
            </a:r>
          </a:p>
          <a:p>
            <a:pPr algn="ctr"/>
            <a:r>
              <a:rPr lang="fr-FR" dirty="0">
                <a:solidFill>
                  <a:schemeClr val="bg1"/>
                </a:solidFill>
                <a:latin typeface="Space Grotesk" pitchFamily="2" charset="0"/>
                <a:cs typeface="Space Grotesk" pitchFamily="2" charset="0"/>
              </a:rPr>
              <a:t>améliorant ainsi l'expérience d'achat </a:t>
            </a:r>
          </a:p>
          <a:p>
            <a:pPr algn="ctr"/>
            <a:r>
              <a:rPr lang="fr-FR" dirty="0">
                <a:solidFill>
                  <a:schemeClr val="bg1"/>
                </a:solidFill>
                <a:latin typeface="Space Grotesk" pitchFamily="2" charset="0"/>
                <a:cs typeface="Space Grotesk" pitchFamily="2" charset="0"/>
              </a:rPr>
              <a:t>et la fidélisation des clients."</a:t>
            </a:r>
          </a:p>
        </p:txBody>
      </p:sp>
      <p:pic>
        <p:nvPicPr>
          <p:cNvPr id="20" name="Image 19" descr="Une image contenant jouet&#10;&#10;Description générée automatiquement avec une confiance moyenne">
            <a:extLst>
              <a:ext uri="{FF2B5EF4-FFF2-40B4-BE49-F238E27FC236}">
                <a16:creationId xmlns:a16="http://schemas.microsoft.com/office/drawing/2014/main" id="{29B230B7-D9C8-5031-E233-C7D6358D1E9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0"/>
            <a:ext cx="7214839" cy="8352263"/>
          </a:xfrm>
          <a:prstGeom prst="rect">
            <a:avLst/>
          </a:prstGeom>
        </p:spPr>
      </p:pic>
    </p:spTree>
    <p:extLst>
      <p:ext uri="{BB962C8B-B14F-4D97-AF65-F5344CB8AC3E}">
        <p14:creationId xmlns:p14="http://schemas.microsoft.com/office/powerpoint/2010/main" val="414801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txBody>
          <a:bodyPr/>
          <a:lstStyle/>
          <a:p>
            <a:endParaRPr lang="fr-FR"/>
          </a:p>
        </p:txBody>
      </p:sp>
      <p:sp>
        <p:nvSpPr>
          <p:cNvPr id="3" name="Shape 1"/>
          <p:cNvSpPr/>
          <p:nvPr/>
        </p:nvSpPr>
        <p:spPr>
          <a:xfrm>
            <a:off x="0" y="14031"/>
            <a:ext cx="14630400" cy="8229600"/>
          </a:xfrm>
          <a:prstGeom prst="rect">
            <a:avLst/>
          </a:prstGeom>
          <a:solidFill>
            <a:srgbClr val="0C0A33"/>
          </a:solidFill>
          <a:ln/>
        </p:spPr>
        <p:txBody>
          <a:bodyPr/>
          <a:lstStyle/>
          <a:p>
            <a:endParaRPr lang="fr-FR" dirty="0"/>
          </a:p>
        </p:txBody>
      </p:sp>
      <p:pic>
        <p:nvPicPr>
          <p:cNvPr id="4" name="Image 0" descr="preencoded.png"/>
          <p:cNvPicPr>
            <a:picLocks noChangeAspect="1"/>
          </p:cNvPicPr>
          <p:nvPr/>
        </p:nvPicPr>
        <p:blipFill>
          <a:blip r:embed="rId3"/>
          <a:stretch>
            <a:fillRect/>
          </a:stretch>
        </p:blipFill>
        <p:spPr>
          <a:xfrm>
            <a:off x="0" y="0"/>
            <a:ext cx="14630400" cy="2202299"/>
          </a:xfrm>
          <a:prstGeom prst="rect">
            <a:avLst/>
          </a:prstGeom>
        </p:spPr>
      </p:pic>
      <p:sp>
        <p:nvSpPr>
          <p:cNvPr id="5" name="Text 2"/>
          <p:cNvSpPr/>
          <p:nvPr/>
        </p:nvSpPr>
        <p:spPr>
          <a:xfrm>
            <a:off x="3376732" y="2687003"/>
            <a:ext cx="4457700" cy="550664"/>
          </a:xfrm>
          <a:prstGeom prst="rect">
            <a:avLst/>
          </a:prstGeom>
          <a:noFill/>
          <a:ln/>
        </p:spPr>
        <p:txBody>
          <a:bodyPr wrap="none" rtlCol="0" anchor="t"/>
          <a:lstStyle/>
          <a:p>
            <a:pPr marL="0" indent="0">
              <a:lnSpc>
                <a:spcPts val="4335"/>
              </a:lnSpc>
              <a:buNone/>
            </a:pPr>
            <a:r>
              <a:rPr lang="en-US" sz="3468" b="1" dirty="0">
                <a:solidFill>
                  <a:srgbClr val="FFFFFF"/>
                </a:solidFill>
                <a:latin typeface="Syne" pitchFamily="34" charset="0"/>
                <a:ea typeface="Syne" pitchFamily="34" charset="-122"/>
                <a:cs typeface="Syne" pitchFamily="34" charset="-120"/>
              </a:rPr>
              <a:t>Objectifs du projet</a:t>
            </a:r>
            <a:endParaRPr lang="en-US" sz="3468" dirty="0"/>
          </a:p>
        </p:txBody>
      </p:sp>
      <p:sp>
        <p:nvSpPr>
          <p:cNvPr id="6" name="Shape 3"/>
          <p:cNvSpPr/>
          <p:nvPr/>
        </p:nvSpPr>
        <p:spPr>
          <a:xfrm>
            <a:off x="3629978" y="3501866"/>
            <a:ext cx="21908" cy="4243030"/>
          </a:xfrm>
          <a:prstGeom prst="rect">
            <a:avLst/>
          </a:prstGeom>
          <a:solidFill>
            <a:srgbClr val="8061FF"/>
          </a:solidFill>
          <a:ln/>
        </p:spPr>
        <p:txBody>
          <a:bodyPr/>
          <a:lstStyle/>
          <a:p>
            <a:endParaRPr lang="fr-FR"/>
          </a:p>
        </p:txBody>
      </p:sp>
      <p:sp>
        <p:nvSpPr>
          <p:cNvPr id="7" name="Shape 4"/>
          <p:cNvSpPr/>
          <p:nvPr/>
        </p:nvSpPr>
        <p:spPr>
          <a:xfrm>
            <a:off x="3839111" y="3826669"/>
            <a:ext cx="616625" cy="21908"/>
          </a:xfrm>
          <a:prstGeom prst="rect">
            <a:avLst/>
          </a:prstGeom>
          <a:solidFill>
            <a:srgbClr val="8061FF"/>
          </a:solidFill>
          <a:ln/>
        </p:spPr>
        <p:txBody>
          <a:bodyPr/>
          <a:lstStyle/>
          <a:p>
            <a:endParaRPr lang="fr-FR"/>
          </a:p>
        </p:txBody>
      </p:sp>
      <p:sp>
        <p:nvSpPr>
          <p:cNvPr id="8" name="Shape 5"/>
          <p:cNvSpPr/>
          <p:nvPr/>
        </p:nvSpPr>
        <p:spPr>
          <a:xfrm>
            <a:off x="3442752" y="3639503"/>
            <a:ext cx="396359" cy="396359"/>
          </a:xfrm>
          <a:prstGeom prst="roundRect">
            <a:avLst>
              <a:gd name="adj" fmla="val 13336"/>
            </a:avLst>
          </a:prstGeom>
          <a:solidFill>
            <a:srgbClr val="1E1B4A"/>
          </a:solidFill>
          <a:ln/>
        </p:spPr>
        <p:txBody>
          <a:bodyPr/>
          <a:lstStyle/>
          <a:p>
            <a:endParaRPr lang="fr-FR"/>
          </a:p>
        </p:txBody>
      </p:sp>
      <p:sp>
        <p:nvSpPr>
          <p:cNvPr id="9" name="Text 6"/>
          <p:cNvSpPr/>
          <p:nvPr/>
        </p:nvSpPr>
        <p:spPr>
          <a:xfrm>
            <a:off x="3591342" y="3672483"/>
            <a:ext cx="99060" cy="330398"/>
          </a:xfrm>
          <a:prstGeom prst="rect">
            <a:avLst/>
          </a:prstGeom>
          <a:noFill/>
          <a:ln/>
        </p:spPr>
        <p:txBody>
          <a:bodyPr wrap="none" rtlCol="0" anchor="t"/>
          <a:lstStyle/>
          <a:p>
            <a:pPr marL="0" indent="0" algn="ctr">
              <a:lnSpc>
                <a:spcPts val="2601"/>
              </a:lnSpc>
              <a:buNone/>
            </a:pPr>
            <a:r>
              <a:rPr lang="en-US" sz="2081" b="1" dirty="0">
                <a:solidFill>
                  <a:srgbClr val="FFFFFF"/>
                </a:solidFill>
                <a:latin typeface="Syne" pitchFamily="34" charset="0"/>
                <a:ea typeface="Syne" pitchFamily="34" charset="-122"/>
                <a:cs typeface="Syne" pitchFamily="34" charset="-120"/>
              </a:rPr>
              <a:t>1</a:t>
            </a:r>
            <a:endParaRPr lang="en-US" sz="2081" dirty="0"/>
          </a:p>
        </p:txBody>
      </p:sp>
      <p:sp>
        <p:nvSpPr>
          <p:cNvPr id="10" name="Text 7"/>
          <p:cNvSpPr/>
          <p:nvPr/>
        </p:nvSpPr>
        <p:spPr>
          <a:xfrm>
            <a:off x="4609981" y="3677960"/>
            <a:ext cx="2430780" cy="275273"/>
          </a:xfrm>
          <a:prstGeom prst="rect">
            <a:avLst/>
          </a:prstGeom>
          <a:noFill/>
          <a:ln/>
        </p:spPr>
        <p:txBody>
          <a:bodyPr wrap="none" rtlCol="0" anchor="t"/>
          <a:lstStyle/>
          <a:p>
            <a:pPr marL="0" indent="0" algn="l">
              <a:lnSpc>
                <a:spcPts val="2168"/>
              </a:lnSpc>
              <a:buNone/>
            </a:pP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Collecte de données d'achat</a:t>
            </a:r>
            <a:endParaRPr lang="en-US" sz="1734" dirty="0">
              <a:solidFill>
                <a:schemeClr val="bg1"/>
              </a:solidFill>
            </a:endParaRPr>
          </a:p>
        </p:txBody>
      </p:sp>
      <p:sp>
        <p:nvSpPr>
          <p:cNvPr id="11" name="Text 8"/>
          <p:cNvSpPr/>
          <p:nvPr/>
        </p:nvSpPr>
        <p:spPr>
          <a:xfrm>
            <a:off x="4609981" y="4058841"/>
            <a:ext cx="6643568" cy="563880"/>
          </a:xfrm>
          <a:prstGeom prst="rect">
            <a:avLst/>
          </a:prstGeom>
          <a:noFill/>
          <a:ln/>
        </p:spPr>
        <p:txBody>
          <a:bodyPr wrap="square" rtlCol="0" anchor="t"/>
          <a:lstStyle/>
          <a:p>
            <a:pPr marL="0" indent="0" algn="l">
              <a:lnSpc>
                <a:spcPts val="2220"/>
              </a:lnSpc>
              <a:buNone/>
            </a:pPr>
            <a:r>
              <a:rPr lang="fr-FR"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Mettre en place un système pour collecter de manière fiable et sécurisée les données d'achat des utilisateurs </a:t>
            </a:r>
            <a:endParaRPr lang="en-US" sz="1600" dirty="0">
              <a:solidFill>
                <a:schemeClr val="bg1"/>
              </a:solidFill>
            </a:endParaRPr>
          </a:p>
        </p:txBody>
      </p:sp>
      <p:sp>
        <p:nvSpPr>
          <p:cNvPr id="12" name="Shape 9"/>
          <p:cNvSpPr/>
          <p:nvPr/>
        </p:nvSpPr>
        <p:spPr>
          <a:xfrm>
            <a:off x="3839111" y="5299710"/>
            <a:ext cx="616625" cy="21908"/>
          </a:xfrm>
          <a:prstGeom prst="rect">
            <a:avLst/>
          </a:prstGeom>
          <a:solidFill>
            <a:srgbClr val="8061FF"/>
          </a:solidFill>
          <a:ln/>
        </p:spPr>
        <p:txBody>
          <a:bodyPr/>
          <a:lstStyle/>
          <a:p>
            <a:endParaRPr lang="fr-FR"/>
          </a:p>
        </p:txBody>
      </p:sp>
      <p:sp>
        <p:nvSpPr>
          <p:cNvPr id="13" name="Shape 10"/>
          <p:cNvSpPr/>
          <p:nvPr/>
        </p:nvSpPr>
        <p:spPr>
          <a:xfrm>
            <a:off x="3442752" y="5112544"/>
            <a:ext cx="396359" cy="396359"/>
          </a:xfrm>
          <a:prstGeom prst="roundRect">
            <a:avLst>
              <a:gd name="adj" fmla="val 13336"/>
            </a:avLst>
          </a:prstGeom>
          <a:solidFill>
            <a:srgbClr val="1E1B4A"/>
          </a:solidFill>
          <a:ln/>
        </p:spPr>
        <p:txBody>
          <a:bodyPr/>
          <a:lstStyle/>
          <a:p>
            <a:endParaRPr lang="fr-FR"/>
          </a:p>
        </p:txBody>
      </p:sp>
      <p:sp>
        <p:nvSpPr>
          <p:cNvPr id="14" name="Text 11"/>
          <p:cNvSpPr/>
          <p:nvPr/>
        </p:nvSpPr>
        <p:spPr>
          <a:xfrm>
            <a:off x="3557052" y="5145524"/>
            <a:ext cx="167640" cy="330398"/>
          </a:xfrm>
          <a:prstGeom prst="rect">
            <a:avLst/>
          </a:prstGeom>
          <a:noFill/>
          <a:ln/>
        </p:spPr>
        <p:txBody>
          <a:bodyPr wrap="none" rtlCol="0" anchor="t"/>
          <a:lstStyle/>
          <a:p>
            <a:pPr marL="0" indent="0" algn="ctr">
              <a:lnSpc>
                <a:spcPts val="2601"/>
              </a:lnSpc>
              <a:buNone/>
            </a:pPr>
            <a:r>
              <a:rPr lang="en-US" sz="2081" b="1" dirty="0">
                <a:solidFill>
                  <a:srgbClr val="FFFFFF"/>
                </a:solidFill>
                <a:latin typeface="Syne" pitchFamily="34" charset="0"/>
                <a:ea typeface="Syne" pitchFamily="34" charset="-122"/>
                <a:cs typeface="Syne" pitchFamily="34" charset="-120"/>
              </a:rPr>
              <a:t>2</a:t>
            </a:r>
            <a:endParaRPr lang="en-US" sz="2081" dirty="0"/>
          </a:p>
        </p:txBody>
      </p:sp>
      <p:sp>
        <p:nvSpPr>
          <p:cNvPr id="15" name="Text 12"/>
          <p:cNvSpPr/>
          <p:nvPr/>
        </p:nvSpPr>
        <p:spPr>
          <a:xfrm>
            <a:off x="4609981" y="5151001"/>
            <a:ext cx="3535680" cy="275273"/>
          </a:xfrm>
          <a:prstGeom prst="rect">
            <a:avLst/>
          </a:prstGeom>
          <a:noFill/>
          <a:ln/>
        </p:spPr>
        <p:txBody>
          <a:bodyPr wrap="none" rtlCol="0" anchor="t"/>
          <a:lstStyle/>
          <a:p>
            <a:pPr marL="0" indent="0" algn="l">
              <a:lnSpc>
                <a:spcPts val="2168"/>
              </a:lnSpc>
              <a:buNone/>
            </a:pP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Analyse des données d’achat</a:t>
            </a:r>
            <a:endParaRPr lang="en-US" sz="1734" dirty="0">
              <a:solidFill>
                <a:schemeClr val="bg1"/>
              </a:solidFill>
            </a:endParaRPr>
          </a:p>
        </p:txBody>
      </p:sp>
      <p:sp>
        <p:nvSpPr>
          <p:cNvPr id="16" name="Text 13"/>
          <p:cNvSpPr/>
          <p:nvPr/>
        </p:nvSpPr>
        <p:spPr>
          <a:xfrm>
            <a:off x="4609981" y="5531881"/>
            <a:ext cx="6909622" cy="1240870"/>
          </a:xfrm>
          <a:prstGeom prst="rect">
            <a:avLst/>
          </a:prstGeom>
          <a:noFill/>
          <a:ln/>
        </p:spPr>
        <p:txBody>
          <a:bodyPr wrap="square" rtlCol="0" anchor="t"/>
          <a:lstStyle/>
          <a:p>
            <a:pPr marL="0" indent="0" algn="l">
              <a:lnSpc>
                <a:spcPts val="2220"/>
              </a:lnSpc>
              <a:buNone/>
            </a:pPr>
            <a:r>
              <a:rPr lang="fr-FR"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Développer des algorithmes d'analyse de données robustes pour extraire des informations pertinentes à partir des données d'achat collectées, telles que les tendances d'achat, les préférences des utilisateurs, </a:t>
            </a:r>
            <a:r>
              <a:rPr lang="fr-FR" sz="14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etc</a:t>
            </a:r>
            <a:endParaRPr lang="en-US" sz="1400" dirty="0">
              <a:solidFill>
                <a:schemeClr val="bg1"/>
              </a:solidFill>
            </a:endParaRPr>
          </a:p>
        </p:txBody>
      </p:sp>
      <p:sp>
        <p:nvSpPr>
          <p:cNvPr id="17" name="Shape 14"/>
          <p:cNvSpPr/>
          <p:nvPr/>
        </p:nvSpPr>
        <p:spPr>
          <a:xfrm>
            <a:off x="3839111" y="6772751"/>
            <a:ext cx="616625" cy="21908"/>
          </a:xfrm>
          <a:prstGeom prst="rect">
            <a:avLst/>
          </a:prstGeom>
          <a:solidFill>
            <a:srgbClr val="8061FF"/>
          </a:solidFill>
          <a:ln/>
        </p:spPr>
        <p:txBody>
          <a:bodyPr/>
          <a:lstStyle/>
          <a:p>
            <a:endParaRPr lang="fr-FR"/>
          </a:p>
        </p:txBody>
      </p:sp>
      <p:sp>
        <p:nvSpPr>
          <p:cNvPr id="18" name="Shape 15"/>
          <p:cNvSpPr/>
          <p:nvPr/>
        </p:nvSpPr>
        <p:spPr>
          <a:xfrm>
            <a:off x="3442752" y="6585585"/>
            <a:ext cx="396359" cy="396359"/>
          </a:xfrm>
          <a:prstGeom prst="roundRect">
            <a:avLst>
              <a:gd name="adj" fmla="val 13336"/>
            </a:avLst>
          </a:prstGeom>
          <a:solidFill>
            <a:srgbClr val="1E1B4A"/>
          </a:solidFill>
          <a:ln/>
        </p:spPr>
        <p:txBody>
          <a:bodyPr/>
          <a:lstStyle/>
          <a:p>
            <a:endParaRPr lang="fr-FR"/>
          </a:p>
        </p:txBody>
      </p:sp>
      <p:sp>
        <p:nvSpPr>
          <p:cNvPr id="19" name="Text 16"/>
          <p:cNvSpPr/>
          <p:nvPr/>
        </p:nvSpPr>
        <p:spPr>
          <a:xfrm>
            <a:off x="3557052" y="6618565"/>
            <a:ext cx="167640" cy="330398"/>
          </a:xfrm>
          <a:prstGeom prst="rect">
            <a:avLst/>
          </a:prstGeom>
          <a:noFill/>
          <a:ln/>
        </p:spPr>
        <p:txBody>
          <a:bodyPr wrap="none" rtlCol="0" anchor="t"/>
          <a:lstStyle/>
          <a:p>
            <a:pPr marL="0" indent="0" algn="ctr">
              <a:lnSpc>
                <a:spcPts val="2601"/>
              </a:lnSpc>
              <a:buNone/>
            </a:pPr>
            <a:r>
              <a:rPr lang="en-US" sz="2081" b="1" dirty="0">
                <a:solidFill>
                  <a:srgbClr val="FFFFFF"/>
                </a:solidFill>
                <a:latin typeface="Syne" pitchFamily="34" charset="0"/>
                <a:ea typeface="Syne" pitchFamily="34" charset="-122"/>
                <a:cs typeface="Syne" pitchFamily="34" charset="-120"/>
              </a:rPr>
              <a:t>3</a:t>
            </a:r>
            <a:endParaRPr lang="en-US" sz="2081" dirty="0"/>
          </a:p>
        </p:txBody>
      </p:sp>
      <p:sp>
        <p:nvSpPr>
          <p:cNvPr id="20" name="Text 17"/>
          <p:cNvSpPr/>
          <p:nvPr/>
        </p:nvSpPr>
        <p:spPr>
          <a:xfrm>
            <a:off x="4609981" y="6624042"/>
            <a:ext cx="4099516" cy="396359"/>
          </a:xfrm>
          <a:prstGeom prst="rect">
            <a:avLst/>
          </a:prstGeom>
          <a:noFill/>
          <a:ln/>
        </p:spPr>
        <p:txBody>
          <a:bodyPr wrap="none" rtlCol="0" anchor="t"/>
          <a:lstStyle/>
          <a:p>
            <a:pPr marL="0" indent="0" algn="l">
              <a:lnSpc>
                <a:spcPts val="2168"/>
              </a:lnSpc>
              <a:buNone/>
            </a:pP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Recommandation personnalisée</a:t>
            </a:r>
            <a:endParaRPr lang="en-US" sz="1734" dirty="0">
              <a:solidFill>
                <a:schemeClr val="bg1"/>
              </a:solidFill>
            </a:endParaRPr>
          </a:p>
        </p:txBody>
      </p:sp>
      <p:sp>
        <p:nvSpPr>
          <p:cNvPr id="21" name="Text 18"/>
          <p:cNvSpPr/>
          <p:nvPr/>
        </p:nvSpPr>
        <p:spPr>
          <a:xfrm>
            <a:off x="4609981" y="7004923"/>
            <a:ext cx="6909622" cy="1210646"/>
          </a:xfrm>
          <a:prstGeom prst="rect">
            <a:avLst/>
          </a:prstGeom>
          <a:noFill/>
          <a:ln/>
        </p:spPr>
        <p:txBody>
          <a:bodyPr wrap="square" rtlCol="0" anchor="t"/>
          <a:lstStyle/>
          <a:p>
            <a:pPr>
              <a:lnSpc>
                <a:spcPct val="107000"/>
              </a:lnSpc>
              <a:spcAft>
                <a:spcPts val="800"/>
              </a:spcAft>
            </a:pPr>
            <a:r>
              <a:rPr lang="fr-FR" sz="1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Mettre en place un système de recommandation basé sur les profils utilisateur, capable de recommander des offres spéciales personnalisées et pertinentes pour chaque utilisateur en fonction de ses habitudes d'achat et de ses préférences.</a:t>
            </a:r>
          </a:p>
          <a:p>
            <a:pPr>
              <a:lnSpc>
                <a:spcPct val="107000"/>
              </a:lnSpc>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txBody>
          <a:bodyPr/>
          <a:lstStyle/>
          <a:p>
            <a:endParaRPr lang="fr-FR"/>
          </a:p>
        </p:txBody>
      </p:sp>
      <p:sp>
        <p:nvSpPr>
          <p:cNvPr id="3" name="Shape 1"/>
          <p:cNvSpPr/>
          <p:nvPr/>
        </p:nvSpPr>
        <p:spPr>
          <a:xfrm>
            <a:off x="19160" y="0"/>
            <a:ext cx="14630400" cy="8229600"/>
          </a:xfrm>
          <a:prstGeom prst="rect">
            <a:avLst/>
          </a:prstGeom>
          <a:solidFill>
            <a:srgbClr val="0C0A33"/>
          </a:solidFill>
          <a:ln/>
        </p:spPr>
        <p:txBody>
          <a:bodyPr/>
          <a:lstStyle/>
          <a:p>
            <a:endParaRPr lang="fr-FR"/>
          </a:p>
        </p:txBody>
      </p:sp>
      <p:sp>
        <p:nvSpPr>
          <p:cNvPr id="5" name="Text 2"/>
          <p:cNvSpPr/>
          <p:nvPr/>
        </p:nvSpPr>
        <p:spPr>
          <a:xfrm>
            <a:off x="833199" y="1676638"/>
            <a:ext cx="7208520" cy="694373"/>
          </a:xfrm>
          <a:prstGeom prst="rect">
            <a:avLst/>
          </a:prstGeom>
          <a:noFill/>
          <a:ln/>
        </p:spPr>
        <p:txBody>
          <a:bodyPr wrap="none" rtlCol="0" anchor="t"/>
          <a:lstStyle/>
          <a:p>
            <a:pPr marL="0" indent="0">
              <a:lnSpc>
                <a:spcPts val="5468"/>
              </a:lnSpc>
              <a:buNone/>
            </a:pPr>
            <a:endParaRPr lang="en-US" sz="4374" dirty="0"/>
          </a:p>
        </p:txBody>
      </p:sp>
      <p:sp>
        <p:nvSpPr>
          <p:cNvPr id="6" name="Shape 3"/>
          <p:cNvSpPr/>
          <p:nvPr/>
        </p:nvSpPr>
        <p:spPr>
          <a:xfrm>
            <a:off x="833199" y="2704267"/>
            <a:ext cx="4542115" cy="1990963"/>
          </a:xfrm>
          <a:prstGeom prst="roundRect">
            <a:avLst>
              <a:gd name="adj" fmla="val 3348"/>
            </a:avLst>
          </a:prstGeom>
          <a:solidFill>
            <a:srgbClr val="1E1B4A"/>
          </a:solidFill>
          <a:ln/>
        </p:spPr>
        <p:txBody>
          <a:bodyPr/>
          <a:lstStyle/>
          <a:p>
            <a:endParaRPr lang="fr-FR"/>
          </a:p>
        </p:txBody>
      </p:sp>
      <p:sp>
        <p:nvSpPr>
          <p:cNvPr id="7" name="Text 4"/>
          <p:cNvSpPr/>
          <p:nvPr/>
        </p:nvSpPr>
        <p:spPr>
          <a:xfrm>
            <a:off x="1055370" y="2757718"/>
            <a:ext cx="3345180" cy="347186"/>
          </a:xfrm>
          <a:prstGeom prst="rect">
            <a:avLst/>
          </a:prstGeom>
          <a:noFill/>
          <a:ln/>
        </p:spPr>
        <p:txBody>
          <a:bodyPr wrap="none" rtlCol="0" anchor="t"/>
          <a:lstStyle/>
          <a:p>
            <a:pPr marL="0" indent="0">
              <a:lnSpc>
                <a:spcPts val="2734"/>
              </a:lnSpc>
              <a:buNone/>
            </a:pPr>
            <a:r>
              <a:rPr lang="en-US" sz="2187" b="1" dirty="0">
                <a:solidFill>
                  <a:srgbClr val="FFFFFF"/>
                </a:solidFill>
                <a:latin typeface="Syne" pitchFamily="34" charset="0"/>
                <a:ea typeface="Syne" pitchFamily="34" charset="-122"/>
              </a:rPr>
              <a:t>Postman</a:t>
            </a:r>
            <a:endParaRPr lang="en-US" sz="2187" dirty="0"/>
          </a:p>
        </p:txBody>
      </p:sp>
      <p:sp>
        <p:nvSpPr>
          <p:cNvPr id="8" name="Text 5"/>
          <p:cNvSpPr/>
          <p:nvPr/>
        </p:nvSpPr>
        <p:spPr>
          <a:xfrm>
            <a:off x="1106685" y="3188970"/>
            <a:ext cx="4097774" cy="1066205"/>
          </a:xfrm>
          <a:prstGeom prst="rect">
            <a:avLst/>
          </a:prstGeom>
          <a:noFill/>
          <a:ln/>
        </p:spPr>
        <p:txBody>
          <a:bodyPr wrap="square" rtlCol="0" anchor="t"/>
          <a:lstStyle/>
          <a:p>
            <a:pPr marL="0" indent="0">
              <a:lnSpc>
                <a:spcPts val="2799"/>
              </a:lnSpc>
              <a:buNone/>
            </a:pPr>
            <a:endParaRPr lang="en-US" sz="1750" dirty="0"/>
          </a:p>
        </p:txBody>
      </p:sp>
      <p:sp>
        <p:nvSpPr>
          <p:cNvPr id="9" name="Shape 6"/>
          <p:cNvSpPr/>
          <p:nvPr/>
        </p:nvSpPr>
        <p:spPr>
          <a:xfrm>
            <a:off x="5597485" y="2704267"/>
            <a:ext cx="4542115" cy="1990963"/>
          </a:xfrm>
          <a:prstGeom prst="roundRect">
            <a:avLst>
              <a:gd name="adj" fmla="val 3348"/>
            </a:avLst>
          </a:prstGeom>
          <a:solidFill>
            <a:srgbClr val="1E1B4A"/>
          </a:solidFill>
          <a:ln/>
        </p:spPr>
        <p:txBody>
          <a:bodyPr/>
          <a:lstStyle/>
          <a:p>
            <a:endParaRPr lang="fr-FR"/>
          </a:p>
        </p:txBody>
      </p:sp>
      <p:sp>
        <p:nvSpPr>
          <p:cNvPr id="10" name="Text 7"/>
          <p:cNvSpPr/>
          <p:nvPr/>
        </p:nvSpPr>
        <p:spPr>
          <a:xfrm>
            <a:off x="5819655" y="2813261"/>
            <a:ext cx="3878580" cy="347186"/>
          </a:xfrm>
          <a:prstGeom prst="rect">
            <a:avLst/>
          </a:prstGeom>
          <a:noFill/>
          <a:ln/>
        </p:spPr>
        <p:txBody>
          <a:bodyPr wrap="none" rtlCol="0" anchor="t"/>
          <a:lstStyle/>
          <a:p>
            <a:pPr marL="0" indent="0">
              <a:lnSpc>
                <a:spcPts val="2734"/>
              </a:lnSpc>
              <a:buNone/>
            </a:pPr>
            <a:r>
              <a:rPr lang="en-US" sz="2187" b="1" dirty="0">
                <a:solidFill>
                  <a:srgbClr val="FFFFFF"/>
                </a:solidFill>
                <a:latin typeface="Syne" pitchFamily="34" charset="0"/>
                <a:ea typeface="Syne" pitchFamily="34" charset="-122"/>
              </a:rPr>
              <a:t>MongoDB</a:t>
            </a:r>
            <a:endParaRPr lang="en-US" sz="2187" dirty="0"/>
          </a:p>
        </p:txBody>
      </p:sp>
      <p:sp>
        <p:nvSpPr>
          <p:cNvPr id="11" name="Text 8"/>
          <p:cNvSpPr/>
          <p:nvPr/>
        </p:nvSpPr>
        <p:spPr>
          <a:xfrm>
            <a:off x="5819656" y="3221957"/>
            <a:ext cx="4097774" cy="1066205"/>
          </a:xfrm>
          <a:prstGeom prst="rect">
            <a:avLst/>
          </a:prstGeom>
          <a:noFill/>
          <a:ln/>
        </p:spPr>
        <p:txBody>
          <a:bodyPr wrap="square" rtlCol="0" anchor="t"/>
          <a:lstStyle/>
          <a:p>
            <a:pPr marL="0" indent="0">
              <a:lnSpc>
                <a:spcPts val="2799"/>
              </a:lnSpc>
              <a:buNone/>
            </a:pPr>
            <a:endParaRPr lang="en-US" sz="1750" dirty="0"/>
          </a:p>
        </p:txBody>
      </p:sp>
      <p:sp>
        <p:nvSpPr>
          <p:cNvPr id="12" name="Shape 9"/>
          <p:cNvSpPr/>
          <p:nvPr/>
        </p:nvSpPr>
        <p:spPr>
          <a:xfrm>
            <a:off x="833199" y="4917400"/>
            <a:ext cx="8544977" cy="1739878"/>
          </a:xfrm>
          <a:prstGeom prst="roundRect">
            <a:avLst>
              <a:gd name="adj" fmla="val 4076"/>
            </a:avLst>
          </a:prstGeom>
          <a:solidFill>
            <a:srgbClr val="1E1B4A"/>
          </a:solidFill>
          <a:ln/>
        </p:spPr>
        <p:txBody>
          <a:bodyPr/>
          <a:lstStyle/>
          <a:p>
            <a:endParaRPr lang="fr-FR" dirty="0"/>
          </a:p>
        </p:txBody>
      </p:sp>
      <p:sp>
        <p:nvSpPr>
          <p:cNvPr id="13" name="Text 10"/>
          <p:cNvSpPr/>
          <p:nvPr/>
        </p:nvSpPr>
        <p:spPr>
          <a:xfrm>
            <a:off x="1055370" y="5139571"/>
            <a:ext cx="3261360" cy="347186"/>
          </a:xfrm>
          <a:prstGeom prst="rect">
            <a:avLst/>
          </a:prstGeom>
          <a:noFill/>
          <a:ln/>
        </p:spPr>
        <p:txBody>
          <a:bodyPr wrap="none" rtlCol="0" anchor="t"/>
          <a:lstStyle/>
          <a:p>
            <a:pPr marL="0" indent="0">
              <a:lnSpc>
                <a:spcPts val="2734"/>
              </a:lnSpc>
              <a:buNone/>
            </a:pPr>
            <a:r>
              <a:rPr lang="en-US" sz="2187" b="1" dirty="0">
                <a:solidFill>
                  <a:srgbClr val="FFFFFF"/>
                </a:solidFill>
                <a:latin typeface="Syne" pitchFamily="34" charset="0"/>
                <a:ea typeface="Syne" pitchFamily="34" charset="-122"/>
              </a:rPr>
              <a:t>Visual Studio code</a:t>
            </a:r>
            <a:endParaRPr lang="en-US" sz="2187" dirty="0"/>
          </a:p>
        </p:txBody>
      </p:sp>
      <p:sp>
        <p:nvSpPr>
          <p:cNvPr id="14" name="Text 11"/>
          <p:cNvSpPr/>
          <p:nvPr/>
        </p:nvSpPr>
        <p:spPr>
          <a:xfrm>
            <a:off x="1055370" y="5619988"/>
            <a:ext cx="8862060" cy="710803"/>
          </a:xfrm>
          <a:prstGeom prst="rect">
            <a:avLst/>
          </a:prstGeom>
          <a:noFill/>
          <a:ln/>
        </p:spPr>
        <p:txBody>
          <a:bodyPr wrap="square" rtlCol="0" anchor="t"/>
          <a:lstStyle/>
          <a:p>
            <a:pPr marL="0" indent="0">
              <a:lnSpc>
                <a:spcPts val="2799"/>
              </a:lnSpc>
              <a:buNone/>
            </a:pPr>
            <a:r>
              <a:rPr lang="en-US" sz="1750" dirty="0">
                <a:solidFill>
                  <a:srgbClr val="D9E1FF"/>
                </a:solidFill>
                <a:latin typeface="Arimo" pitchFamily="34" charset="0"/>
                <a:ea typeface="Arimo" pitchFamily="34" charset="-122"/>
                <a:cs typeface="Arimo" pitchFamily="34" charset="-120"/>
              </a:rPr>
              <a:t>.</a:t>
            </a:r>
            <a:endParaRPr lang="en-US" sz="1750" dirty="0"/>
          </a:p>
        </p:txBody>
      </p:sp>
      <p:sp>
        <p:nvSpPr>
          <p:cNvPr id="15" name="ZoneTexte 14">
            <a:extLst>
              <a:ext uri="{FF2B5EF4-FFF2-40B4-BE49-F238E27FC236}">
                <a16:creationId xmlns:a16="http://schemas.microsoft.com/office/drawing/2014/main" id="{4DAE859F-E252-4C63-F42B-BAB3E5BC353B}"/>
              </a:ext>
            </a:extLst>
          </p:cNvPr>
          <p:cNvSpPr txBox="1"/>
          <p:nvPr/>
        </p:nvSpPr>
        <p:spPr>
          <a:xfrm>
            <a:off x="3792596" y="1217623"/>
            <a:ext cx="7932699" cy="584775"/>
          </a:xfrm>
          <a:prstGeom prst="rect">
            <a:avLst/>
          </a:prstGeom>
          <a:noFill/>
        </p:spPr>
        <p:txBody>
          <a:bodyPr wrap="square" rtlCol="0">
            <a:spAutoFit/>
          </a:bodyPr>
          <a:lstStyle/>
          <a:p>
            <a:r>
              <a:rPr lang="fr-FR" sz="3200" dirty="0">
                <a:solidFill>
                  <a:schemeClr val="bg1"/>
                </a:solidFill>
                <a:latin typeface="Space Grotesk" pitchFamily="2" charset="0"/>
                <a:cs typeface="Space Grotesk" pitchFamily="2" charset="0"/>
              </a:rPr>
              <a:t>Technologies utilisées</a:t>
            </a:r>
          </a:p>
        </p:txBody>
      </p:sp>
      <p:pic>
        <p:nvPicPr>
          <p:cNvPr id="17" name="Image 16" descr="Une image contenant clipart, Graphique, cercle, dessin humoristique&#10;&#10;Description générée automatiquement">
            <a:extLst>
              <a:ext uri="{FF2B5EF4-FFF2-40B4-BE49-F238E27FC236}">
                <a16:creationId xmlns:a16="http://schemas.microsoft.com/office/drawing/2014/main" id="{05DFE86A-326A-239E-3937-F52BBCE7613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425487" y="556201"/>
            <a:ext cx="1535747" cy="15357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txBody>
          <a:bodyPr/>
          <a:lstStyle/>
          <a:p>
            <a:endParaRPr lang="fr-FR"/>
          </a:p>
        </p:txBody>
      </p:sp>
      <p:sp>
        <p:nvSpPr>
          <p:cNvPr id="3" name="Shape 1"/>
          <p:cNvSpPr/>
          <p:nvPr/>
        </p:nvSpPr>
        <p:spPr>
          <a:xfrm>
            <a:off x="0" y="0"/>
            <a:ext cx="14630400" cy="8229600"/>
          </a:xfrm>
          <a:prstGeom prst="rect">
            <a:avLst/>
          </a:prstGeom>
          <a:solidFill>
            <a:srgbClr val="0C0A33"/>
          </a:solidFill>
          <a:ln/>
        </p:spPr>
        <p:txBody>
          <a:bodyPr/>
          <a:lstStyle/>
          <a:p>
            <a:endParaRPr lang="fr-FR"/>
          </a:p>
        </p:txBody>
      </p:sp>
      <p:sp>
        <p:nvSpPr>
          <p:cNvPr id="5" name="Text 2"/>
          <p:cNvSpPr/>
          <p:nvPr/>
        </p:nvSpPr>
        <p:spPr>
          <a:xfrm>
            <a:off x="833199" y="1676638"/>
            <a:ext cx="7208520" cy="694373"/>
          </a:xfrm>
          <a:prstGeom prst="rect">
            <a:avLst/>
          </a:prstGeom>
          <a:noFill/>
          <a:ln/>
        </p:spPr>
        <p:txBody>
          <a:bodyPr wrap="none" rtlCol="0" anchor="t"/>
          <a:lstStyle/>
          <a:p>
            <a:pPr marL="0" indent="0">
              <a:lnSpc>
                <a:spcPts val="5468"/>
              </a:lnSpc>
              <a:buNone/>
            </a:pPr>
            <a:endParaRPr lang="en-US" sz="4374" dirty="0"/>
          </a:p>
        </p:txBody>
      </p:sp>
      <p:sp>
        <p:nvSpPr>
          <p:cNvPr id="6" name="Shape 3"/>
          <p:cNvSpPr/>
          <p:nvPr/>
        </p:nvSpPr>
        <p:spPr>
          <a:xfrm>
            <a:off x="833199" y="2704267"/>
            <a:ext cx="4542115" cy="1990963"/>
          </a:xfrm>
          <a:prstGeom prst="roundRect">
            <a:avLst>
              <a:gd name="adj" fmla="val 3348"/>
            </a:avLst>
          </a:prstGeom>
          <a:solidFill>
            <a:srgbClr val="1E1B4A"/>
          </a:solidFill>
          <a:ln/>
        </p:spPr>
        <p:txBody>
          <a:bodyPr/>
          <a:lstStyle/>
          <a:p>
            <a:endParaRPr lang="fr-FR"/>
          </a:p>
        </p:txBody>
      </p:sp>
      <p:sp>
        <p:nvSpPr>
          <p:cNvPr id="7" name="Text 4"/>
          <p:cNvSpPr/>
          <p:nvPr/>
        </p:nvSpPr>
        <p:spPr>
          <a:xfrm>
            <a:off x="1055370" y="2757718"/>
            <a:ext cx="3345180" cy="347186"/>
          </a:xfrm>
          <a:prstGeom prst="rect">
            <a:avLst/>
          </a:prstGeom>
          <a:noFill/>
          <a:ln/>
        </p:spPr>
        <p:txBody>
          <a:bodyPr wrap="none" rtlCol="0" anchor="t"/>
          <a:lstStyle/>
          <a:p>
            <a:pPr marL="0" indent="0">
              <a:lnSpc>
                <a:spcPts val="2734"/>
              </a:lnSpc>
              <a:buNone/>
            </a:pPr>
            <a:r>
              <a:rPr lang="en-US" sz="2187" b="1" dirty="0">
                <a:solidFill>
                  <a:srgbClr val="FFFFFF"/>
                </a:solidFill>
                <a:latin typeface="Syne" pitchFamily="34" charset="0"/>
                <a:ea typeface="Syne" pitchFamily="34" charset="-122"/>
              </a:rPr>
              <a:t>Node </a:t>
            </a:r>
            <a:r>
              <a:rPr lang="en-US" sz="2187" b="1" dirty="0" err="1">
                <a:solidFill>
                  <a:srgbClr val="FFFFFF"/>
                </a:solidFill>
                <a:latin typeface="Syne" pitchFamily="34" charset="0"/>
                <a:ea typeface="Syne" pitchFamily="34" charset="-122"/>
              </a:rPr>
              <a:t>js</a:t>
            </a:r>
            <a:endParaRPr lang="en-US" sz="2187" dirty="0"/>
          </a:p>
        </p:txBody>
      </p:sp>
      <p:sp>
        <p:nvSpPr>
          <p:cNvPr id="8" name="Text 5"/>
          <p:cNvSpPr/>
          <p:nvPr/>
        </p:nvSpPr>
        <p:spPr>
          <a:xfrm>
            <a:off x="1106685" y="3188970"/>
            <a:ext cx="4097774" cy="1066205"/>
          </a:xfrm>
          <a:prstGeom prst="rect">
            <a:avLst/>
          </a:prstGeom>
          <a:noFill/>
          <a:ln/>
        </p:spPr>
        <p:txBody>
          <a:bodyPr wrap="square" rtlCol="0" anchor="t"/>
          <a:lstStyle/>
          <a:p>
            <a:pPr marL="0" indent="0">
              <a:lnSpc>
                <a:spcPts val="2799"/>
              </a:lnSpc>
              <a:buNone/>
            </a:pPr>
            <a:endParaRPr lang="en-US" sz="1750" dirty="0"/>
          </a:p>
        </p:txBody>
      </p:sp>
      <p:sp>
        <p:nvSpPr>
          <p:cNvPr id="9" name="Shape 6"/>
          <p:cNvSpPr/>
          <p:nvPr/>
        </p:nvSpPr>
        <p:spPr>
          <a:xfrm>
            <a:off x="5597485" y="2704267"/>
            <a:ext cx="4542115" cy="1990963"/>
          </a:xfrm>
          <a:prstGeom prst="roundRect">
            <a:avLst>
              <a:gd name="adj" fmla="val 3348"/>
            </a:avLst>
          </a:prstGeom>
          <a:solidFill>
            <a:srgbClr val="1E1B4A"/>
          </a:solidFill>
          <a:ln/>
        </p:spPr>
        <p:txBody>
          <a:bodyPr/>
          <a:lstStyle/>
          <a:p>
            <a:endParaRPr lang="fr-FR"/>
          </a:p>
        </p:txBody>
      </p:sp>
      <p:sp>
        <p:nvSpPr>
          <p:cNvPr id="10" name="Text 7"/>
          <p:cNvSpPr/>
          <p:nvPr/>
        </p:nvSpPr>
        <p:spPr>
          <a:xfrm>
            <a:off x="5819655" y="2813261"/>
            <a:ext cx="3878580" cy="347186"/>
          </a:xfrm>
          <a:prstGeom prst="rect">
            <a:avLst/>
          </a:prstGeom>
          <a:noFill/>
          <a:ln/>
        </p:spPr>
        <p:txBody>
          <a:bodyPr wrap="none" rtlCol="0" anchor="t"/>
          <a:lstStyle/>
          <a:p>
            <a:pPr marL="0" indent="0">
              <a:lnSpc>
                <a:spcPts val="2734"/>
              </a:lnSpc>
              <a:buNone/>
            </a:pPr>
            <a:r>
              <a:rPr lang="en-US" sz="2187" b="1" dirty="0">
                <a:solidFill>
                  <a:srgbClr val="FFFFFF"/>
                </a:solidFill>
                <a:latin typeface="Syne" pitchFamily="34" charset="0"/>
                <a:ea typeface="Syne" pitchFamily="34" charset="-122"/>
              </a:rPr>
              <a:t>Express.JS</a:t>
            </a:r>
            <a:endParaRPr lang="en-US" sz="2187" dirty="0"/>
          </a:p>
        </p:txBody>
      </p:sp>
      <p:sp>
        <p:nvSpPr>
          <p:cNvPr id="11" name="Text 8"/>
          <p:cNvSpPr/>
          <p:nvPr/>
        </p:nvSpPr>
        <p:spPr>
          <a:xfrm>
            <a:off x="5819656" y="3221957"/>
            <a:ext cx="4097774" cy="1066205"/>
          </a:xfrm>
          <a:prstGeom prst="rect">
            <a:avLst/>
          </a:prstGeom>
          <a:noFill/>
          <a:ln/>
        </p:spPr>
        <p:txBody>
          <a:bodyPr wrap="square" rtlCol="0" anchor="t"/>
          <a:lstStyle/>
          <a:p>
            <a:pPr marL="0" indent="0">
              <a:lnSpc>
                <a:spcPts val="2799"/>
              </a:lnSpc>
              <a:buNone/>
            </a:pPr>
            <a:r>
              <a:rPr lang="en-US" sz="1750" dirty="0">
                <a:solidFill>
                  <a:srgbClr val="D9E1FF"/>
                </a:solidFill>
                <a:latin typeface="Arimo" pitchFamily="34" charset="0"/>
                <a:ea typeface="Arimo" pitchFamily="34" charset="-122"/>
                <a:cs typeface="Arimo" pitchFamily="34" charset="-120"/>
              </a:rPr>
              <a:t>.</a:t>
            </a:r>
            <a:endParaRPr lang="en-US" sz="1750" dirty="0"/>
          </a:p>
        </p:txBody>
      </p:sp>
      <p:sp>
        <p:nvSpPr>
          <p:cNvPr id="12" name="Shape 9"/>
          <p:cNvSpPr/>
          <p:nvPr/>
        </p:nvSpPr>
        <p:spPr>
          <a:xfrm>
            <a:off x="833199" y="4917400"/>
            <a:ext cx="8544977" cy="1739878"/>
          </a:xfrm>
          <a:prstGeom prst="roundRect">
            <a:avLst>
              <a:gd name="adj" fmla="val 4076"/>
            </a:avLst>
          </a:prstGeom>
          <a:solidFill>
            <a:srgbClr val="1E1B4A"/>
          </a:solidFill>
          <a:ln/>
        </p:spPr>
        <p:txBody>
          <a:bodyPr/>
          <a:lstStyle/>
          <a:p>
            <a:endParaRPr lang="fr-FR"/>
          </a:p>
        </p:txBody>
      </p:sp>
      <p:sp>
        <p:nvSpPr>
          <p:cNvPr id="13" name="Text 10"/>
          <p:cNvSpPr/>
          <p:nvPr/>
        </p:nvSpPr>
        <p:spPr>
          <a:xfrm>
            <a:off x="1055370" y="5139571"/>
            <a:ext cx="3261360" cy="347186"/>
          </a:xfrm>
          <a:prstGeom prst="rect">
            <a:avLst/>
          </a:prstGeom>
          <a:noFill/>
          <a:ln/>
        </p:spPr>
        <p:txBody>
          <a:bodyPr wrap="none" rtlCol="0" anchor="t"/>
          <a:lstStyle/>
          <a:p>
            <a:pPr marL="0" indent="0">
              <a:lnSpc>
                <a:spcPts val="2734"/>
              </a:lnSpc>
              <a:buNone/>
            </a:pPr>
            <a:r>
              <a:rPr lang="en-US" sz="2187" b="1" dirty="0">
                <a:solidFill>
                  <a:srgbClr val="FFFFFF"/>
                </a:solidFill>
                <a:latin typeface="Syne" pitchFamily="34" charset="0"/>
                <a:ea typeface="Syne" pitchFamily="34" charset="-122"/>
              </a:rPr>
              <a:t>swagger</a:t>
            </a:r>
            <a:endParaRPr lang="en-US" sz="2187" dirty="0"/>
          </a:p>
        </p:txBody>
      </p:sp>
      <p:sp>
        <p:nvSpPr>
          <p:cNvPr id="14" name="Text 11"/>
          <p:cNvSpPr/>
          <p:nvPr/>
        </p:nvSpPr>
        <p:spPr>
          <a:xfrm>
            <a:off x="1055370" y="5619988"/>
            <a:ext cx="8862060" cy="710803"/>
          </a:xfrm>
          <a:prstGeom prst="rect">
            <a:avLst/>
          </a:prstGeom>
          <a:noFill/>
          <a:ln/>
        </p:spPr>
        <p:txBody>
          <a:bodyPr wrap="square" rtlCol="0" anchor="t"/>
          <a:lstStyle/>
          <a:p>
            <a:pPr marL="0" indent="0">
              <a:lnSpc>
                <a:spcPts val="2799"/>
              </a:lnSpc>
              <a:buNone/>
            </a:pPr>
            <a:endParaRPr lang="en-US" sz="1750" dirty="0"/>
          </a:p>
        </p:txBody>
      </p:sp>
      <p:sp>
        <p:nvSpPr>
          <p:cNvPr id="15" name="ZoneTexte 14">
            <a:extLst>
              <a:ext uri="{FF2B5EF4-FFF2-40B4-BE49-F238E27FC236}">
                <a16:creationId xmlns:a16="http://schemas.microsoft.com/office/drawing/2014/main" id="{4DAE859F-E252-4C63-F42B-BAB3E5BC353B}"/>
              </a:ext>
            </a:extLst>
          </p:cNvPr>
          <p:cNvSpPr txBox="1"/>
          <p:nvPr/>
        </p:nvSpPr>
        <p:spPr>
          <a:xfrm>
            <a:off x="3792596" y="1217623"/>
            <a:ext cx="7932699" cy="584775"/>
          </a:xfrm>
          <a:prstGeom prst="rect">
            <a:avLst/>
          </a:prstGeom>
          <a:noFill/>
        </p:spPr>
        <p:txBody>
          <a:bodyPr wrap="square" rtlCol="0">
            <a:spAutoFit/>
          </a:bodyPr>
          <a:lstStyle/>
          <a:p>
            <a:r>
              <a:rPr lang="fr-FR" sz="3200" dirty="0">
                <a:solidFill>
                  <a:schemeClr val="bg1"/>
                </a:solidFill>
                <a:latin typeface="Space Grotesk" pitchFamily="2" charset="0"/>
                <a:cs typeface="Space Grotesk" pitchFamily="2" charset="0"/>
              </a:rPr>
              <a:t>Technologies utilisées</a:t>
            </a:r>
          </a:p>
        </p:txBody>
      </p:sp>
      <p:pic>
        <p:nvPicPr>
          <p:cNvPr id="17" name="Image 16" descr="Une image contenant clipart, Graphique, cercle, dessin humoristique&#10;&#10;Description générée automatiquement">
            <a:extLst>
              <a:ext uri="{FF2B5EF4-FFF2-40B4-BE49-F238E27FC236}">
                <a16:creationId xmlns:a16="http://schemas.microsoft.com/office/drawing/2014/main" id="{05DFE86A-326A-239E-3937-F52BBCE7613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425487" y="556201"/>
            <a:ext cx="1535747" cy="1535747"/>
          </a:xfrm>
          <a:prstGeom prst="rect">
            <a:avLst/>
          </a:prstGeom>
        </p:spPr>
      </p:pic>
    </p:spTree>
    <p:extLst>
      <p:ext uri="{BB962C8B-B14F-4D97-AF65-F5344CB8AC3E}">
        <p14:creationId xmlns:p14="http://schemas.microsoft.com/office/powerpoint/2010/main" val="28575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txBody>
          <a:bodyPr/>
          <a:lstStyle/>
          <a:p>
            <a:endParaRPr lang="fr-FR"/>
          </a:p>
        </p:txBody>
      </p:sp>
      <p:sp>
        <p:nvSpPr>
          <p:cNvPr id="3" name="Shape 1"/>
          <p:cNvSpPr/>
          <p:nvPr/>
        </p:nvSpPr>
        <p:spPr>
          <a:xfrm>
            <a:off x="0" y="86321"/>
            <a:ext cx="14630400" cy="8229600"/>
          </a:xfrm>
          <a:prstGeom prst="rect">
            <a:avLst/>
          </a:prstGeom>
          <a:solidFill>
            <a:srgbClr val="0C0A33"/>
          </a:solidFill>
          <a:ln/>
        </p:spPr>
        <p:txBody>
          <a:bodyPr/>
          <a:lstStyle/>
          <a:p>
            <a:endParaRPr lang="fr-FR"/>
          </a:p>
        </p:txBody>
      </p:sp>
      <p:sp>
        <p:nvSpPr>
          <p:cNvPr id="4" name="Text 2"/>
          <p:cNvSpPr/>
          <p:nvPr/>
        </p:nvSpPr>
        <p:spPr>
          <a:xfrm>
            <a:off x="3853804" y="1033105"/>
            <a:ext cx="6560820" cy="694373"/>
          </a:xfrm>
          <a:prstGeom prst="rect">
            <a:avLst/>
          </a:prstGeom>
          <a:noFill/>
          <a:ln/>
        </p:spPr>
        <p:txBody>
          <a:bodyPr wrap="none" rtlCol="0" anchor="t"/>
          <a:lstStyle/>
          <a:p>
            <a:pPr marL="0" indent="0">
              <a:lnSpc>
                <a:spcPts val="5468"/>
              </a:lnSpc>
              <a:buNone/>
            </a:pPr>
            <a:r>
              <a:rPr lang="en-US" sz="4374" b="1" dirty="0">
                <a:solidFill>
                  <a:srgbClr val="FFFFFF"/>
                </a:solidFill>
                <a:latin typeface="Space Grotesk" pitchFamily="2" charset="0"/>
                <a:cs typeface="Space Grotesk" pitchFamily="2" charset="0"/>
              </a:rPr>
              <a:t>API ENDPOINTS</a:t>
            </a:r>
            <a:endParaRPr lang="en-US" sz="4374" dirty="0">
              <a:latin typeface="Space Grotesk" pitchFamily="2" charset="0"/>
              <a:cs typeface="Space Grotesk" pitchFamily="2" charset="0"/>
            </a:endParaRPr>
          </a:p>
        </p:txBody>
      </p:sp>
      <p:sp>
        <p:nvSpPr>
          <p:cNvPr id="5" name="Shape 3"/>
          <p:cNvSpPr/>
          <p:nvPr/>
        </p:nvSpPr>
        <p:spPr>
          <a:xfrm>
            <a:off x="2348389" y="3430429"/>
            <a:ext cx="499943" cy="499943"/>
          </a:xfrm>
          <a:prstGeom prst="roundRect">
            <a:avLst>
              <a:gd name="adj" fmla="val 13333"/>
            </a:avLst>
          </a:prstGeom>
          <a:solidFill>
            <a:srgbClr val="1E1B4A"/>
          </a:solidFill>
          <a:ln/>
        </p:spPr>
        <p:txBody>
          <a:bodyPr/>
          <a:lstStyle/>
          <a:p>
            <a:endParaRPr lang="fr-FR"/>
          </a:p>
        </p:txBody>
      </p:sp>
      <p:sp>
        <p:nvSpPr>
          <p:cNvPr id="6" name="Text 4"/>
          <p:cNvSpPr/>
          <p:nvPr/>
        </p:nvSpPr>
        <p:spPr>
          <a:xfrm>
            <a:off x="2533531" y="3472101"/>
            <a:ext cx="129540" cy="416481"/>
          </a:xfrm>
          <a:prstGeom prst="rect">
            <a:avLst/>
          </a:prstGeom>
          <a:noFill/>
          <a:ln/>
        </p:spPr>
        <p:txBody>
          <a:bodyPr wrap="none" rtlCol="0" anchor="t"/>
          <a:lstStyle/>
          <a:p>
            <a:pPr marL="0" indent="0" algn="ctr">
              <a:lnSpc>
                <a:spcPts val="3281"/>
              </a:lnSpc>
              <a:buNone/>
            </a:pPr>
            <a:r>
              <a:rPr lang="en-US" sz="2624" b="1" dirty="0">
                <a:solidFill>
                  <a:srgbClr val="FFFFFF"/>
                </a:solidFill>
                <a:latin typeface="Syne" pitchFamily="34" charset="0"/>
                <a:ea typeface="Syne" pitchFamily="34" charset="-122"/>
                <a:cs typeface="Syne" pitchFamily="34" charset="-120"/>
              </a:rPr>
              <a:t>1</a:t>
            </a:r>
            <a:endParaRPr lang="en-US" sz="2624" dirty="0"/>
          </a:p>
        </p:txBody>
      </p:sp>
      <p:sp>
        <p:nvSpPr>
          <p:cNvPr id="7" name="Text 5"/>
          <p:cNvSpPr/>
          <p:nvPr/>
        </p:nvSpPr>
        <p:spPr>
          <a:xfrm>
            <a:off x="3070503" y="3506748"/>
            <a:ext cx="2440900" cy="694373"/>
          </a:xfrm>
          <a:prstGeom prst="rect">
            <a:avLst/>
          </a:prstGeom>
          <a:noFill/>
          <a:ln/>
        </p:spPr>
        <p:txBody>
          <a:bodyPr wrap="square" rtlCol="0" anchor="t"/>
          <a:lstStyle/>
          <a:p>
            <a:pPr marL="0" indent="0">
              <a:lnSpc>
                <a:spcPts val="2734"/>
              </a:lnSpc>
              <a:buNone/>
            </a:pPr>
            <a:endParaRPr lang="en-US" sz="2187" dirty="0"/>
          </a:p>
        </p:txBody>
      </p:sp>
      <p:sp>
        <p:nvSpPr>
          <p:cNvPr id="9" name="Shape 7"/>
          <p:cNvSpPr/>
          <p:nvPr/>
        </p:nvSpPr>
        <p:spPr>
          <a:xfrm>
            <a:off x="5733574" y="3430429"/>
            <a:ext cx="499943" cy="499943"/>
          </a:xfrm>
          <a:prstGeom prst="roundRect">
            <a:avLst>
              <a:gd name="adj" fmla="val 13333"/>
            </a:avLst>
          </a:prstGeom>
          <a:solidFill>
            <a:srgbClr val="1E1B4A"/>
          </a:solidFill>
          <a:ln/>
        </p:spPr>
        <p:txBody>
          <a:bodyPr/>
          <a:lstStyle/>
          <a:p>
            <a:endParaRPr lang="fr-FR"/>
          </a:p>
        </p:txBody>
      </p:sp>
      <p:sp>
        <p:nvSpPr>
          <p:cNvPr id="10" name="Text 8"/>
          <p:cNvSpPr/>
          <p:nvPr/>
        </p:nvSpPr>
        <p:spPr>
          <a:xfrm>
            <a:off x="5880616" y="3472101"/>
            <a:ext cx="205740" cy="416481"/>
          </a:xfrm>
          <a:prstGeom prst="rect">
            <a:avLst/>
          </a:prstGeom>
          <a:noFill/>
          <a:ln/>
        </p:spPr>
        <p:txBody>
          <a:bodyPr wrap="none" rtlCol="0" anchor="t"/>
          <a:lstStyle/>
          <a:p>
            <a:pPr marL="0" indent="0" algn="ctr">
              <a:lnSpc>
                <a:spcPts val="3281"/>
              </a:lnSpc>
              <a:buNone/>
            </a:pPr>
            <a:r>
              <a:rPr lang="en-US" sz="2624" b="1" dirty="0">
                <a:solidFill>
                  <a:srgbClr val="FFFFFF"/>
                </a:solidFill>
                <a:latin typeface="Syne" pitchFamily="34" charset="0"/>
                <a:ea typeface="Syne" pitchFamily="34" charset="-122"/>
                <a:cs typeface="Syne" pitchFamily="34" charset="-120"/>
              </a:rPr>
              <a:t>2</a:t>
            </a:r>
            <a:endParaRPr lang="en-US" sz="2624" dirty="0"/>
          </a:p>
        </p:txBody>
      </p:sp>
      <p:sp>
        <p:nvSpPr>
          <p:cNvPr id="11" name="Text 9"/>
          <p:cNvSpPr/>
          <p:nvPr/>
        </p:nvSpPr>
        <p:spPr>
          <a:xfrm>
            <a:off x="6455688" y="3506748"/>
            <a:ext cx="2440900" cy="694373"/>
          </a:xfrm>
          <a:prstGeom prst="rect">
            <a:avLst/>
          </a:prstGeom>
          <a:noFill/>
          <a:ln/>
        </p:spPr>
        <p:txBody>
          <a:bodyPr wrap="square" rtlCol="0" anchor="t"/>
          <a:lstStyle/>
          <a:p>
            <a:pPr marL="0" indent="0">
              <a:lnSpc>
                <a:spcPts val="2734"/>
              </a:lnSpc>
              <a:buNone/>
            </a:pPr>
            <a:r>
              <a:rPr lang="fr-FR" dirty="0">
                <a:solidFill>
                  <a:schemeClr val="bg1"/>
                </a:solidFill>
              </a:rPr>
              <a:t>{{BASE_URL}}/</a:t>
            </a:r>
            <a:r>
              <a:rPr lang="fr-FR" dirty="0" err="1">
                <a:solidFill>
                  <a:schemeClr val="bg1"/>
                </a:solidFill>
              </a:rPr>
              <a:t>auth</a:t>
            </a:r>
            <a:r>
              <a:rPr lang="fr-FR" dirty="0">
                <a:solidFill>
                  <a:schemeClr val="bg1"/>
                </a:solidFill>
              </a:rPr>
              <a:t>/</a:t>
            </a:r>
            <a:r>
              <a:rPr lang="fr-FR" dirty="0" err="1">
                <a:solidFill>
                  <a:schemeClr val="bg1"/>
                </a:solidFill>
              </a:rPr>
              <a:t>register</a:t>
            </a:r>
            <a:endParaRPr lang="en-US" dirty="0">
              <a:solidFill>
                <a:schemeClr val="bg1"/>
              </a:solidFill>
            </a:endParaRPr>
          </a:p>
        </p:txBody>
      </p:sp>
      <p:sp>
        <p:nvSpPr>
          <p:cNvPr id="13" name="Shape 11"/>
          <p:cNvSpPr/>
          <p:nvPr/>
        </p:nvSpPr>
        <p:spPr>
          <a:xfrm>
            <a:off x="9118759" y="3430429"/>
            <a:ext cx="499943" cy="499943"/>
          </a:xfrm>
          <a:prstGeom prst="roundRect">
            <a:avLst>
              <a:gd name="adj" fmla="val 13333"/>
            </a:avLst>
          </a:prstGeom>
          <a:solidFill>
            <a:srgbClr val="1E1B4A"/>
          </a:solidFill>
          <a:ln/>
        </p:spPr>
        <p:txBody>
          <a:bodyPr/>
          <a:lstStyle/>
          <a:p>
            <a:endParaRPr lang="fr-FR"/>
          </a:p>
        </p:txBody>
      </p:sp>
      <p:sp>
        <p:nvSpPr>
          <p:cNvPr id="14" name="Text 12"/>
          <p:cNvSpPr/>
          <p:nvPr/>
        </p:nvSpPr>
        <p:spPr>
          <a:xfrm>
            <a:off x="9261991" y="3472101"/>
            <a:ext cx="213360" cy="416481"/>
          </a:xfrm>
          <a:prstGeom prst="rect">
            <a:avLst/>
          </a:prstGeom>
          <a:noFill/>
          <a:ln/>
        </p:spPr>
        <p:txBody>
          <a:bodyPr wrap="none" rtlCol="0" anchor="t"/>
          <a:lstStyle/>
          <a:p>
            <a:pPr marL="0" indent="0" algn="ctr">
              <a:lnSpc>
                <a:spcPts val="3281"/>
              </a:lnSpc>
              <a:buNone/>
            </a:pPr>
            <a:r>
              <a:rPr lang="en-US" sz="2624" b="1" dirty="0">
                <a:solidFill>
                  <a:srgbClr val="FFFFFF"/>
                </a:solidFill>
                <a:latin typeface="Syne" pitchFamily="34" charset="0"/>
                <a:ea typeface="Syne" pitchFamily="34" charset="-122"/>
                <a:cs typeface="Syne" pitchFamily="34" charset="-120"/>
              </a:rPr>
              <a:t>3</a:t>
            </a:r>
            <a:endParaRPr lang="en-US" sz="2624" dirty="0"/>
          </a:p>
        </p:txBody>
      </p:sp>
      <p:sp>
        <p:nvSpPr>
          <p:cNvPr id="15" name="Text 13"/>
          <p:cNvSpPr/>
          <p:nvPr/>
        </p:nvSpPr>
        <p:spPr>
          <a:xfrm>
            <a:off x="9840873" y="3506748"/>
            <a:ext cx="2440900" cy="775320"/>
          </a:xfrm>
          <a:prstGeom prst="rect">
            <a:avLst/>
          </a:prstGeom>
          <a:noFill/>
          <a:ln/>
        </p:spPr>
        <p:txBody>
          <a:bodyPr wrap="square" rtlCol="0" anchor="t"/>
          <a:lstStyle/>
          <a:p>
            <a:pPr marL="0" indent="0">
              <a:lnSpc>
                <a:spcPts val="2734"/>
              </a:lnSpc>
              <a:buNone/>
            </a:pPr>
            <a:r>
              <a:rPr lang="fr-FR" dirty="0">
                <a:solidFill>
                  <a:schemeClr val="bg1"/>
                </a:solidFill>
              </a:rPr>
              <a:t>{{BASE_URL}}/</a:t>
            </a:r>
            <a:r>
              <a:rPr lang="fr-FR" dirty="0" err="1">
                <a:solidFill>
                  <a:schemeClr val="bg1"/>
                </a:solidFill>
              </a:rPr>
              <a:t>auth</a:t>
            </a:r>
            <a:r>
              <a:rPr lang="fr-FR" dirty="0">
                <a:solidFill>
                  <a:schemeClr val="bg1"/>
                </a:solidFill>
              </a:rPr>
              <a:t>/</a:t>
            </a:r>
            <a:r>
              <a:rPr lang="fr-FR" dirty="0" err="1">
                <a:solidFill>
                  <a:schemeClr val="bg1"/>
                </a:solidFill>
              </a:rPr>
              <a:t>logout</a:t>
            </a:r>
            <a:endParaRPr lang="en-US" dirty="0">
              <a:solidFill>
                <a:schemeClr val="bg1"/>
              </a:solidFill>
            </a:endParaRPr>
          </a:p>
        </p:txBody>
      </p:sp>
      <p:sp>
        <p:nvSpPr>
          <p:cNvPr id="17" name="ZoneTexte 16">
            <a:extLst>
              <a:ext uri="{FF2B5EF4-FFF2-40B4-BE49-F238E27FC236}">
                <a16:creationId xmlns:a16="http://schemas.microsoft.com/office/drawing/2014/main" id="{BD420590-0313-E72C-FE19-1B08C3A610F8}"/>
              </a:ext>
            </a:extLst>
          </p:cNvPr>
          <p:cNvSpPr txBox="1"/>
          <p:nvPr/>
        </p:nvSpPr>
        <p:spPr>
          <a:xfrm>
            <a:off x="2966224" y="3506748"/>
            <a:ext cx="1970107" cy="646331"/>
          </a:xfrm>
          <a:prstGeom prst="rect">
            <a:avLst/>
          </a:prstGeom>
          <a:noFill/>
        </p:spPr>
        <p:txBody>
          <a:bodyPr wrap="square" rtlCol="0">
            <a:spAutoFit/>
          </a:bodyPr>
          <a:lstStyle/>
          <a:p>
            <a:r>
              <a:rPr lang="fr-FR" dirty="0">
                <a:solidFill>
                  <a:schemeClr val="bg1"/>
                </a:solidFill>
              </a:rPr>
              <a:t>{{BASE_URL}}/</a:t>
            </a:r>
            <a:r>
              <a:rPr lang="fr-FR" dirty="0" err="1">
                <a:solidFill>
                  <a:schemeClr val="bg1"/>
                </a:solidFill>
              </a:rPr>
              <a:t>auth</a:t>
            </a:r>
            <a:r>
              <a:rPr lang="fr-FR" dirty="0">
                <a:solidFill>
                  <a:schemeClr val="bg1"/>
                </a:solidFill>
              </a:rPr>
              <a:t>/login</a:t>
            </a:r>
          </a:p>
        </p:txBody>
      </p:sp>
      <p:sp>
        <p:nvSpPr>
          <p:cNvPr id="20" name="ZoneTexte 19">
            <a:extLst>
              <a:ext uri="{FF2B5EF4-FFF2-40B4-BE49-F238E27FC236}">
                <a16:creationId xmlns:a16="http://schemas.microsoft.com/office/drawing/2014/main" id="{B931BA0E-A791-F898-19A8-405C17450437}"/>
              </a:ext>
            </a:extLst>
          </p:cNvPr>
          <p:cNvSpPr txBox="1"/>
          <p:nvPr/>
        </p:nvSpPr>
        <p:spPr>
          <a:xfrm>
            <a:off x="2966224" y="4986143"/>
            <a:ext cx="1970107" cy="646331"/>
          </a:xfrm>
          <a:prstGeom prst="rect">
            <a:avLst/>
          </a:prstGeom>
          <a:noFill/>
        </p:spPr>
        <p:txBody>
          <a:bodyPr wrap="square" rtlCol="0">
            <a:spAutoFit/>
          </a:bodyPr>
          <a:lstStyle/>
          <a:p>
            <a:r>
              <a:rPr lang="fr-FR" dirty="0">
                <a:solidFill>
                  <a:schemeClr val="bg1"/>
                </a:solidFill>
              </a:rPr>
              <a:t>{{BASE_URL}}/api/</a:t>
            </a:r>
            <a:r>
              <a:rPr lang="fr-FR" dirty="0" err="1">
                <a:solidFill>
                  <a:schemeClr val="bg1"/>
                </a:solidFill>
              </a:rPr>
              <a:t>purchases</a:t>
            </a:r>
            <a:endParaRPr lang="fr-FR" dirty="0">
              <a:solidFill>
                <a:schemeClr val="bg1"/>
              </a:solidFill>
            </a:endParaRPr>
          </a:p>
        </p:txBody>
      </p:sp>
      <p:sp>
        <p:nvSpPr>
          <p:cNvPr id="22" name="ZoneTexte 21">
            <a:extLst>
              <a:ext uri="{FF2B5EF4-FFF2-40B4-BE49-F238E27FC236}">
                <a16:creationId xmlns:a16="http://schemas.microsoft.com/office/drawing/2014/main" id="{819BDF0F-AAFE-101A-C982-348D911E858B}"/>
              </a:ext>
            </a:extLst>
          </p:cNvPr>
          <p:cNvSpPr txBox="1"/>
          <p:nvPr/>
        </p:nvSpPr>
        <p:spPr>
          <a:xfrm>
            <a:off x="9694069" y="4934641"/>
            <a:ext cx="1970107" cy="646331"/>
          </a:xfrm>
          <a:prstGeom prst="rect">
            <a:avLst/>
          </a:prstGeom>
          <a:noFill/>
        </p:spPr>
        <p:txBody>
          <a:bodyPr wrap="square" rtlCol="0">
            <a:spAutoFit/>
          </a:bodyPr>
          <a:lstStyle/>
          <a:p>
            <a:r>
              <a:rPr lang="fr-FR" dirty="0">
                <a:solidFill>
                  <a:schemeClr val="bg1"/>
                </a:solidFill>
              </a:rPr>
              <a:t>{{BASE_URL}}/</a:t>
            </a:r>
            <a:r>
              <a:rPr lang="fr-FR" dirty="0" err="1">
                <a:solidFill>
                  <a:schemeClr val="bg1"/>
                </a:solidFill>
              </a:rPr>
              <a:t>auth</a:t>
            </a:r>
            <a:r>
              <a:rPr lang="fr-FR" dirty="0">
                <a:solidFill>
                  <a:schemeClr val="bg1"/>
                </a:solidFill>
              </a:rPr>
              <a:t>/login</a:t>
            </a:r>
          </a:p>
        </p:txBody>
      </p:sp>
      <p:sp>
        <p:nvSpPr>
          <p:cNvPr id="23" name="Shape 3">
            <a:extLst>
              <a:ext uri="{FF2B5EF4-FFF2-40B4-BE49-F238E27FC236}">
                <a16:creationId xmlns:a16="http://schemas.microsoft.com/office/drawing/2014/main" id="{A762C0F4-739D-917B-02F9-D2D23C32A109}"/>
              </a:ext>
            </a:extLst>
          </p:cNvPr>
          <p:cNvSpPr/>
          <p:nvPr/>
        </p:nvSpPr>
        <p:spPr>
          <a:xfrm>
            <a:off x="2192990" y="4935969"/>
            <a:ext cx="597515" cy="580611"/>
          </a:xfrm>
          <a:prstGeom prst="roundRect">
            <a:avLst>
              <a:gd name="adj" fmla="val 13333"/>
            </a:avLst>
          </a:prstGeom>
          <a:solidFill>
            <a:srgbClr val="1E1B4A"/>
          </a:solidFill>
          <a:ln/>
        </p:spPr>
        <p:txBody>
          <a:bodyPr/>
          <a:lstStyle/>
          <a:p>
            <a:r>
              <a:rPr lang="fr-FR" sz="3200" dirty="0">
                <a:solidFill>
                  <a:schemeClr val="bg1"/>
                </a:solidFill>
              </a:rPr>
              <a:t>4</a:t>
            </a:r>
          </a:p>
        </p:txBody>
      </p:sp>
      <p:sp>
        <p:nvSpPr>
          <p:cNvPr id="24" name="Shape 3">
            <a:extLst>
              <a:ext uri="{FF2B5EF4-FFF2-40B4-BE49-F238E27FC236}">
                <a16:creationId xmlns:a16="http://schemas.microsoft.com/office/drawing/2014/main" id="{2B49DD14-7166-AEF7-FA7B-3AB8A166E2F0}"/>
              </a:ext>
            </a:extLst>
          </p:cNvPr>
          <p:cNvSpPr/>
          <p:nvPr/>
        </p:nvSpPr>
        <p:spPr>
          <a:xfrm>
            <a:off x="8984289" y="4937395"/>
            <a:ext cx="499943" cy="499943"/>
          </a:xfrm>
          <a:prstGeom prst="roundRect">
            <a:avLst>
              <a:gd name="adj" fmla="val 13333"/>
            </a:avLst>
          </a:prstGeom>
          <a:solidFill>
            <a:srgbClr val="1E1B4A"/>
          </a:solidFill>
          <a:ln/>
        </p:spPr>
        <p:txBody>
          <a:bodyPr/>
          <a:lstStyle/>
          <a:p>
            <a:r>
              <a:rPr lang="fr-FR" sz="3200" dirty="0">
                <a:solidFill>
                  <a:schemeClr val="bg1"/>
                </a:solidFill>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txBody>
          <a:bodyPr/>
          <a:lstStyle/>
          <a:p>
            <a:endParaRPr lang="fr-FR"/>
          </a:p>
        </p:txBody>
      </p:sp>
      <p:sp>
        <p:nvSpPr>
          <p:cNvPr id="3" name="Shape 1"/>
          <p:cNvSpPr/>
          <p:nvPr/>
        </p:nvSpPr>
        <p:spPr>
          <a:xfrm>
            <a:off x="-596" y="73104"/>
            <a:ext cx="14630400" cy="8229600"/>
          </a:xfrm>
          <a:prstGeom prst="rect">
            <a:avLst/>
          </a:prstGeom>
          <a:solidFill>
            <a:srgbClr val="0C0A33"/>
          </a:solidFill>
          <a:ln/>
        </p:spPr>
        <p:txBody>
          <a:bodyPr/>
          <a:lstStyle/>
          <a:p>
            <a:endParaRPr lang="fr-FR" dirty="0"/>
          </a:p>
        </p:txBody>
      </p:sp>
      <p:sp>
        <p:nvSpPr>
          <p:cNvPr id="4" name="Text 2"/>
          <p:cNvSpPr/>
          <p:nvPr/>
        </p:nvSpPr>
        <p:spPr>
          <a:xfrm>
            <a:off x="3235523" y="932377"/>
            <a:ext cx="7391400" cy="694373"/>
          </a:xfrm>
          <a:prstGeom prst="rect">
            <a:avLst/>
          </a:prstGeom>
          <a:noFill/>
          <a:ln/>
        </p:spPr>
        <p:txBody>
          <a:bodyPr wrap="none" rtlCol="0" anchor="t"/>
          <a:lstStyle/>
          <a:p>
            <a:pPr marL="0" indent="0">
              <a:lnSpc>
                <a:spcPts val="5468"/>
              </a:lnSpc>
              <a:buNone/>
            </a:pPr>
            <a:r>
              <a:rPr lang="en-US" sz="4374" b="1" dirty="0" err="1">
                <a:solidFill>
                  <a:srgbClr val="FFFFFF"/>
                </a:solidFill>
                <a:latin typeface="Syne" pitchFamily="34" charset="0"/>
                <a:ea typeface="Syne" pitchFamily="34" charset="-122"/>
                <a:cs typeface="Syne" pitchFamily="34" charset="-120"/>
              </a:rPr>
              <a:t>Quelques</a:t>
            </a:r>
            <a:r>
              <a:rPr lang="en-US" sz="4374" b="1">
                <a:solidFill>
                  <a:srgbClr val="FFFFFF"/>
                </a:solidFill>
                <a:latin typeface="Syne" pitchFamily="34" charset="0"/>
                <a:ea typeface="Syne" pitchFamily="34" charset="-122"/>
                <a:cs typeface="Syne" pitchFamily="34" charset="-120"/>
              </a:rPr>
              <a:t> Captures</a:t>
            </a:r>
            <a:endParaRPr lang="en-US" sz="4374" dirty="0"/>
          </a:p>
        </p:txBody>
      </p:sp>
      <p:pic>
        <p:nvPicPr>
          <p:cNvPr id="13" name="Image 12">
            <a:extLst>
              <a:ext uri="{FF2B5EF4-FFF2-40B4-BE49-F238E27FC236}">
                <a16:creationId xmlns:a16="http://schemas.microsoft.com/office/drawing/2014/main" id="{CCDAF4A0-62D1-7717-8BCF-319FDC045F55}"/>
              </a:ext>
            </a:extLst>
          </p:cNvPr>
          <p:cNvPicPr>
            <a:picLocks noChangeAspect="1"/>
          </p:cNvPicPr>
          <p:nvPr/>
        </p:nvPicPr>
        <p:blipFill>
          <a:blip r:embed="rId3"/>
          <a:stretch>
            <a:fillRect/>
          </a:stretch>
        </p:blipFill>
        <p:spPr>
          <a:xfrm>
            <a:off x="190284" y="2486023"/>
            <a:ext cx="7124320" cy="4524278"/>
          </a:xfrm>
          <a:prstGeom prst="rect">
            <a:avLst/>
          </a:prstGeom>
        </p:spPr>
      </p:pic>
      <p:pic>
        <p:nvPicPr>
          <p:cNvPr id="15" name="Image 14">
            <a:extLst>
              <a:ext uri="{FF2B5EF4-FFF2-40B4-BE49-F238E27FC236}">
                <a16:creationId xmlns:a16="http://schemas.microsoft.com/office/drawing/2014/main" id="{A48F44A8-13B8-C228-1B64-A8892640EB59}"/>
              </a:ext>
            </a:extLst>
          </p:cNvPr>
          <p:cNvPicPr>
            <a:picLocks noChangeAspect="1"/>
          </p:cNvPicPr>
          <p:nvPr/>
        </p:nvPicPr>
        <p:blipFill>
          <a:blip r:embed="rId4"/>
          <a:stretch>
            <a:fillRect/>
          </a:stretch>
        </p:blipFill>
        <p:spPr>
          <a:xfrm>
            <a:off x="7504888" y="2486024"/>
            <a:ext cx="6966800" cy="43496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txBody>
          <a:bodyPr/>
          <a:lstStyle/>
          <a:p>
            <a:endParaRPr lang="fr-FR"/>
          </a:p>
        </p:txBody>
      </p:sp>
      <p:sp>
        <p:nvSpPr>
          <p:cNvPr id="3" name="Shape 1"/>
          <p:cNvSpPr/>
          <p:nvPr/>
        </p:nvSpPr>
        <p:spPr>
          <a:xfrm>
            <a:off x="-596" y="73104"/>
            <a:ext cx="14630400" cy="8229600"/>
          </a:xfrm>
          <a:prstGeom prst="rect">
            <a:avLst/>
          </a:prstGeom>
          <a:solidFill>
            <a:srgbClr val="0C0A33"/>
          </a:solidFill>
          <a:ln/>
        </p:spPr>
        <p:txBody>
          <a:bodyPr/>
          <a:lstStyle/>
          <a:p>
            <a:endParaRPr lang="fr-FR" dirty="0"/>
          </a:p>
        </p:txBody>
      </p:sp>
      <p:sp>
        <p:nvSpPr>
          <p:cNvPr id="4" name="Text 2"/>
          <p:cNvSpPr/>
          <p:nvPr/>
        </p:nvSpPr>
        <p:spPr>
          <a:xfrm>
            <a:off x="3235523" y="932377"/>
            <a:ext cx="7391400" cy="694373"/>
          </a:xfrm>
          <a:prstGeom prst="rect">
            <a:avLst/>
          </a:prstGeom>
          <a:noFill/>
          <a:ln/>
        </p:spPr>
        <p:txBody>
          <a:bodyPr wrap="none" rtlCol="0" anchor="t"/>
          <a:lstStyle/>
          <a:p>
            <a:pPr marL="0" indent="0">
              <a:lnSpc>
                <a:spcPts val="5468"/>
              </a:lnSpc>
              <a:buNone/>
            </a:pPr>
            <a:r>
              <a:rPr lang="en-US" sz="4374" b="1" dirty="0">
                <a:solidFill>
                  <a:srgbClr val="FFFFFF"/>
                </a:solidFill>
                <a:latin typeface="Syne" pitchFamily="34" charset="0"/>
                <a:ea typeface="Syne" pitchFamily="34" charset="-122"/>
                <a:cs typeface="Syne" pitchFamily="34" charset="-120"/>
              </a:rPr>
              <a:t>Résultats et conclusions</a:t>
            </a:r>
            <a:endParaRPr lang="en-US" sz="4374" dirty="0"/>
          </a:p>
        </p:txBody>
      </p:sp>
      <p:pic>
        <p:nvPicPr>
          <p:cNvPr id="6" name="Image 5">
            <a:extLst>
              <a:ext uri="{FF2B5EF4-FFF2-40B4-BE49-F238E27FC236}">
                <a16:creationId xmlns:a16="http://schemas.microsoft.com/office/drawing/2014/main" id="{69263916-DB60-A4C1-2D3C-019F705E62D5}"/>
              </a:ext>
            </a:extLst>
          </p:cNvPr>
          <p:cNvPicPr>
            <a:picLocks noChangeAspect="1"/>
          </p:cNvPicPr>
          <p:nvPr/>
        </p:nvPicPr>
        <p:blipFill>
          <a:blip r:embed="rId3"/>
          <a:stretch>
            <a:fillRect/>
          </a:stretch>
        </p:blipFill>
        <p:spPr>
          <a:xfrm>
            <a:off x="383436" y="1913575"/>
            <a:ext cx="12381109" cy="5769615"/>
          </a:xfrm>
          <a:prstGeom prst="rect">
            <a:avLst/>
          </a:prstGeom>
        </p:spPr>
      </p:pic>
    </p:spTree>
    <p:extLst>
      <p:ext uri="{BB962C8B-B14F-4D97-AF65-F5344CB8AC3E}">
        <p14:creationId xmlns:p14="http://schemas.microsoft.com/office/powerpoint/2010/main" val="2482571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txBody>
          <a:bodyPr/>
          <a:lstStyle/>
          <a:p>
            <a:endParaRPr lang="fr-FR"/>
          </a:p>
        </p:txBody>
      </p:sp>
      <p:sp>
        <p:nvSpPr>
          <p:cNvPr id="3" name="Shape 1"/>
          <p:cNvSpPr/>
          <p:nvPr/>
        </p:nvSpPr>
        <p:spPr>
          <a:xfrm>
            <a:off x="-596" y="73104"/>
            <a:ext cx="14630400" cy="8229600"/>
          </a:xfrm>
          <a:prstGeom prst="rect">
            <a:avLst/>
          </a:prstGeom>
          <a:solidFill>
            <a:srgbClr val="0C0A33"/>
          </a:solidFill>
          <a:ln/>
        </p:spPr>
        <p:txBody>
          <a:bodyPr/>
          <a:lstStyle/>
          <a:p>
            <a:endParaRPr lang="fr-FR" dirty="0"/>
          </a:p>
        </p:txBody>
      </p:sp>
      <p:sp>
        <p:nvSpPr>
          <p:cNvPr id="4" name="Text 2"/>
          <p:cNvSpPr/>
          <p:nvPr/>
        </p:nvSpPr>
        <p:spPr>
          <a:xfrm>
            <a:off x="3235523" y="932377"/>
            <a:ext cx="7391400" cy="694373"/>
          </a:xfrm>
          <a:prstGeom prst="rect">
            <a:avLst/>
          </a:prstGeom>
          <a:noFill/>
          <a:ln/>
        </p:spPr>
        <p:txBody>
          <a:bodyPr wrap="none" rtlCol="0" anchor="t"/>
          <a:lstStyle/>
          <a:p>
            <a:pPr marL="0" indent="0">
              <a:lnSpc>
                <a:spcPts val="5468"/>
              </a:lnSpc>
              <a:buNone/>
            </a:pPr>
            <a:r>
              <a:rPr lang="en-US" sz="4374" b="1" dirty="0">
                <a:solidFill>
                  <a:srgbClr val="FFFFFF"/>
                </a:solidFill>
                <a:latin typeface="Syne" pitchFamily="34" charset="0"/>
                <a:ea typeface="Syne" pitchFamily="34" charset="-122"/>
                <a:cs typeface="Syne" pitchFamily="34" charset="-120"/>
              </a:rPr>
              <a:t>Résultats et conclusions</a:t>
            </a:r>
            <a:endParaRPr lang="en-US" sz="4374" dirty="0"/>
          </a:p>
        </p:txBody>
      </p:sp>
      <p:pic>
        <p:nvPicPr>
          <p:cNvPr id="7" name="Image 6">
            <a:extLst>
              <a:ext uri="{FF2B5EF4-FFF2-40B4-BE49-F238E27FC236}">
                <a16:creationId xmlns:a16="http://schemas.microsoft.com/office/drawing/2014/main" id="{8EE7FFF5-0414-D3A7-2220-73083680AB3A}"/>
              </a:ext>
            </a:extLst>
          </p:cNvPr>
          <p:cNvPicPr>
            <a:picLocks noChangeAspect="1"/>
          </p:cNvPicPr>
          <p:nvPr/>
        </p:nvPicPr>
        <p:blipFill>
          <a:blip r:embed="rId3"/>
          <a:stretch>
            <a:fillRect/>
          </a:stretch>
        </p:blipFill>
        <p:spPr>
          <a:xfrm>
            <a:off x="545044" y="2107680"/>
            <a:ext cx="12401524" cy="5603019"/>
          </a:xfrm>
          <a:prstGeom prst="rect">
            <a:avLst/>
          </a:prstGeom>
        </p:spPr>
      </p:pic>
    </p:spTree>
    <p:extLst>
      <p:ext uri="{BB962C8B-B14F-4D97-AF65-F5344CB8AC3E}">
        <p14:creationId xmlns:p14="http://schemas.microsoft.com/office/powerpoint/2010/main" val="2758992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266</TotalTime>
  <Words>223</Words>
  <Application>Microsoft Office PowerPoint</Application>
  <PresentationFormat>Personnalisé</PresentationFormat>
  <Paragraphs>52</Paragraphs>
  <Slides>9</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Aptos</vt:lpstr>
      <vt:lpstr>Arial</vt:lpstr>
      <vt:lpstr>Arimo</vt:lpstr>
      <vt:lpstr>Space Grotesk</vt:lpstr>
      <vt:lpstr>Syne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johane oceanne konga nantchop</cp:lastModifiedBy>
  <cp:revision>4</cp:revision>
  <dcterms:created xsi:type="dcterms:W3CDTF">2024-01-12T07:34:39Z</dcterms:created>
  <dcterms:modified xsi:type="dcterms:W3CDTF">2024-04-23T11:58:48Z</dcterms:modified>
</cp:coreProperties>
</file>