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D2DE-6480-4EC6-8B2D-746AEC7423B4}" type="datetimeFigureOut">
              <a:rPr lang="id-ID" smtClean="0"/>
              <a:t>08/01/2022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A60C-45B2-4A50-B5FB-EB8B6901E4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D2DE-6480-4EC6-8B2D-746AEC7423B4}" type="datetimeFigureOut">
              <a:rPr lang="id-ID" smtClean="0"/>
              <a:t>08/01/2022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A60C-45B2-4A50-B5FB-EB8B6901E4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D2DE-6480-4EC6-8B2D-746AEC7423B4}" type="datetimeFigureOut">
              <a:rPr lang="id-ID" smtClean="0"/>
              <a:t>08/01/2022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A60C-45B2-4A50-B5FB-EB8B6901E4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D2DE-6480-4EC6-8B2D-746AEC7423B4}" type="datetimeFigureOut">
              <a:rPr lang="id-ID" smtClean="0"/>
              <a:t>08/01/2022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A60C-45B2-4A50-B5FB-EB8B6901E4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D2DE-6480-4EC6-8B2D-746AEC7423B4}" type="datetimeFigureOut">
              <a:rPr lang="id-ID" smtClean="0"/>
              <a:t>08/01/2022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A60C-45B2-4A50-B5FB-EB8B6901E4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D2DE-6480-4EC6-8B2D-746AEC7423B4}" type="datetimeFigureOut">
              <a:rPr lang="id-ID" smtClean="0"/>
              <a:t>08/01/2022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A60C-45B2-4A50-B5FB-EB8B6901E4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D2DE-6480-4EC6-8B2D-746AEC7423B4}" type="datetimeFigureOut">
              <a:rPr lang="id-ID" smtClean="0"/>
              <a:t>08/01/2022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A60C-45B2-4A50-B5FB-EB8B6901E4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D2DE-6480-4EC6-8B2D-746AEC7423B4}" type="datetimeFigureOut">
              <a:rPr lang="id-ID" smtClean="0"/>
              <a:t>08/01/2022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A60C-45B2-4A50-B5FB-EB8B6901E4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D2DE-6480-4EC6-8B2D-746AEC7423B4}" type="datetimeFigureOut">
              <a:rPr lang="id-ID" smtClean="0"/>
              <a:t>08/01/2022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A60C-45B2-4A50-B5FB-EB8B6901E4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D2DE-6480-4EC6-8B2D-746AEC7423B4}" type="datetimeFigureOut">
              <a:rPr lang="id-ID" smtClean="0"/>
              <a:t>08/01/2022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A60C-45B2-4A50-B5FB-EB8B6901E4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D2DE-6480-4EC6-8B2D-746AEC7423B4}" type="datetimeFigureOut">
              <a:rPr lang="id-ID" smtClean="0"/>
              <a:t>08/01/2022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A60C-45B2-4A50-B5FB-EB8B6901E4B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D2DE-6480-4EC6-8B2D-746AEC7423B4}" type="datetimeFigureOut">
              <a:rPr lang="id-ID" smtClean="0"/>
              <a:t>08/01/2022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A60C-45B2-4A50-B5FB-EB8B6901E4BF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7214"/>
            <a:ext cx="4572000" cy="33919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70025"/>
          </a:xfrm>
        </p:spPr>
        <p:txBody>
          <a:bodyPr/>
          <a:lstStyle/>
          <a:p>
            <a:r>
              <a:rPr lang="id-ID" dirty="0" smtClean="0"/>
              <a:t>Homework 1</a:t>
            </a:r>
            <a:br>
              <a:rPr lang="id-ID" dirty="0" smtClean="0"/>
            </a:br>
            <a:r>
              <a:rPr lang="id-ID" dirty="0" smtClean="0"/>
              <a:t>Johanes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>
              <a:buAutoNum type="arabicPeriod"/>
            </a:pPr>
            <a:r>
              <a:rPr lang="id-ID" dirty="0" smtClean="0"/>
              <a:t>Jelaskan apa itu Data Science</a:t>
            </a:r>
          </a:p>
          <a:p>
            <a:pPr marL="514350" indent="-514350" algn="l">
              <a:buAutoNum type="arabicPeriod"/>
            </a:pPr>
            <a:r>
              <a:rPr lang="id-ID" dirty="0" smtClean="0"/>
              <a:t>Jelaskan apa itu Library</a:t>
            </a:r>
          </a:p>
          <a:p>
            <a:pPr marL="514350" indent="-514350" algn="l">
              <a:buAutoNum type="arabicPeriod"/>
            </a:pPr>
            <a:r>
              <a:rPr lang="id-ID" dirty="0" smtClean="0"/>
              <a:t>Jelaskan perbedaan Regresi dan Klasifikasi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814011"/>
            <a:ext cx="1357290" cy="100698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Jelaskan Apa itu Data Science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 smtClean="0"/>
              <a:t>Terdiri dari 2 kata	:</a:t>
            </a:r>
          </a:p>
          <a:p>
            <a:pPr lvl="1" algn="just"/>
            <a:r>
              <a:rPr lang="id-ID" dirty="0" smtClean="0"/>
              <a:t>Data	: </a:t>
            </a:r>
            <a:r>
              <a:rPr lang="id-ID" dirty="0"/>
              <a:t>Kumpulan Fakta / Statistik yang dimanfaatkan untuk melakukan analisa</a:t>
            </a:r>
          </a:p>
          <a:p>
            <a:pPr lvl="1" algn="just"/>
            <a:r>
              <a:rPr lang="id-ID" dirty="0"/>
              <a:t>Science : ilmu dan praktikal yang mempelajari sesuatu yang berhunbungan dengan kehidupan melalui observasi dan </a:t>
            </a:r>
            <a:r>
              <a:rPr lang="id-ID" dirty="0" smtClean="0"/>
              <a:t>penelitian</a:t>
            </a:r>
          </a:p>
          <a:p>
            <a:pPr algn="just"/>
            <a:r>
              <a:rPr lang="id-ID" sz="2800" dirty="0"/>
              <a:t>Maka dari itu dapat kita simpulkan bahwa data science merupakan ilmu/bidang yang secara khusus mempelajari segala sesuatu tentang data mulai dari mengumpulkan, menyimpan, hingga memproses data tersebut menjadi sesuatu yang bisa disampaikan dan dapat </a:t>
            </a:r>
            <a:r>
              <a:rPr lang="id-ID" sz="2800" dirty="0" smtClean="0"/>
              <a:t>dimanfaatkan </a:t>
            </a:r>
            <a:r>
              <a:rPr lang="id-ID" sz="2800" dirty="0"/>
              <a:t>dalam proses pengambilan keputusan</a:t>
            </a:r>
          </a:p>
          <a:p>
            <a:pPr lvl="1"/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Bagian Dari Data Science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b="1" dirty="0"/>
              <a:t>AI ( </a:t>
            </a:r>
            <a:r>
              <a:rPr lang="id-ID" b="1" i="1" dirty="0"/>
              <a:t>Artificial Inteligence</a:t>
            </a:r>
            <a:r>
              <a:rPr lang="id-ID" b="1" dirty="0"/>
              <a:t>)</a:t>
            </a:r>
            <a:endParaRPr lang="id-ID" dirty="0"/>
          </a:p>
          <a:p>
            <a:pPr lvl="1"/>
            <a:r>
              <a:rPr lang="id-ID" dirty="0"/>
              <a:t>Sebuah pengembangan dari ilmu komputer dimana merancang sebuah sistem komputerisasi yang mampu mengerjakan tugas-tugas yang biasanya hanya bisa dilakukan oleh </a:t>
            </a:r>
            <a:r>
              <a:rPr lang="id-ID" dirty="0" smtClean="0"/>
              <a:t>manusia</a:t>
            </a:r>
          </a:p>
          <a:p>
            <a:r>
              <a:rPr lang="id-ID" b="1" dirty="0"/>
              <a:t>ML ( </a:t>
            </a:r>
            <a:r>
              <a:rPr lang="id-ID" b="1" i="1" dirty="0"/>
              <a:t>Machine Learning</a:t>
            </a:r>
            <a:r>
              <a:rPr lang="id-ID" b="1" dirty="0"/>
              <a:t> )</a:t>
            </a:r>
            <a:endParaRPr lang="id-ID" dirty="0"/>
          </a:p>
          <a:p>
            <a:pPr lvl="1"/>
            <a:r>
              <a:rPr lang="id-ID" dirty="0"/>
              <a:t>Bagian dari </a:t>
            </a:r>
            <a:r>
              <a:rPr lang="id-ID" b="1" i="1" dirty="0"/>
              <a:t>AI</a:t>
            </a:r>
            <a:r>
              <a:rPr lang="id-ID" dirty="0"/>
              <a:t> yang dirancang degan tujuan agar sistem dapat mempelajari pola dari suatu data tanpa arahan dari </a:t>
            </a:r>
            <a:r>
              <a:rPr lang="id-ID" dirty="0" smtClean="0"/>
              <a:t>penggunannya</a:t>
            </a:r>
          </a:p>
          <a:p>
            <a:r>
              <a:rPr lang="id-ID" b="1" i="1" dirty="0"/>
              <a:t>Deep Learning</a:t>
            </a:r>
            <a:endParaRPr lang="id-ID" dirty="0"/>
          </a:p>
          <a:p>
            <a:pPr lvl="1"/>
            <a:r>
              <a:rPr lang="id-ID" dirty="0"/>
              <a:t>Bagian dari ML yang diciptakan </a:t>
            </a:r>
            <a:r>
              <a:rPr lang="id-ID" dirty="0" smtClean="0"/>
              <a:t>dengan </a:t>
            </a:r>
            <a:r>
              <a:rPr lang="id-ID" dirty="0"/>
              <a:t>menggunakan beberapa algotitma data yang menyerupai struktur otak manusia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814011"/>
            <a:ext cx="1357290" cy="100698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Jelaskan apa itu Library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Rumah dari berbagai fungsi yang ada ( kontribusi dari programer) untuk menjalankan suatu perintah pememrograman</a:t>
            </a:r>
          </a:p>
          <a:p>
            <a:r>
              <a:rPr lang="id-ID" dirty="0" smtClean="0"/>
              <a:t>Library dibuat dengan tujuan mempermudah dan mempercepat programer dalam menjalankan tugasnya</a:t>
            </a:r>
            <a:endParaRPr lang="id-ID" dirty="0"/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814011"/>
            <a:ext cx="1357290" cy="100698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Library Phyton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b="1" dirty="0" smtClean="0"/>
              <a:t>Scipy</a:t>
            </a:r>
          </a:p>
          <a:p>
            <a:pPr lvl="1"/>
            <a:r>
              <a:rPr lang="id-ID" dirty="0"/>
              <a:t>Kegunaanya adalah untuk menangani operasi aljabar dan matriks serta operasi matematika </a:t>
            </a:r>
            <a:r>
              <a:rPr lang="id-ID" dirty="0" smtClean="0"/>
              <a:t>lainya</a:t>
            </a:r>
          </a:p>
          <a:p>
            <a:r>
              <a:rPr lang="id-ID" b="1" dirty="0" smtClean="0"/>
              <a:t>Numpy</a:t>
            </a:r>
          </a:p>
          <a:p>
            <a:pPr lvl="1"/>
            <a:r>
              <a:rPr lang="id-ID" dirty="0"/>
              <a:t>Numpy memiliki kegunaan untuk operasi vektor dan </a:t>
            </a:r>
            <a:r>
              <a:rPr lang="id-ID" dirty="0" smtClean="0"/>
              <a:t>matriks</a:t>
            </a:r>
          </a:p>
          <a:p>
            <a:r>
              <a:rPr lang="id-ID" b="1" dirty="0" smtClean="0"/>
              <a:t>Pandas</a:t>
            </a:r>
          </a:p>
          <a:p>
            <a:pPr lvl="1"/>
            <a:r>
              <a:rPr lang="id-ID" dirty="0"/>
              <a:t>Dengan menggunakan sistem </a:t>
            </a:r>
            <a:r>
              <a:rPr lang="id-ID" i="1" dirty="0"/>
              <a:t>dataframe</a:t>
            </a:r>
            <a:r>
              <a:rPr lang="id-ID" dirty="0"/>
              <a:t>, </a:t>
            </a:r>
            <a:r>
              <a:rPr lang="id-ID" dirty="0" smtClean="0"/>
              <a:t>kita </a:t>
            </a:r>
            <a:r>
              <a:rPr lang="id-ID" dirty="0"/>
              <a:t>dapat memuat sebuah </a:t>
            </a:r>
            <a:r>
              <a:rPr lang="id-ID" i="1" dirty="0"/>
              <a:t>file</a:t>
            </a:r>
            <a:r>
              <a:rPr lang="id-ID" dirty="0"/>
              <a:t> ke dalam tabel virtual ala </a:t>
            </a:r>
            <a:r>
              <a:rPr lang="id-ID" i="1" dirty="0" smtClean="0"/>
              <a:t>spreadsheet.</a:t>
            </a:r>
          </a:p>
          <a:p>
            <a:r>
              <a:rPr lang="id-ID" b="1" dirty="0" smtClean="0"/>
              <a:t>Matplotlib</a:t>
            </a:r>
          </a:p>
          <a:p>
            <a:pPr lvl="1"/>
            <a:r>
              <a:rPr lang="id-ID" dirty="0" smtClean="0"/>
              <a:t>Berfungsi menampilkan data  dalam bentuk grafik baik itu 3D maupun 2D</a:t>
            </a:r>
          </a:p>
          <a:p>
            <a:r>
              <a:rPr lang="id-ID" b="1" dirty="0" smtClean="0"/>
              <a:t>Scikit-Learn</a:t>
            </a:r>
          </a:p>
          <a:p>
            <a:pPr lvl="1"/>
            <a:r>
              <a:rPr lang="id-ID" dirty="0" smtClean="0"/>
              <a:t>Berisikan dengan banyak algoritma yang membantu Data Scientist</a:t>
            </a:r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814011"/>
            <a:ext cx="1357290" cy="100698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id-ID" dirty="0" smtClean="0"/>
              <a:t>Jelaskan perbedaan Regresi dan Klasifikasi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Regresi</a:t>
            </a:r>
          </a:p>
          <a:p>
            <a:pPr lvl="1"/>
            <a:r>
              <a:rPr lang="id-ID" dirty="0" smtClean="0"/>
              <a:t>Kemampuan Sebuah Model untuk memprediksi hasil dari suatu data berdasarkan data historikal atau data yang sudah dikumpulkan sebelumnya</a:t>
            </a:r>
          </a:p>
          <a:p>
            <a:r>
              <a:rPr lang="id-ID" b="1" dirty="0" smtClean="0"/>
              <a:t>Klasifikasi</a:t>
            </a:r>
          </a:p>
          <a:p>
            <a:pPr lvl="1"/>
            <a:r>
              <a:rPr lang="id-ID" dirty="0" smtClean="0"/>
              <a:t>Kemampuan suatu model untuk dapat membagi data ke dalam beberapa kelompok sesuai dengan karakteristik dan kemiripatan data-data tersebut</a:t>
            </a:r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814011"/>
            <a:ext cx="1357290" cy="100698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199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Homework 1 Johanes</vt:lpstr>
      <vt:lpstr>Jelaskan Apa itu Data Science</vt:lpstr>
      <vt:lpstr>Bagian Dari Data Science</vt:lpstr>
      <vt:lpstr>Jelaskan apa itu Library</vt:lpstr>
      <vt:lpstr>Contoh Library Phyton</vt:lpstr>
      <vt:lpstr>Jelaskan perbedaan Regresi dan Klasifikasi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asus</dc:creator>
  <cp:lastModifiedBy>asus</cp:lastModifiedBy>
  <cp:revision>4</cp:revision>
  <dcterms:created xsi:type="dcterms:W3CDTF">2022-01-08T01:53:59Z</dcterms:created>
  <dcterms:modified xsi:type="dcterms:W3CDTF">2022-01-08T02:30:58Z</dcterms:modified>
</cp:coreProperties>
</file>