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76FD636-6B6B-4FCE-AD38-5234782A5466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D538C-2A97-46D3-AD8F-2CC11BB0AD33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36-6B6B-4FCE-AD38-5234782A5466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538C-2A97-46D3-AD8F-2CC11BB0AD3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76FD636-6B6B-4FCE-AD38-5234782A5466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63D538C-2A97-46D3-AD8F-2CC11BB0AD33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36-6B6B-4FCE-AD38-5234782A5466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3D538C-2A97-46D3-AD8F-2CC11BB0AD33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36-6B6B-4FCE-AD38-5234782A5466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63D538C-2A97-46D3-AD8F-2CC11BB0AD33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6FD636-6B6B-4FCE-AD38-5234782A5466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63D538C-2A97-46D3-AD8F-2CC11BB0AD33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6FD636-6B6B-4FCE-AD38-5234782A5466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63D538C-2A97-46D3-AD8F-2CC11BB0AD33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36-6B6B-4FCE-AD38-5234782A5466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3D538C-2A97-46D3-AD8F-2CC11BB0AD3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36-6B6B-4FCE-AD38-5234782A5466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D538C-2A97-46D3-AD8F-2CC11BB0AD3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636-6B6B-4FCE-AD38-5234782A5466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3D538C-2A97-46D3-AD8F-2CC11BB0AD33}" type="slidenum">
              <a:rPr lang="id-ID" smtClean="0"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76FD636-6B6B-4FCE-AD38-5234782A5466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63D538C-2A97-46D3-AD8F-2CC11BB0AD33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6FD636-6B6B-4FCE-AD38-5234782A5466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3D538C-2A97-46D3-AD8F-2CC11BB0AD33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7554" y="3143248"/>
            <a:ext cx="6477000" cy="1828800"/>
          </a:xfrm>
        </p:spPr>
        <p:txBody>
          <a:bodyPr/>
          <a:lstStyle/>
          <a:p>
            <a:r>
              <a:rPr lang="id-ID" dirty="0" smtClean="0"/>
              <a:t>Homework 2</a:t>
            </a:r>
            <a:br>
              <a:rPr lang="id-ID" dirty="0" smtClean="0"/>
            </a:br>
            <a:r>
              <a:rPr lang="id-ID" dirty="0" smtClean="0"/>
              <a:t>Johanes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/>
              <a:t>Buatlah analisa terkait suatu fenomena yang terjadi di lingkungan sekitar kita dengan pendekatan Data Science Methodology.</a:t>
            </a:r>
            <a:endParaRPr lang="id-ID" dirty="0"/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08"/>
            <a:ext cx="4000496" cy="296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Descriptive Modeling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Berdasarkan Data yang telah di proses disini menemukan beberapa data sebagai berikut	:</a:t>
            </a:r>
          </a:p>
          <a:p>
            <a:pPr lvl="1"/>
            <a:r>
              <a:rPr lang="id-ID" dirty="0" smtClean="0"/>
              <a:t>Sebanyak 75 % responden baik dari toko ibu Lidya maupun toko lain lebih memilih untuk berbelanja secara online dengan alasan kepraktisan</a:t>
            </a:r>
          </a:p>
          <a:p>
            <a:pPr lvl="1"/>
            <a:r>
              <a:rPr lang="id-ID" dirty="0" smtClean="0"/>
              <a:t>Sebanyak 40% responden sudah tidak pernah berbelanja secara </a:t>
            </a:r>
            <a:r>
              <a:rPr lang="id-ID" i="1" dirty="0" smtClean="0"/>
              <a:t>offline </a:t>
            </a:r>
            <a:endParaRPr lang="id-ID" dirty="0" smtClean="0"/>
          </a:p>
          <a:p>
            <a:pPr lvl="1"/>
            <a:r>
              <a:rPr lang="id-ID" dirty="0" smtClean="0"/>
              <a:t>Sebanyak 70% responden lebih terpengaruh pada iklan online dan pemasaran secara digital</a:t>
            </a:r>
            <a:endParaRPr lang="id-ID" dirty="0"/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5851018"/>
            <a:ext cx="1357290" cy="10069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Conclusion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Setelah data tersebut kami dapatkan kami segera memberikan report dalam bentuk presentasi kepada bu Lidya dan menceritakan data yang telah kami dapatkan</a:t>
            </a:r>
          </a:p>
          <a:p>
            <a:r>
              <a:rPr lang="id-ID" dirty="0" smtClean="0"/>
              <a:t>Kemudian kami memberikan beberapa saran kepada bu Lidya yang diharapkan dapat kembali meningkatkan penjualan bu Lidya kedepanya yaitu :</a:t>
            </a:r>
          </a:p>
          <a:p>
            <a:pPr lvl="1"/>
            <a:r>
              <a:rPr lang="id-ID" dirty="0" smtClean="0"/>
              <a:t>Mulai memperdagangkan produknya secara online baik melalui media sosial dan juga </a:t>
            </a:r>
            <a:r>
              <a:rPr lang="id-ID" i="1" dirty="0" smtClean="0"/>
              <a:t>e-commerce</a:t>
            </a:r>
            <a:r>
              <a:rPr lang="id-ID" dirty="0" smtClean="0"/>
              <a:t> hal ini sangat kami sarankan karena dari hasil data kami penjualan secara online lebih diminati terlebih lagi fasilitas tersebut juga disediakan secara gratis</a:t>
            </a:r>
          </a:p>
          <a:p>
            <a:pPr lvl="1"/>
            <a:r>
              <a:rPr lang="id-ID" dirty="0" smtClean="0"/>
              <a:t>Mulai memberlakukan program pemasaran secara online melalui sosial media ataupun iklan digital yang berbayar ( namun hal ini kami sarankan bu Lidya untuk mempelajarinya atau merekrut ahli )</a:t>
            </a:r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5851018"/>
            <a:ext cx="1357290" cy="10069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Ibu Lidya pemilik toko Baju di kota Batam mengalami penurunan penjualan dari tahun ke tahun</a:t>
            </a:r>
          </a:p>
          <a:p>
            <a:r>
              <a:rPr lang="id-ID" dirty="0" smtClean="0"/>
              <a:t>Ibu Lidya mengaku menjual bajunya dengan harga yang wajar dan terhitung murah</a:t>
            </a:r>
          </a:p>
          <a:p>
            <a:endParaRPr lang="id-ID" dirty="0"/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5851018"/>
            <a:ext cx="1357290" cy="1006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Business Understanding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id-ID" dirty="0" smtClean="0"/>
          </a:p>
          <a:p>
            <a:r>
              <a:rPr lang="id-ID" dirty="0" smtClean="0"/>
              <a:t>Bussiness Process</a:t>
            </a:r>
          </a:p>
          <a:p>
            <a:pPr lvl="1"/>
            <a:r>
              <a:rPr lang="id-ID" dirty="0" smtClean="0"/>
              <a:t>Toko Bu Lidya menjual berbagai jenis pakiaan wanita mulai dari pakaian formal, kasual, hingga pakaiaan tidur, selama ini Bu Lidya menjual seluruh produknya secara </a:t>
            </a:r>
            <a:r>
              <a:rPr lang="id-ID" i="1" dirty="0" smtClean="0"/>
              <a:t>offline. </a:t>
            </a:r>
          </a:p>
          <a:p>
            <a:pPr lvl="1"/>
            <a:r>
              <a:rPr lang="id-ID" dirty="0" smtClean="0"/>
              <a:t>Ibu Lidya tidak memiliki program pemasaran khusus hanya dari spanduk dan mulut ke mulut</a:t>
            </a:r>
          </a:p>
          <a:p>
            <a:r>
              <a:rPr lang="id-ID" dirty="0" smtClean="0"/>
              <a:t>Business Problem</a:t>
            </a:r>
          </a:p>
          <a:p>
            <a:pPr lvl="1"/>
            <a:r>
              <a:rPr lang="id-ID" dirty="0" smtClean="0"/>
              <a:t>Selama 5 tahun terakhir penjualan dari toko bu Lidya terus mengalami penurunan</a:t>
            </a:r>
          </a:p>
          <a:p>
            <a:pPr lvl="1"/>
            <a:r>
              <a:rPr lang="id-ID" dirty="0" smtClean="0"/>
              <a:t>Pelanggan langganan bu Lidya juga frekuensi dan kuantitas pembeliannya semakin </a:t>
            </a:r>
            <a:r>
              <a:rPr lang="id-ID" dirty="0" smtClean="0"/>
              <a:t>menurun</a:t>
            </a:r>
          </a:p>
          <a:p>
            <a:r>
              <a:rPr lang="id-ID" dirty="0" smtClean="0"/>
              <a:t>Goals</a:t>
            </a:r>
          </a:p>
          <a:p>
            <a:pPr lvl="1"/>
            <a:r>
              <a:rPr lang="id-ID" dirty="0" smtClean="0"/>
              <a:t>Mencari tau penyebab penurunan penjualan toko bu Lidya</a:t>
            </a:r>
            <a:endParaRPr lang="id-ID" dirty="0" smtClean="0"/>
          </a:p>
          <a:p>
            <a:endParaRPr lang="id-ID" dirty="0" smtClean="0"/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5851018"/>
            <a:ext cx="1357290" cy="1006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Analytical Approach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Karena Tujuan dari kasus ini adalah mencari tau apa yang menyebabkan penjualan pada toko baju bu Lidya terus menurun 5 tahun terakhir maka pendekatan yang akan dipakai dalam kasus ini adalah	:</a:t>
            </a:r>
          </a:p>
          <a:p>
            <a:pPr lvl="1"/>
            <a:r>
              <a:rPr lang="id-ID" dirty="0" smtClean="0"/>
              <a:t>Descriptive Analytics</a:t>
            </a:r>
          </a:p>
          <a:p>
            <a:pPr lvl="2"/>
            <a:r>
              <a:rPr lang="id-ID" dirty="0" smtClean="0"/>
              <a:t>Analisis yang akan menjelaskan apa yang terjadi sebenarnya berdasarkan data sebelumnya, dan akan dijelaskan secara visual atau laporan untuk membantu pemilik bisnis dalam membuat keputusan kedepannya</a:t>
            </a:r>
            <a:endParaRPr lang="id-ID" dirty="0"/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5857892"/>
            <a:ext cx="1357290" cy="1006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Requirement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Pada Kasus ini memerlukan data sebagai berikut :</a:t>
            </a:r>
          </a:p>
          <a:p>
            <a:pPr lvl="1"/>
            <a:r>
              <a:rPr lang="id-ID" dirty="0" smtClean="0"/>
              <a:t>Data pelanggan toko bu Lidya ( Internal Data )</a:t>
            </a:r>
          </a:p>
          <a:p>
            <a:pPr lvl="1"/>
            <a:r>
              <a:rPr lang="id-ID" dirty="0" smtClean="0"/>
              <a:t>Data Harga dan Produk bu Lidya ( Internal Data )</a:t>
            </a:r>
          </a:p>
          <a:p>
            <a:pPr lvl="1"/>
            <a:r>
              <a:rPr lang="id-ID" dirty="0" smtClean="0"/>
              <a:t>Data pelanggan toko lain ( External Data )</a:t>
            </a:r>
          </a:p>
          <a:p>
            <a:pPr lvl="1"/>
            <a:r>
              <a:rPr lang="id-ID" dirty="0" smtClean="0"/>
              <a:t>Data Harga dan produk toko lain ( External Data)</a:t>
            </a:r>
            <a:endParaRPr lang="id-ID" dirty="0"/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5857892"/>
            <a:ext cx="1357290" cy="10069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Collection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Dalam kasus ini kami akan mengumpulkan data dengan cara sebagai berikut :</a:t>
            </a:r>
          </a:p>
          <a:p>
            <a:pPr lvl="1"/>
            <a:r>
              <a:rPr lang="id-ID" dirty="0" smtClean="0"/>
              <a:t>Membuat Kuisioner dengan pertanyaan yang berkaitan dengan kepuasan berbelanja, efektifitas pemasaran, dan juga preferensi belanja ( </a:t>
            </a:r>
            <a:r>
              <a:rPr lang="id-ID" i="1" dirty="0" smtClean="0"/>
              <a:t>online</a:t>
            </a:r>
            <a:r>
              <a:rPr lang="id-ID" dirty="0" smtClean="0"/>
              <a:t> atau </a:t>
            </a:r>
            <a:r>
              <a:rPr lang="id-ID" i="1" dirty="0" smtClean="0"/>
              <a:t>offline</a:t>
            </a:r>
            <a:r>
              <a:rPr lang="id-ID" dirty="0" smtClean="0"/>
              <a:t> ), Kuisioner ini akan disebar untuk pelanggan toko bu Lidya dan pelanggan toko lain yang sejenis </a:t>
            </a:r>
            <a:r>
              <a:rPr lang="id-ID" dirty="0" smtClean="0"/>
              <a:t>( baik toko </a:t>
            </a:r>
            <a:r>
              <a:rPr lang="id-ID" i="1" dirty="0" smtClean="0"/>
              <a:t>online</a:t>
            </a:r>
            <a:r>
              <a:rPr lang="id-ID" dirty="0" smtClean="0"/>
              <a:t> maupun </a:t>
            </a:r>
            <a:r>
              <a:rPr lang="id-ID" i="1" dirty="0" smtClean="0"/>
              <a:t>offline</a:t>
            </a:r>
            <a:r>
              <a:rPr lang="id-ID" dirty="0" smtClean="0"/>
              <a:t> )</a:t>
            </a:r>
            <a:endParaRPr lang="id-ID" dirty="0" smtClean="0"/>
          </a:p>
          <a:p>
            <a:pPr lvl="1"/>
            <a:r>
              <a:rPr lang="id-ID" dirty="0" smtClean="0"/>
              <a:t>Data Harga dan produk kami dapatkan langsung dari data bu Lidya dan data beberapa toko sejenis ( baik toko </a:t>
            </a:r>
            <a:r>
              <a:rPr lang="id-ID" i="1" dirty="0" smtClean="0"/>
              <a:t>online</a:t>
            </a:r>
            <a:r>
              <a:rPr lang="id-ID" dirty="0" smtClean="0"/>
              <a:t> maupun </a:t>
            </a:r>
            <a:r>
              <a:rPr lang="id-ID" i="1" dirty="0" smtClean="0"/>
              <a:t>offline</a:t>
            </a:r>
            <a:r>
              <a:rPr lang="id-ID" dirty="0" smtClean="0"/>
              <a:t> )</a:t>
            </a:r>
            <a:endParaRPr lang="id-ID" dirty="0"/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5851018"/>
            <a:ext cx="1357290" cy="10069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Understanding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Data tadinya sudah kami pastikan berhubungan dengan kasus bu Lidya</a:t>
            </a:r>
          </a:p>
          <a:p>
            <a:r>
              <a:rPr lang="id-ID" dirty="0" smtClean="0"/>
              <a:t>Setelah data terkumupul data tersebut akan disortir dan diperiksa apakah data tersebut lengkap dan tidak terjadi anomali pada data tersebut.</a:t>
            </a:r>
          </a:p>
          <a:p>
            <a:endParaRPr lang="id-ID" dirty="0"/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5851018"/>
            <a:ext cx="1357290" cy="10069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Preparation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Setelah data kami kumpulkan maka kami juga akan memeriksa kondisi data tersebut dan akan membersihkan atau menghapus data yang berpotensi menjadi </a:t>
            </a:r>
            <a:r>
              <a:rPr lang="id-ID" i="1" dirty="0" smtClean="0"/>
              <a:t>outlier seperti	:</a:t>
            </a:r>
          </a:p>
          <a:p>
            <a:pPr lvl="1"/>
            <a:r>
              <a:rPr lang="id-ID" dirty="0" smtClean="0"/>
              <a:t>Data yang kosong atau tidak terisi secara sesuai</a:t>
            </a:r>
          </a:p>
          <a:p>
            <a:pPr lvl="1"/>
            <a:r>
              <a:rPr lang="id-ID" dirty="0" smtClean="0"/>
              <a:t>Data yang terduplikasi atau teriidentifikasi sama secara sengaja</a:t>
            </a:r>
          </a:p>
          <a:p>
            <a:r>
              <a:rPr lang="id-ID" dirty="0" smtClean="0"/>
              <a:t>Hal ini dilakukan agar kedepannya memperkecil </a:t>
            </a:r>
            <a:r>
              <a:rPr lang="id-ID" i="1" dirty="0" smtClean="0"/>
              <a:t>error</a:t>
            </a:r>
            <a:r>
              <a:rPr lang="id-ID" dirty="0" smtClean="0"/>
              <a:t> yang mungkin akan menggangu proses selanjutnya</a:t>
            </a:r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5851018"/>
            <a:ext cx="1357290" cy="10069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Model yang akan digunakan pada kasus ini </a:t>
            </a:r>
          </a:p>
          <a:p>
            <a:pPr lvl="1"/>
            <a:r>
              <a:rPr lang="id-ID" dirty="0" smtClean="0"/>
              <a:t> Descriptive Modeling	: Model ini digunakan untuk menunjukan hubungan sebab dan akibat berdasarkan data yang telah dikumpulkan</a:t>
            </a:r>
          </a:p>
          <a:p>
            <a:r>
              <a:rPr lang="id-ID" dirty="0" smtClean="0"/>
              <a:t>Model ini dipilih karena paling tepat untuk menjelaskan permasalahan dari bu Lidya</a:t>
            </a:r>
          </a:p>
        </p:txBody>
      </p:sp>
      <p:pic>
        <p:nvPicPr>
          <p:cNvPr id="4" name="Picture 3" descr="PNG_LOGO + WORDMAR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5851018"/>
            <a:ext cx="1357290" cy="100698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</TotalTime>
  <Words>478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Homework 2 Johanes</vt:lpstr>
      <vt:lpstr>Contoh Kasus</vt:lpstr>
      <vt:lpstr>Business Understanding</vt:lpstr>
      <vt:lpstr>Analytical Approach</vt:lpstr>
      <vt:lpstr>Data Requirement</vt:lpstr>
      <vt:lpstr>Data Collection</vt:lpstr>
      <vt:lpstr>Data Understanding</vt:lpstr>
      <vt:lpstr>Data Preparation</vt:lpstr>
      <vt:lpstr>Modeling</vt:lpstr>
      <vt:lpstr>Descriptive Modeling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Johanes</dc:title>
  <dc:creator>asus</dc:creator>
  <cp:lastModifiedBy>asus</cp:lastModifiedBy>
  <cp:revision>8</cp:revision>
  <dcterms:created xsi:type="dcterms:W3CDTF">2022-01-09T12:35:18Z</dcterms:created>
  <dcterms:modified xsi:type="dcterms:W3CDTF">2022-01-09T13:56:18Z</dcterms:modified>
</cp:coreProperties>
</file>