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 Penalty Method for The Simulation of Fluid – Rigid Body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Vesalius Tantawan 13214110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13221" y="6423177"/>
            <a:ext cx="8297779" cy="434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João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, Aline Lefebvre </a:t>
            </a:r>
            <a:r>
              <a:rPr lang="en-US" dirty="0" err="1"/>
              <a:t>dan</a:t>
            </a:r>
            <a:r>
              <a:rPr lang="en-US" dirty="0"/>
              <a:t> Bertrand Maury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6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João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, Aline Lefebvre </a:t>
            </a:r>
            <a:r>
              <a:rPr lang="en-US" dirty="0" err="1"/>
              <a:t>dan</a:t>
            </a:r>
            <a:r>
              <a:rPr lang="en-US" dirty="0"/>
              <a:t> Bertrand Maury, </a:t>
            </a:r>
            <a:r>
              <a:rPr lang="en-US" i="1" dirty="0"/>
              <a:t>A Penalty Method for The Simulation of Fluid – Rigid Body Interaction,</a:t>
            </a:r>
            <a:r>
              <a:rPr lang="en-US" dirty="0"/>
              <a:t> </a:t>
            </a:r>
            <a:r>
              <a:rPr lang="en-US" dirty="0" err="1"/>
              <a:t>Esaim</a:t>
            </a:r>
            <a:r>
              <a:rPr lang="en-US" dirty="0"/>
              <a:t>: Proceedings(2005)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2205789"/>
          </a:xfrm>
        </p:spPr>
        <p:txBody>
          <a:bodyPr/>
          <a:lstStyle/>
          <a:p>
            <a:r>
              <a:rPr lang="en-US" dirty="0" err="1" smtClean="0"/>
              <a:t>Menyimulasikan</a:t>
            </a:r>
            <a:r>
              <a:rPr lang="en-US" dirty="0" smtClean="0"/>
              <a:t> </a:t>
            </a:r>
            <a:r>
              <a:rPr lang="en-US" dirty="0" err="1" smtClean="0"/>
              <a:t>mosi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rigid body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fluida</a:t>
            </a:r>
            <a:endParaRPr lang="en-US" dirty="0" smtClean="0"/>
          </a:p>
          <a:p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konstrain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/>
              <a:t> </a:t>
            </a:r>
            <a:r>
              <a:rPr lang="en-US" i="1" dirty="0" smtClean="0"/>
              <a:t>Penalty Method</a:t>
            </a:r>
          </a:p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model 2D ideal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aortic valve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4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i="1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496" y="2281237"/>
            <a:ext cx="9720073" cy="4023360"/>
          </a:xfrm>
        </p:spPr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Formulation				Penalty Method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 Discretization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6" y="2903621"/>
            <a:ext cx="44037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5" y="4268533"/>
            <a:ext cx="4922837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06" y="2903621"/>
            <a:ext cx="19653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5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360191"/>
            <a:ext cx="9775775" cy="344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13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paper</a:t>
            </a:r>
            <a:endParaRPr lang="en-US" dirty="0"/>
          </a:p>
        </p:txBody>
      </p:sp>
      <p:pic>
        <p:nvPicPr>
          <p:cNvPr id="3074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85216"/>
            <a:ext cx="5638800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5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endParaRPr lang="en-US" dirty="0"/>
          </a:p>
        </p:txBody>
      </p:sp>
      <p:pic>
        <p:nvPicPr>
          <p:cNvPr id="4098" name="Picture 2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8" y="2084832"/>
            <a:ext cx="7822197" cy="451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96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pic>
        <p:nvPicPr>
          <p:cNvPr id="4" name="Content Placeholder 3" descr="C:\Users\vesal\AppData\Local\Microsoft\Windows\INetCache\Content.Word\11-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" y="2459739"/>
            <a:ext cx="3151701" cy="177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vesal\AppData\Local\Microsoft\Windows\INetCache\Content.Word\12-1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10" y="2468880"/>
            <a:ext cx="319278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vesal\AppData\Local\Microsoft\Windows\INetCache\Content.Word\13-50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025" y="2449830"/>
            <a:ext cx="2956560" cy="195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vesal\AppData\Local\Microsoft\Windows\INetCache\Content.Word\14-100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" y="4723799"/>
            <a:ext cx="2979420" cy="180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vesal\AppData\Local\Microsoft\Windows\INetCache\Content.Word\15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4784759"/>
            <a:ext cx="2651760" cy="174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10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FreeFEM</a:t>
            </a:r>
            <a:r>
              <a:rPr lang="en-US" dirty="0"/>
              <a:t>++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menyimulasikan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persamaan-persamaan</a:t>
            </a:r>
            <a:r>
              <a:rPr lang="en-US" dirty="0"/>
              <a:t> </a:t>
            </a:r>
            <a:r>
              <a:rPr lang="en-US" dirty="0" err="1"/>
              <a:t>numerikal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Penerapan</a:t>
            </a:r>
            <a:r>
              <a:rPr lang="en-US" dirty="0"/>
              <a:t> model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persamaan-persamaan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err="1"/>
              <a:t>sourcecode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145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A Penalty Method for The Simulation of Fluid – Rigid Body Interaction</vt:lpstr>
      <vt:lpstr>Latar belakang</vt:lpstr>
      <vt:lpstr>Dasar Teori paper</vt:lpstr>
      <vt:lpstr>Model</vt:lpstr>
      <vt:lpstr>Hasil simulasi paper</vt:lpstr>
      <vt:lpstr>Hasil simulasi ulang</vt:lpstr>
      <vt:lpstr>Hasil simulasi ulang dengan variasi i</vt:lpstr>
      <vt:lpstr>Kesimpulan</vt:lpstr>
      <vt:lpstr>terimakasih</vt:lpstr>
      <vt:lpstr>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Penalty Method for The Simulation of Fluid – Rigid Body Interaction</dc:title>
  <dc:creator>Vesalius Tantawan</dc:creator>
  <cp:lastModifiedBy>Vesalius Tantawan</cp:lastModifiedBy>
  <cp:revision>2</cp:revision>
  <dcterms:created xsi:type="dcterms:W3CDTF">2018-04-27T03:17:36Z</dcterms:created>
  <dcterms:modified xsi:type="dcterms:W3CDTF">2018-04-27T03:28:28Z</dcterms:modified>
</cp:coreProperties>
</file>