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B991-D646-4CA0-94AC-1190D6CFB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06D01-3EB5-4E13-92A7-B5B596773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4E8B-D17C-4701-A2FB-390FAAD8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3DD7-3447-4516-8838-70F508B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0626-67E7-46A6-93DD-5A1224DF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07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EE09-2254-4B88-9CCB-DAEA6F2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4A8B-98FD-4402-A08E-BB9D0EE4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0E47-6DF1-4C1A-95DF-F0DAD882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88DF5-7691-4A30-9F5A-47AF5094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7C88-C098-4939-9730-D84AECCD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22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92807-3A62-418D-9A12-022255315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5EB99-AEB8-4539-A3FE-6E5DD46C3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7104-4AC3-40A7-A1E4-2ACA9805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2E9B-58B1-4C52-89EA-C779C3D6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CE41-BDC6-47F6-AB3A-1AF7633D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6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54F9-ACE2-4F1A-B87E-4B1C4D9C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B226-91F7-444D-A0E4-6E4C3D0D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957F-8F0E-4C8E-9279-0F12C429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F91B-4634-4D44-8E7C-6713D218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3314-9C4B-4ABE-AF09-0200CEE0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1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B036-8827-4EC7-ADB0-79EF29C9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8F24A-D773-4DDA-926B-0EFC8B36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C019-C252-4C1A-B5C5-B58FCA87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9D18-D746-4B37-9D05-F3385481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68A6F-510E-47E8-8EC0-8ABD62DF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59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0524-12B7-4769-A701-3095C8D9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1A9A-F983-4857-BB71-C8FF6D1FE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617BA-611D-4554-8A83-A25CB3F6E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0983D-7849-4DB3-BD4A-FE992D0E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4DE24-1739-4899-A443-6D50CEDD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3B7D-AB6B-4C30-ABB2-867C6353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55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CB06-4116-44F9-B2CB-C957BC2A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54BE1-7B0E-4F53-9942-F4DF10FF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B62AF-67DE-44CA-B1DF-834EAC25F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A174-2690-4E82-A7B6-7BFB9536B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97B70-12C1-46B7-A407-03E656EAA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579C6-DD0F-448C-8558-3FBD7A83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68937-FA98-414E-928C-29CE65EA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3F957-7957-456A-ABA3-57A1B73F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59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448A-568D-4320-B453-2F0F26AE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9484E-177F-4991-862E-D540A8F9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73243-9910-4C9A-9A2B-81E19A03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E6C2B-59E7-425F-80EE-6012344C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F05FD-2AAB-4013-AD10-DF43C794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38F1C-BB26-451B-B41E-5CE3ECE4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E9D77-F9EE-4416-AD3F-55BF432E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22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2AA-8BBD-4A43-B928-95F1B33F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E9D4-99D6-4073-809A-7B7E1B8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9F9C6-848C-44FD-B6D0-42AFA1FF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2E548-4C5B-402B-8C2A-7FEE84A3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8DC57-5EFD-46B4-B73F-CBCF63DB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0173-AF10-4829-BEAE-114805EF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42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3280-987B-4B6C-AFD0-A4A54425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E67C1-4E13-4020-8C9D-6764B318B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DEBA-F289-4D63-9E94-B37EFE0ED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DACFA-B611-40FC-8340-AFD9E10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ED65-C131-4DA9-ACDC-7F575D49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98AAA-1900-4651-8BBD-A5BF68ED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32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120B7-3749-4BBE-A0E4-568E735C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92317-1327-46DC-B469-3D0CB792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E27E-0105-43D4-A5C2-FC26AB57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BA07-D566-4068-8E3C-F205A0A1A85D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9D34-7E7B-4624-A5D2-C01BBF59F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3B37-AC74-4BFF-A682-E2E3B090D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0717-5539-4AB8-ABA0-9321E4462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28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n02063007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EEA32E-63F4-4043-87E5-D398E8737BAF}"/>
              </a:ext>
            </a:extLst>
          </p:cNvPr>
          <p:cNvSpPr/>
          <p:nvPr/>
        </p:nvSpPr>
        <p:spPr>
          <a:xfrm>
            <a:off x="418033" y="1200973"/>
            <a:ext cx="2334896" cy="926431"/>
          </a:xfrm>
          <a:prstGeom prst="roundRect">
            <a:avLst>
              <a:gd name="adj" fmla="val 61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Southern Ports Datafile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Use ESPERANCE</a:t>
            </a:r>
            <a:endParaRPr lang="en-AU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7C22E9-3DA7-4959-A181-516DADF05AAE}"/>
              </a:ext>
            </a:extLst>
          </p:cNvPr>
          <p:cNvSpPr/>
          <p:nvPr/>
        </p:nvSpPr>
        <p:spPr>
          <a:xfrm>
            <a:off x="3255597" y="2508014"/>
            <a:ext cx="1930596" cy="1490265"/>
          </a:xfrm>
          <a:prstGeom prst="roundRect">
            <a:avLst>
              <a:gd name="adj" fmla="val 818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HTML – INDEX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App.js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CSV Read in, Clean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CSV - JSON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FB5228-81D6-4987-B2F9-1CF052BE86AD}"/>
              </a:ext>
            </a:extLst>
          </p:cNvPr>
          <p:cNvSpPr/>
          <p:nvPr/>
        </p:nvSpPr>
        <p:spPr>
          <a:xfrm>
            <a:off x="5759309" y="2505903"/>
            <a:ext cx="1897802" cy="1494488"/>
          </a:xfrm>
          <a:prstGeom prst="roundRect">
            <a:avLst>
              <a:gd name="adj" fmla="val 40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LEAFLET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CSV Manipulations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OVERLAY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MARKERS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Marker data setup</a:t>
            </a:r>
            <a:endParaRPr lang="en-AU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E49BE1-C738-4EE8-90FC-78B2D3B9A9F2}"/>
              </a:ext>
            </a:extLst>
          </p:cNvPr>
          <p:cNvSpPr/>
          <p:nvPr/>
        </p:nvSpPr>
        <p:spPr>
          <a:xfrm>
            <a:off x="8385243" y="2127404"/>
            <a:ext cx="3073170" cy="2236633"/>
          </a:xfrm>
          <a:prstGeom prst="roundRect">
            <a:avLst>
              <a:gd name="adj" fmla="val 579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5D449A-E652-4437-9402-09CE8BAB6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6" t="27914" r="21936" b="7742"/>
          <a:stretch/>
        </p:blipFill>
        <p:spPr>
          <a:xfrm>
            <a:off x="9407010" y="2704590"/>
            <a:ext cx="1958863" cy="115875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D4E8F0-0164-45AD-A959-2ECA60E7998A}"/>
              </a:ext>
            </a:extLst>
          </p:cNvPr>
          <p:cNvSpPr/>
          <p:nvPr/>
        </p:nvSpPr>
        <p:spPr>
          <a:xfrm>
            <a:off x="10709127" y="2203902"/>
            <a:ext cx="1313492" cy="311573"/>
          </a:xfrm>
          <a:prstGeom prst="roundRect">
            <a:avLst>
              <a:gd name="adj" fmla="val 40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 err="1"/>
              <a:t>Basemap</a:t>
            </a: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 err="1"/>
              <a:t>Geograhpy</a:t>
            </a:r>
            <a:r>
              <a:rPr lang="en-US" sz="800" dirty="0"/>
              <a:t> Overlay</a:t>
            </a:r>
            <a:endParaRPr lang="en-AU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C10BB4-9F35-458E-A055-02D42C657980}"/>
              </a:ext>
            </a:extLst>
          </p:cNvPr>
          <p:cNvSpPr/>
          <p:nvPr/>
        </p:nvSpPr>
        <p:spPr>
          <a:xfrm>
            <a:off x="10709127" y="4054536"/>
            <a:ext cx="1313492" cy="619001"/>
          </a:xfrm>
          <a:prstGeom prst="roundRect">
            <a:avLst>
              <a:gd name="adj" fmla="val 40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/>
              <a:t>GOOD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/>
              <a:t>Need Repair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/>
              <a:t>URGENT repairs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/>
              <a:t>Replace</a:t>
            </a:r>
            <a:endParaRPr lang="en-AU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EDD116-78D3-4EE3-A4FD-1751476AF43E}"/>
              </a:ext>
            </a:extLst>
          </p:cNvPr>
          <p:cNvSpPr/>
          <p:nvPr/>
        </p:nvSpPr>
        <p:spPr>
          <a:xfrm>
            <a:off x="8463064" y="2226347"/>
            <a:ext cx="847333" cy="619001"/>
          </a:xfrm>
          <a:prstGeom prst="roundRect">
            <a:avLst>
              <a:gd name="adj" fmla="val 40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/>
              <a:t>Asset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/>
              <a:t>Asset 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/>
              <a:t>Asset 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/>
              <a:t>Asset 10</a:t>
            </a:r>
            <a:endParaRPr lang="en-AU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CD15A-51D5-48AD-A8E7-4ED44515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681" y="2917995"/>
            <a:ext cx="698375" cy="75439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73102D-8BE4-4CDF-A264-A79793388EA0}"/>
              </a:ext>
            </a:extLst>
          </p:cNvPr>
          <p:cNvSpPr/>
          <p:nvPr/>
        </p:nvSpPr>
        <p:spPr>
          <a:xfrm>
            <a:off x="8520322" y="4035525"/>
            <a:ext cx="1580150" cy="285746"/>
          </a:xfrm>
          <a:prstGeom prst="roundRect">
            <a:avLst>
              <a:gd name="adj" fmla="val 40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" dirty="0"/>
              <a:t>DOWNLOAD </a:t>
            </a:r>
            <a:r>
              <a:rPr lang="en-US" sz="800" dirty="0" err="1"/>
              <a:t>SQl</a:t>
            </a:r>
            <a:r>
              <a:rPr lang="en-US" sz="800" dirty="0"/>
              <a:t> DATAFILE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9BBBC4-ACC4-47A1-95C7-252BD819DBF3}"/>
              </a:ext>
            </a:extLst>
          </p:cNvPr>
          <p:cNvSpPr/>
          <p:nvPr/>
        </p:nvSpPr>
        <p:spPr>
          <a:xfrm>
            <a:off x="416714" y="2505903"/>
            <a:ext cx="2334896" cy="1490265"/>
          </a:xfrm>
          <a:prstGeom prst="roundRect">
            <a:avLst>
              <a:gd name="adj" fmla="val 883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Relation Ship diagram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Clean and load to SQL version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Tob 10 assets</a:t>
            </a:r>
            <a:endParaRPr lang="en-AU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769CF9-A90C-4012-A19A-0E9B604992EF}"/>
              </a:ext>
            </a:extLst>
          </p:cNvPr>
          <p:cNvSpPr/>
          <p:nvPr/>
        </p:nvSpPr>
        <p:spPr>
          <a:xfrm>
            <a:off x="416714" y="4491403"/>
            <a:ext cx="2334896" cy="926431"/>
          </a:xfrm>
          <a:prstGeom prst="roundRect">
            <a:avLst>
              <a:gd name="adj" fmla="val 61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LOAD and READ SQL link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Connect Link to HTML</a:t>
            </a:r>
            <a:endParaRPr lang="en-AU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7E2AF9C-CFCD-4A36-BDD1-8932F23590BF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2752929" y="1664189"/>
            <a:ext cx="1467966" cy="843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54B36E1-0168-414C-A878-FF89B4E570C4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V="1">
            <a:off x="2751610" y="3998279"/>
            <a:ext cx="1469285" cy="95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F6AA6BE-234D-4207-A730-A877A4235DCF}"/>
              </a:ext>
            </a:extLst>
          </p:cNvPr>
          <p:cNvSpPr/>
          <p:nvPr/>
        </p:nvSpPr>
        <p:spPr>
          <a:xfrm>
            <a:off x="416714" y="5642314"/>
            <a:ext cx="2334896" cy="926431"/>
          </a:xfrm>
          <a:prstGeom prst="roundRect">
            <a:avLst>
              <a:gd name="adj" fmla="val 61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Check downloaded file</a:t>
            </a:r>
            <a:endParaRPr lang="en-AU" sz="1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F22A1B-B510-4500-9B9A-0BEFE71CC61C}"/>
              </a:ext>
            </a:extLst>
          </p:cNvPr>
          <p:cNvCxnSpPr>
            <a:cxnSpLocks/>
            <a:stCxn id="16" idx="2"/>
            <a:endCxn id="26" idx="3"/>
          </p:cNvCxnSpPr>
          <p:nvPr/>
        </p:nvCxnSpPr>
        <p:spPr>
          <a:xfrm rot="5400000">
            <a:off x="5138875" y="1934007"/>
            <a:ext cx="1784259" cy="6558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B190E3-E498-4864-A476-4ACAA1370FC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584162" y="3996168"/>
            <a:ext cx="0" cy="49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3B0C99-A103-4D73-865C-86206B0C2B72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1584162" y="2127404"/>
            <a:ext cx="1319" cy="37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74EF5F-51BF-406E-9020-32081DA3A17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186193" y="3253147"/>
            <a:ext cx="57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BAEED0-F6F5-4987-BDF2-744A5F76611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657111" y="3245721"/>
            <a:ext cx="728132" cy="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hought Bubble: Cloud 52">
            <a:extLst>
              <a:ext uri="{FF2B5EF4-FFF2-40B4-BE49-F238E27FC236}">
                <a16:creationId xmlns:a16="http://schemas.microsoft.com/office/drawing/2014/main" id="{7C9AD8D8-A790-446A-8C2E-FDA069EE3137}"/>
              </a:ext>
            </a:extLst>
          </p:cNvPr>
          <p:cNvSpPr/>
          <p:nvPr/>
        </p:nvSpPr>
        <p:spPr>
          <a:xfrm>
            <a:off x="7966953" y="408562"/>
            <a:ext cx="1285103" cy="971598"/>
          </a:xfrm>
          <a:prstGeom prst="cloudCallout">
            <a:avLst>
              <a:gd name="adj1" fmla="val 20043"/>
              <a:gd name="adj2" fmla="val 136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TOP 10 Asset List</a:t>
            </a:r>
            <a:endParaRPr lang="en-AU" sz="1100" dirty="0"/>
          </a:p>
        </p:txBody>
      </p:sp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D25F578B-FE76-46AB-A28E-C55214D1F6A7}"/>
              </a:ext>
            </a:extLst>
          </p:cNvPr>
          <p:cNvSpPr/>
          <p:nvPr/>
        </p:nvSpPr>
        <p:spPr>
          <a:xfrm>
            <a:off x="10386441" y="369343"/>
            <a:ext cx="1285103" cy="971598"/>
          </a:xfrm>
          <a:prstGeom prst="cloudCallout">
            <a:avLst>
              <a:gd name="adj1" fmla="val 20043"/>
              <a:gd name="adj2" fmla="val 136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Basemap</a:t>
            </a:r>
            <a:r>
              <a:rPr lang="en-US" sz="1100" dirty="0"/>
              <a:t> and one overlay</a:t>
            </a:r>
            <a:endParaRPr lang="en-AU" sz="1100" dirty="0"/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D022F02A-0F05-41C3-9A54-50F52EEB264E}"/>
              </a:ext>
            </a:extLst>
          </p:cNvPr>
          <p:cNvSpPr/>
          <p:nvPr/>
        </p:nvSpPr>
        <p:spPr>
          <a:xfrm>
            <a:off x="9921828" y="5068415"/>
            <a:ext cx="1285103" cy="971598"/>
          </a:xfrm>
          <a:prstGeom prst="cloudCallout">
            <a:avLst>
              <a:gd name="adj1" fmla="val 73787"/>
              <a:gd name="adj2" fmla="val -93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LEGEND for State data</a:t>
            </a:r>
            <a:endParaRPr lang="en-AU" sz="1100" dirty="0"/>
          </a:p>
        </p:txBody>
      </p:sp>
      <p:sp>
        <p:nvSpPr>
          <p:cNvPr id="56" name="Thought Bubble: Cloud 55">
            <a:extLst>
              <a:ext uri="{FF2B5EF4-FFF2-40B4-BE49-F238E27FC236}">
                <a16:creationId xmlns:a16="http://schemas.microsoft.com/office/drawing/2014/main" id="{3F99EE05-3A65-4733-8809-BFCF2B917E9C}"/>
              </a:ext>
            </a:extLst>
          </p:cNvPr>
          <p:cNvSpPr/>
          <p:nvPr/>
        </p:nvSpPr>
        <p:spPr>
          <a:xfrm>
            <a:off x="7014559" y="4632909"/>
            <a:ext cx="1285103" cy="971598"/>
          </a:xfrm>
          <a:prstGeom prst="cloudCallout">
            <a:avLst>
              <a:gd name="adj1" fmla="val 107850"/>
              <a:gd name="adj2" fmla="val -82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Ability to download the SQL file</a:t>
            </a:r>
            <a:endParaRPr lang="en-AU" sz="11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8160CA0-734E-476F-903A-DE32FFA0253A}"/>
              </a:ext>
            </a:extLst>
          </p:cNvPr>
          <p:cNvGrpSpPr/>
          <p:nvPr/>
        </p:nvGrpSpPr>
        <p:grpSpPr>
          <a:xfrm>
            <a:off x="4761174" y="242014"/>
            <a:ext cx="914400" cy="1243971"/>
            <a:chOff x="4729033" y="279192"/>
            <a:chExt cx="914400" cy="124397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03C326-FD9B-4E08-9973-D64618167D3C}"/>
                </a:ext>
              </a:extLst>
            </p:cNvPr>
            <p:cNvSpPr/>
            <p:nvPr/>
          </p:nvSpPr>
          <p:spPr>
            <a:xfrm>
              <a:off x="4729033" y="279192"/>
              <a:ext cx="914400" cy="12439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0" name="Graphic 59" descr="Man with cane outline">
              <a:extLst>
                <a:ext uri="{FF2B5EF4-FFF2-40B4-BE49-F238E27FC236}">
                  <a16:creationId xmlns:a16="http://schemas.microsoft.com/office/drawing/2014/main" id="{070A6086-ACC7-437B-B170-DEAB7CCB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9033" y="389105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8660BA-2EBA-4A97-A5D1-E0A71A664983}"/>
              </a:ext>
            </a:extLst>
          </p:cNvPr>
          <p:cNvGrpSpPr/>
          <p:nvPr/>
        </p:nvGrpSpPr>
        <p:grpSpPr>
          <a:xfrm>
            <a:off x="6218328" y="323273"/>
            <a:ext cx="975884" cy="1243971"/>
            <a:chOff x="6218328" y="323273"/>
            <a:chExt cx="975884" cy="124397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03F996-328E-498A-9426-3E62D32F2791}"/>
                </a:ext>
              </a:extLst>
            </p:cNvPr>
            <p:cNvSpPr/>
            <p:nvPr/>
          </p:nvSpPr>
          <p:spPr>
            <a:xfrm>
              <a:off x="6218328" y="323273"/>
              <a:ext cx="975884" cy="1243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2" name="Graphic 61" descr="Hero Male outline">
              <a:extLst>
                <a:ext uri="{FF2B5EF4-FFF2-40B4-BE49-F238E27FC236}">
                  <a16:creationId xmlns:a16="http://schemas.microsoft.com/office/drawing/2014/main" id="{EA3ABCED-C4B0-4010-BBCC-5EA0E122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45311" y="501558"/>
              <a:ext cx="914400" cy="914400"/>
            </a:xfrm>
            <a:prstGeom prst="rect">
              <a:avLst/>
            </a:prstGeom>
          </p:spPr>
        </p:pic>
      </p:grpSp>
      <p:sp>
        <p:nvSpPr>
          <p:cNvPr id="66" name="Thought Bubble: Cloud 65">
            <a:extLst>
              <a:ext uri="{FF2B5EF4-FFF2-40B4-BE49-F238E27FC236}">
                <a16:creationId xmlns:a16="http://schemas.microsoft.com/office/drawing/2014/main" id="{A7E65113-1524-4BAE-A604-34616558095A}"/>
              </a:ext>
            </a:extLst>
          </p:cNvPr>
          <p:cNvSpPr/>
          <p:nvPr/>
        </p:nvSpPr>
        <p:spPr>
          <a:xfrm>
            <a:off x="2227635" y="20400"/>
            <a:ext cx="1845316" cy="971598"/>
          </a:xfrm>
          <a:prstGeom prst="cloudCallout">
            <a:avLst>
              <a:gd name="adj1" fmla="val 44266"/>
              <a:gd name="adj2" fmla="val 19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Week13,Project 2,Week14,Week 15</a:t>
            </a:r>
            <a:endParaRPr lang="en-AU" sz="1100" dirty="0"/>
          </a:p>
        </p:txBody>
      </p:sp>
      <p:sp>
        <p:nvSpPr>
          <p:cNvPr id="67" name="Thought Bubble: Cloud 66">
            <a:extLst>
              <a:ext uri="{FF2B5EF4-FFF2-40B4-BE49-F238E27FC236}">
                <a16:creationId xmlns:a16="http://schemas.microsoft.com/office/drawing/2014/main" id="{C7282B28-FD72-46E9-93BA-A590A6FA3B45}"/>
              </a:ext>
            </a:extLst>
          </p:cNvPr>
          <p:cNvSpPr/>
          <p:nvPr/>
        </p:nvSpPr>
        <p:spPr>
          <a:xfrm>
            <a:off x="5169243" y="4100254"/>
            <a:ext cx="1845316" cy="593098"/>
          </a:xfrm>
          <a:prstGeom prst="cloudCallout">
            <a:avLst>
              <a:gd name="adj1" fmla="val 10528"/>
              <a:gd name="adj2" fmla="val -8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Week15</a:t>
            </a:r>
            <a:endParaRPr lang="en-AU" sz="1100" dirty="0"/>
          </a:p>
        </p:txBody>
      </p:sp>
      <p:sp>
        <p:nvSpPr>
          <p:cNvPr id="68" name="Thought Bubble: Cloud 67">
            <a:extLst>
              <a:ext uri="{FF2B5EF4-FFF2-40B4-BE49-F238E27FC236}">
                <a16:creationId xmlns:a16="http://schemas.microsoft.com/office/drawing/2014/main" id="{67105CDD-B8FD-404B-A897-54ED43C70A29}"/>
              </a:ext>
            </a:extLst>
          </p:cNvPr>
          <p:cNvSpPr/>
          <p:nvPr/>
        </p:nvSpPr>
        <p:spPr>
          <a:xfrm>
            <a:off x="3627435" y="5187820"/>
            <a:ext cx="1845316" cy="593098"/>
          </a:xfrm>
          <a:prstGeom prst="cloudCallout">
            <a:avLst>
              <a:gd name="adj1" fmla="val -96484"/>
              <a:gd name="adj2" fmla="val -81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Week8,9,19-0, Project2</a:t>
            </a:r>
            <a:endParaRPr lang="en-AU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8561E6-113E-4257-B9A0-8B50E69301BA}"/>
              </a:ext>
            </a:extLst>
          </p:cNvPr>
          <p:cNvSpPr txBox="1"/>
          <p:nvPr/>
        </p:nvSpPr>
        <p:spPr>
          <a:xfrm>
            <a:off x="5946432" y="57088"/>
            <a:ext cx="17106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AU" sz="800" b="0" i="0" u="none" strike="noStrike" dirty="0">
                <a:effectLst/>
                <a:latin typeface="Slack-Lato"/>
                <a:hlinkClick r:id="rId8"/>
              </a:rPr>
              <a:t>https://github.com/vn02063007</a:t>
            </a:r>
            <a:endParaRPr lang="en-AU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41F141-2F48-4A49-8BB5-76ECB55255B7}"/>
              </a:ext>
            </a:extLst>
          </p:cNvPr>
          <p:cNvSpPr txBox="1"/>
          <p:nvPr/>
        </p:nvSpPr>
        <p:spPr>
          <a:xfrm>
            <a:off x="8110847" y="6515138"/>
            <a:ext cx="4233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/>
              <a:t>https://johanfromesperance.github.io/Project-3-DataVisualization/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26DCEB-5C2B-4DB6-8D99-EDC2EB785F94}"/>
              </a:ext>
            </a:extLst>
          </p:cNvPr>
          <p:cNvSpPr txBox="1"/>
          <p:nvPr/>
        </p:nvSpPr>
        <p:spPr>
          <a:xfrm>
            <a:off x="4194099" y="57061"/>
            <a:ext cx="18978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 b="0" i="0">
                <a:solidFill>
                  <a:srgbClr val="1D1C1D"/>
                </a:solidFill>
                <a:effectLst/>
                <a:latin typeface="Slack-Lato"/>
              </a:defRPr>
            </a:lvl1pPr>
          </a:lstStyle>
          <a:p>
            <a:r>
              <a:rPr lang="en-AU" dirty="0"/>
              <a:t>https://github.com/JohanfromEsperance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C45942-5733-42D9-ABA3-8A2F11B9631D}"/>
              </a:ext>
            </a:extLst>
          </p:cNvPr>
          <p:cNvSpPr txBox="1"/>
          <p:nvPr/>
        </p:nvSpPr>
        <p:spPr>
          <a:xfrm>
            <a:off x="4830618" y="1491404"/>
            <a:ext cx="82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Johan</a:t>
            </a:r>
            <a:endParaRPr lang="en-A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15E6870-87DD-4C0D-B02D-1502941127B3}"/>
              </a:ext>
            </a:extLst>
          </p:cNvPr>
          <p:cNvSpPr txBox="1"/>
          <p:nvPr/>
        </p:nvSpPr>
        <p:spPr>
          <a:xfrm>
            <a:off x="6339025" y="1503091"/>
            <a:ext cx="82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Minh</a:t>
            </a:r>
            <a:endParaRPr lang="en-AU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820BB1E-E03D-400E-808C-2DBFAEE5AE7B}"/>
              </a:ext>
            </a:extLst>
          </p:cNvPr>
          <p:cNvGrpSpPr/>
          <p:nvPr/>
        </p:nvGrpSpPr>
        <p:grpSpPr>
          <a:xfrm>
            <a:off x="2470513" y="1706942"/>
            <a:ext cx="347207" cy="424492"/>
            <a:chOff x="4729033" y="279192"/>
            <a:chExt cx="914400" cy="124397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073392E-9CB0-43A3-85B8-542709A0F140}"/>
                </a:ext>
              </a:extLst>
            </p:cNvPr>
            <p:cNvSpPr/>
            <p:nvPr/>
          </p:nvSpPr>
          <p:spPr>
            <a:xfrm>
              <a:off x="4729033" y="279192"/>
              <a:ext cx="914400" cy="12439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2" name="Graphic 81" descr="Man with cane outline">
              <a:extLst>
                <a:ext uri="{FF2B5EF4-FFF2-40B4-BE49-F238E27FC236}">
                  <a16:creationId xmlns:a16="http://schemas.microsoft.com/office/drawing/2014/main" id="{4D3DFD5D-0D2F-4B23-9CDD-DCA04030A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9033" y="389105"/>
              <a:ext cx="914400" cy="9144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D084204-D3FE-4AB7-B963-8177D4CD703D}"/>
              </a:ext>
            </a:extLst>
          </p:cNvPr>
          <p:cNvGrpSpPr/>
          <p:nvPr/>
        </p:nvGrpSpPr>
        <p:grpSpPr>
          <a:xfrm>
            <a:off x="4969396" y="2369149"/>
            <a:ext cx="347207" cy="424492"/>
            <a:chOff x="4729033" y="279192"/>
            <a:chExt cx="914400" cy="124397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D0ED51D-FF60-4E3E-83C1-910F38E2B4FC}"/>
                </a:ext>
              </a:extLst>
            </p:cNvPr>
            <p:cNvSpPr/>
            <p:nvPr/>
          </p:nvSpPr>
          <p:spPr>
            <a:xfrm>
              <a:off x="4729033" y="279192"/>
              <a:ext cx="914400" cy="12439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5" name="Graphic 84" descr="Man with cane outline">
              <a:extLst>
                <a:ext uri="{FF2B5EF4-FFF2-40B4-BE49-F238E27FC236}">
                  <a16:creationId xmlns:a16="http://schemas.microsoft.com/office/drawing/2014/main" id="{2553BB42-D553-487E-9418-8A58B0FFE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9033" y="389105"/>
              <a:ext cx="914400" cy="9144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EB83BD-28CA-4168-B936-3830091AE6CC}"/>
              </a:ext>
            </a:extLst>
          </p:cNvPr>
          <p:cNvGrpSpPr/>
          <p:nvPr/>
        </p:nvGrpSpPr>
        <p:grpSpPr>
          <a:xfrm>
            <a:off x="7468577" y="2316653"/>
            <a:ext cx="347207" cy="424492"/>
            <a:chOff x="4729033" y="279192"/>
            <a:chExt cx="914400" cy="1243971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F84150B-D34E-4056-A17C-549511B14ED9}"/>
                </a:ext>
              </a:extLst>
            </p:cNvPr>
            <p:cNvSpPr/>
            <p:nvPr/>
          </p:nvSpPr>
          <p:spPr>
            <a:xfrm>
              <a:off x="4729033" y="279192"/>
              <a:ext cx="914400" cy="12439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8" name="Graphic 87" descr="Man with cane outline">
              <a:extLst>
                <a:ext uri="{FF2B5EF4-FFF2-40B4-BE49-F238E27FC236}">
                  <a16:creationId xmlns:a16="http://schemas.microsoft.com/office/drawing/2014/main" id="{BAEBB7C9-C374-4081-8563-EC70BFCDF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9033" y="389105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1117D6A-167D-4E2F-B9B4-9826943F8C99}"/>
              </a:ext>
            </a:extLst>
          </p:cNvPr>
          <p:cNvGrpSpPr/>
          <p:nvPr/>
        </p:nvGrpSpPr>
        <p:grpSpPr>
          <a:xfrm>
            <a:off x="2411726" y="3632227"/>
            <a:ext cx="332988" cy="361422"/>
            <a:chOff x="6218328" y="323273"/>
            <a:chExt cx="975884" cy="1243971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4678FF-824F-4987-A9DD-A910BF8A79A0}"/>
                </a:ext>
              </a:extLst>
            </p:cNvPr>
            <p:cNvSpPr/>
            <p:nvPr/>
          </p:nvSpPr>
          <p:spPr>
            <a:xfrm>
              <a:off x="6218328" y="323273"/>
              <a:ext cx="975884" cy="1243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1" name="Graphic 90" descr="Hero Male outline">
              <a:extLst>
                <a:ext uri="{FF2B5EF4-FFF2-40B4-BE49-F238E27FC236}">
                  <a16:creationId xmlns:a16="http://schemas.microsoft.com/office/drawing/2014/main" id="{41B4A9E7-AB95-400A-86EE-34989DE96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45311" y="501558"/>
              <a:ext cx="914400" cy="91440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77DF0F8-B68E-4107-AFA6-1BF81476A47D}"/>
              </a:ext>
            </a:extLst>
          </p:cNvPr>
          <p:cNvGrpSpPr/>
          <p:nvPr/>
        </p:nvGrpSpPr>
        <p:grpSpPr>
          <a:xfrm>
            <a:off x="2420933" y="5049516"/>
            <a:ext cx="332988" cy="361422"/>
            <a:chOff x="6218328" y="323273"/>
            <a:chExt cx="975884" cy="1243971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CA7F366-D3C2-4B6C-9880-141C764225BD}"/>
                </a:ext>
              </a:extLst>
            </p:cNvPr>
            <p:cNvSpPr/>
            <p:nvPr/>
          </p:nvSpPr>
          <p:spPr>
            <a:xfrm>
              <a:off x="6218328" y="323273"/>
              <a:ext cx="975884" cy="1243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4" name="Graphic 93" descr="Hero Male outline">
              <a:extLst>
                <a:ext uri="{FF2B5EF4-FFF2-40B4-BE49-F238E27FC236}">
                  <a16:creationId xmlns:a16="http://schemas.microsoft.com/office/drawing/2014/main" id="{A3483703-9177-466C-88DC-D288FBB20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45311" y="501558"/>
              <a:ext cx="914400" cy="9144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6D7A817-0A41-4216-ABE6-8E0D7A2070D9}"/>
              </a:ext>
            </a:extLst>
          </p:cNvPr>
          <p:cNvGrpSpPr/>
          <p:nvPr/>
        </p:nvGrpSpPr>
        <p:grpSpPr>
          <a:xfrm>
            <a:off x="2420933" y="6272116"/>
            <a:ext cx="332988" cy="361422"/>
            <a:chOff x="6218328" y="323273"/>
            <a:chExt cx="975884" cy="1243971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4AD5E6-9A4B-4719-BD3A-926816A6D2C4}"/>
                </a:ext>
              </a:extLst>
            </p:cNvPr>
            <p:cNvSpPr/>
            <p:nvPr/>
          </p:nvSpPr>
          <p:spPr>
            <a:xfrm>
              <a:off x="6218328" y="323273"/>
              <a:ext cx="975884" cy="1243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7" name="Graphic 96" descr="Hero Male outline">
              <a:extLst>
                <a:ext uri="{FF2B5EF4-FFF2-40B4-BE49-F238E27FC236}">
                  <a16:creationId xmlns:a16="http://schemas.microsoft.com/office/drawing/2014/main" id="{1D34E65D-4924-44EE-BDA8-72D63166D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45311" y="501558"/>
              <a:ext cx="914400" cy="9144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3D5A3D-DF3C-4303-AEE9-3243D25CE5E4}"/>
              </a:ext>
            </a:extLst>
          </p:cNvPr>
          <p:cNvGrpSpPr/>
          <p:nvPr/>
        </p:nvGrpSpPr>
        <p:grpSpPr>
          <a:xfrm>
            <a:off x="7488049" y="3632227"/>
            <a:ext cx="332988" cy="361422"/>
            <a:chOff x="6218328" y="323273"/>
            <a:chExt cx="975884" cy="1243971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E908CD2-DC78-425F-AF73-A5242E7AC32A}"/>
                </a:ext>
              </a:extLst>
            </p:cNvPr>
            <p:cNvSpPr/>
            <p:nvPr/>
          </p:nvSpPr>
          <p:spPr>
            <a:xfrm>
              <a:off x="6218328" y="323273"/>
              <a:ext cx="975884" cy="1243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0" name="Graphic 99" descr="Hero Male outline">
              <a:extLst>
                <a:ext uri="{FF2B5EF4-FFF2-40B4-BE49-F238E27FC236}">
                  <a16:creationId xmlns:a16="http://schemas.microsoft.com/office/drawing/2014/main" id="{B3B5F23D-C0E5-47D9-BAA3-B1C343230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45311" y="501558"/>
              <a:ext cx="914400" cy="91440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5DBA04F-A964-4D41-921D-EB8F9276DD48}"/>
              </a:ext>
            </a:extLst>
          </p:cNvPr>
          <p:cNvGrpSpPr/>
          <p:nvPr/>
        </p:nvGrpSpPr>
        <p:grpSpPr>
          <a:xfrm>
            <a:off x="8965338" y="3331147"/>
            <a:ext cx="332988" cy="361422"/>
            <a:chOff x="6218328" y="323273"/>
            <a:chExt cx="975884" cy="124397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56E2663-DCA5-42E7-89D9-38F26620188E}"/>
                </a:ext>
              </a:extLst>
            </p:cNvPr>
            <p:cNvSpPr/>
            <p:nvPr/>
          </p:nvSpPr>
          <p:spPr>
            <a:xfrm>
              <a:off x="6218328" y="323273"/>
              <a:ext cx="975884" cy="1243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" name="Graphic 102" descr="Hero Male outline">
              <a:extLst>
                <a:ext uri="{FF2B5EF4-FFF2-40B4-BE49-F238E27FC236}">
                  <a16:creationId xmlns:a16="http://schemas.microsoft.com/office/drawing/2014/main" id="{26978356-EE67-4742-8F97-920E4483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45311" y="501558"/>
              <a:ext cx="914400" cy="9144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2AA935E-085E-4C26-9CC4-5E39E255E218}"/>
              </a:ext>
            </a:extLst>
          </p:cNvPr>
          <p:cNvGrpSpPr/>
          <p:nvPr/>
        </p:nvGrpSpPr>
        <p:grpSpPr>
          <a:xfrm>
            <a:off x="11064936" y="3447412"/>
            <a:ext cx="347207" cy="424492"/>
            <a:chOff x="4729033" y="279192"/>
            <a:chExt cx="914400" cy="1243971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34E7510-7D2E-496B-9441-3E7D30478351}"/>
                </a:ext>
              </a:extLst>
            </p:cNvPr>
            <p:cNvSpPr/>
            <p:nvPr/>
          </p:nvSpPr>
          <p:spPr>
            <a:xfrm>
              <a:off x="4729033" y="279192"/>
              <a:ext cx="914400" cy="124397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" name="Graphic 105" descr="Man with cane outline">
              <a:extLst>
                <a:ext uri="{FF2B5EF4-FFF2-40B4-BE49-F238E27FC236}">
                  <a16:creationId xmlns:a16="http://schemas.microsoft.com/office/drawing/2014/main" id="{A0D3381E-FCAD-4F74-975E-3AF8DCAFA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9033" y="389105"/>
              <a:ext cx="914400" cy="914400"/>
            </a:xfrm>
            <a:prstGeom prst="rect">
              <a:avLst/>
            </a:prstGeom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0F14EE-B13F-4DA1-878A-5B63528E25B5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2751610" y="3251036"/>
            <a:ext cx="503987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0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Snyman</dc:creator>
  <cp:lastModifiedBy>Johannes Snyman</cp:lastModifiedBy>
  <cp:revision>2</cp:revision>
  <dcterms:created xsi:type="dcterms:W3CDTF">2023-01-16T04:47:43Z</dcterms:created>
  <dcterms:modified xsi:type="dcterms:W3CDTF">2023-01-16T05:14:53Z</dcterms:modified>
</cp:coreProperties>
</file>