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sldIdLst>
    <p:sldId id="288" r:id="rId5"/>
    <p:sldId id="284" r:id="rId6"/>
    <p:sldId id="287" r:id="rId7"/>
    <p:sldId id="2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95F"/>
    <a:srgbClr val="A5DAC6"/>
    <a:srgbClr val="FFFFFF"/>
    <a:srgbClr val="00B0F0"/>
    <a:srgbClr val="4C5DBA"/>
    <a:srgbClr val="136143"/>
    <a:srgbClr val="0B3B29"/>
    <a:srgbClr val="8439BD"/>
    <a:srgbClr val="8F2EA2"/>
    <a:srgbClr val="3ED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3" autoAdjust="0"/>
  </p:normalViewPr>
  <p:slideViewPr>
    <p:cSldViewPr snapToGrid="0" showGuides="1">
      <p:cViewPr varScale="1">
        <p:scale>
          <a:sx n="84" d="100"/>
          <a:sy n="84" d="100"/>
        </p:scale>
        <p:origin x="96" y="24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cityofchicago.org/Transportation/E-Scooter-Trips-2020/3rse-fbp6/dataABS/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04F06-533B-055D-2D37-8FDDEB2073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32"/>
          </p:nvPr>
        </p:nvSpPr>
        <p:spPr>
          <a:xfrm>
            <a:off x="4524624" y="3000102"/>
            <a:ext cx="1208897" cy="302186"/>
          </a:xfrm>
        </p:spPr>
        <p:txBody>
          <a:bodyPr/>
          <a:lstStyle/>
          <a:p>
            <a:pPr algn="ctr"/>
            <a:r>
              <a:rPr lang="en-AU" dirty="0"/>
              <a:t>Johan Snyman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F2149B-661E-8E67-E006-01665429D6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36"/>
          </p:nvPr>
        </p:nvSpPr>
        <p:spPr>
          <a:xfrm>
            <a:off x="9133811" y="3000102"/>
            <a:ext cx="1181099" cy="302186"/>
          </a:xfrm>
        </p:spPr>
        <p:txBody>
          <a:bodyPr/>
          <a:lstStyle/>
          <a:p>
            <a:pPr algn="ctr"/>
            <a:r>
              <a:rPr lang="en-AU" dirty="0"/>
              <a:t>Minh Bui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1947A0-5876-7204-2B0A-740491933FA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106" y="2814633"/>
            <a:ext cx="1979518" cy="2342625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925CC7DD-BEBC-0660-1A6D-F17BF5ACD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99542"/>
            <a:ext cx="11731752" cy="630936"/>
          </a:xfrm>
        </p:spPr>
        <p:txBody>
          <a:bodyPr/>
          <a:lstStyle/>
          <a:p>
            <a:r>
              <a:rPr lang="en-AU" sz="4000" dirty="0"/>
              <a:t>UWA DATA ANALYSIS BOOTCAMP – </a:t>
            </a:r>
            <a:br>
              <a:rPr lang="en-AU" sz="4000" dirty="0"/>
            </a:br>
            <a:r>
              <a:rPr lang="en-AU" sz="4000" dirty="0"/>
              <a:t>PROJECT 3 Data visualization</a:t>
            </a:r>
            <a:br>
              <a:rPr lang="en-AU" sz="4000" dirty="0"/>
            </a:br>
            <a:r>
              <a:rPr lang="en-AU" sz="4000" dirty="0"/>
              <a:t>TEAM 5 proposal-2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C28EB3-2A6F-1A11-D682-F5147D634844}"/>
              </a:ext>
            </a:extLst>
          </p:cNvPr>
          <p:cNvSpPr txBox="1"/>
          <p:nvPr/>
        </p:nvSpPr>
        <p:spPr>
          <a:xfrm>
            <a:off x="2865121" y="6020079"/>
            <a:ext cx="919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https://github.com/JohanfromEsperance/Project-3-DataVisualization.git</a:t>
            </a:r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D434B1CD-60A4-7EF1-38E8-C787D890BD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067" y="5975308"/>
            <a:ext cx="3035839" cy="302186"/>
          </a:xfrm>
        </p:spPr>
        <p:txBody>
          <a:bodyPr/>
          <a:lstStyle/>
          <a:p>
            <a:r>
              <a:rPr lang="en-AU" sz="2400" dirty="0"/>
              <a:t>Our Git Repository</a:t>
            </a:r>
            <a:r>
              <a:rPr lang="en-AU" sz="2000" dirty="0"/>
              <a:t>	</a:t>
            </a:r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86B3A13D-679C-2333-4DA6-656466ED417B}"/>
              </a:ext>
            </a:extLst>
          </p:cNvPr>
          <p:cNvSpPr txBox="1">
            <a:spLocks/>
          </p:cNvSpPr>
          <p:nvPr/>
        </p:nvSpPr>
        <p:spPr>
          <a:xfrm>
            <a:off x="419067" y="2369980"/>
            <a:ext cx="3035839" cy="30218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AU" sz="2400" dirty="0"/>
              <a:t>Our Team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58EC9E-07A6-44AD-80D7-C217CD2C0E6D}"/>
              </a:ext>
            </a:extLst>
          </p:cNvPr>
          <p:cNvSpPr txBox="1"/>
          <p:nvPr/>
        </p:nvSpPr>
        <p:spPr>
          <a:xfrm>
            <a:off x="307410" y="6474625"/>
            <a:ext cx="116544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00" dirty="0"/>
              <a:t>SPA.CSV – </a:t>
            </a:r>
            <a:r>
              <a:rPr lang="en-AU" sz="1100" dirty="0" err="1"/>
              <a:t>Reduxo</a:t>
            </a:r>
            <a:r>
              <a:rPr lang="en-AU" sz="1100" dirty="0"/>
              <a:t> SO inspection data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B77761-C625-4319-9804-B7EC7F94A410}"/>
              </a:ext>
            </a:extLst>
          </p:cNvPr>
          <p:cNvSpPr/>
          <p:nvPr/>
        </p:nvSpPr>
        <p:spPr>
          <a:xfrm>
            <a:off x="6939251" y="2901796"/>
            <a:ext cx="2194560" cy="2063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 and </a:t>
            </a:r>
            <a:r>
              <a:rPr lang="en-US" dirty="0" err="1"/>
              <a:t>github</a:t>
            </a:r>
            <a:r>
              <a:rPr lang="en-US" dirty="0"/>
              <a:t> Links please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607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3266095" y="1949458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5758966" y="1949458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124595" y="1894035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391481" y="1324653"/>
            <a:ext cx="2153721" cy="21889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Data Sources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/>
                </a:solidFill>
              </a:rPr>
              <a:t>Review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/>
                </a:solidFill>
              </a:rPr>
              <a:t>Inspect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/>
                </a:solidFill>
              </a:rPr>
              <a:t>Simulate</a:t>
            </a:r>
          </a:p>
        </p:txBody>
      </p:sp>
      <p:sp>
        <p:nvSpPr>
          <p:cNvPr id="23" name="Freeform: Shape 22" descr="timelin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211710" y="1324653"/>
            <a:ext cx="9747751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2" name="Oval 1" descr="timeline endpoints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19501" y="2339593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 descr="timeline endpoints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9795257" y="2454033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0A472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1481" y="3660944"/>
            <a:ext cx="2064212" cy="302186"/>
          </a:xfrm>
        </p:spPr>
        <p:txBody>
          <a:bodyPr/>
          <a:lstStyle/>
          <a:p>
            <a:pPr algn="ctr"/>
            <a:r>
              <a:rPr lang="en-US" sz="1800" dirty="0"/>
              <a:t>Exploration and Inspiration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6163" y="4211425"/>
            <a:ext cx="2531008" cy="70643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Locate and download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SPA- REDUX SAO CSV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Use JSON and 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Prework, structure, common keys, duplicates and NAN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Verify Data formats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Establish MAP and DASHBOARD formats</a:t>
            </a:r>
          </a:p>
          <a:p>
            <a:endParaRPr lang="en-US" sz="105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66095" y="3846519"/>
            <a:ext cx="1796396" cy="302186"/>
          </a:xfrm>
        </p:spPr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8740" y="4222882"/>
            <a:ext cx="2139356" cy="706438"/>
          </a:xfrm>
        </p:spPr>
        <p:txBody>
          <a:bodyPr vert="horz" lIns="91440" tIns="45720" rIns="91440" bIns="45720" rtlCol="0">
            <a:noAutofit/>
          </a:bodyPr>
          <a:lstStyle/>
          <a:p>
            <a:pPr marL="171450" indent="-171450">
              <a:buChar char="•"/>
            </a:pPr>
            <a:r>
              <a:rPr lang="en-US" sz="1050" dirty="0"/>
              <a:t>Design DASHBOARD</a:t>
            </a:r>
          </a:p>
          <a:p>
            <a:pPr marL="171450" indent="-171450">
              <a:buChar char="•"/>
            </a:pPr>
            <a:r>
              <a:rPr lang="en-US" sz="1050" dirty="0"/>
              <a:t>LOAD JSON and MAP</a:t>
            </a:r>
          </a:p>
          <a:p>
            <a:pPr marL="171450" indent="-171450">
              <a:buChar char="•"/>
            </a:pPr>
            <a:r>
              <a:rPr lang="en-US" sz="1050" dirty="0"/>
              <a:t>Load .CSV to Python and convert</a:t>
            </a:r>
          </a:p>
          <a:p>
            <a:pPr marL="171450" indent="-171450">
              <a:buChar char="•"/>
            </a:pPr>
            <a:r>
              <a:rPr lang="en-US" sz="1050" dirty="0"/>
              <a:t>Check CSV loaded correctly</a:t>
            </a:r>
          </a:p>
          <a:p>
            <a:pPr marL="171450" indent="-171450">
              <a:buChar char="•"/>
            </a:pPr>
            <a:r>
              <a:rPr lang="en-US" sz="1050" dirty="0"/>
              <a:t>API endpoints</a:t>
            </a:r>
          </a:p>
          <a:p>
            <a:pPr marL="171450" indent="-171450">
              <a:buChar char="•"/>
            </a:pPr>
            <a:endParaRPr lang="en-US" sz="105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58966" y="3806687"/>
            <a:ext cx="1796396" cy="302186"/>
          </a:xfrm>
        </p:spPr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12754" y="4148705"/>
            <a:ext cx="2241481" cy="706438"/>
          </a:xfrm>
        </p:spPr>
        <p:txBody>
          <a:bodyPr vert="horz" lIns="91440" tIns="45720" rIns="91440" bIns="45720" rtlCol="0">
            <a:noAutofit/>
          </a:bodyPr>
          <a:lstStyle/>
          <a:p>
            <a:pPr marL="171450" indent="-171450">
              <a:buChar char="•"/>
            </a:pPr>
            <a:r>
              <a:rPr lang="en-US" sz="1050" dirty="0"/>
              <a:t>Wrangling steps</a:t>
            </a:r>
          </a:p>
          <a:p>
            <a:pPr marL="171450" indent="-171450">
              <a:buChar char="•"/>
            </a:pPr>
            <a:r>
              <a:rPr lang="en-US" sz="1050" dirty="0"/>
              <a:t>Cleaning – NAN</a:t>
            </a:r>
          </a:p>
          <a:p>
            <a:pPr marL="171450" indent="-171450">
              <a:buChar char="•"/>
            </a:pPr>
            <a:r>
              <a:rPr lang="en-US" sz="1050" dirty="0"/>
              <a:t>Filter locations/FORMAT</a:t>
            </a:r>
          </a:p>
          <a:p>
            <a:pPr marL="171450" indent="-171450">
              <a:buChar char="•"/>
            </a:pPr>
            <a:r>
              <a:rPr lang="en-US" sz="1050" dirty="0"/>
              <a:t>Align location and usage</a:t>
            </a:r>
          </a:p>
          <a:p>
            <a:pPr marL="171450" indent="-171450">
              <a:buChar char="•"/>
            </a:pPr>
            <a:r>
              <a:rPr lang="en-US" sz="1050" dirty="0"/>
              <a:t>Rename headers</a:t>
            </a:r>
          </a:p>
          <a:p>
            <a:pPr marL="171450" indent="-171450">
              <a:buChar char="•"/>
            </a:pPr>
            <a:r>
              <a:rPr lang="en-US" sz="1050" dirty="0"/>
              <a:t>Remove columns</a:t>
            </a:r>
          </a:p>
          <a:p>
            <a:pPr marL="171450" indent="-171450">
              <a:buChar char="•"/>
            </a:pPr>
            <a:r>
              <a:rPr lang="en-US" sz="1050" dirty="0"/>
              <a:t>Save in SQL</a:t>
            </a:r>
          </a:p>
          <a:p>
            <a:endParaRPr lang="en-US" sz="1050" dirty="0"/>
          </a:p>
          <a:p>
            <a:pPr marL="171450" indent="-171450">
              <a:buChar char="•"/>
            </a:pPr>
            <a:endParaRPr lang="en-US" sz="105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64672" y="3790578"/>
            <a:ext cx="1796396" cy="302186"/>
          </a:xfrm>
        </p:spPr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12144" y="4343029"/>
            <a:ext cx="1813567" cy="706438"/>
          </a:xfrm>
        </p:spPr>
        <p:txBody>
          <a:bodyPr vert="horz" lIns="91440" tIns="45720" rIns="91440" bIns="45720" rtlCol="0">
            <a:noAutofit/>
          </a:bodyPr>
          <a:lstStyle/>
          <a:p>
            <a:pPr marL="171450" indent="-171450">
              <a:buChar char="•"/>
            </a:pPr>
            <a:r>
              <a:rPr lang="en-US" sz="1050" dirty="0"/>
              <a:t>Load to PYTHON </a:t>
            </a:r>
          </a:p>
          <a:p>
            <a:pPr marL="171450" indent="-171450">
              <a:buChar char="•"/>
            </a:pPr>
            <a:r>
              <a:rPr lang="en-US" sz="1050" dirty="0"/>
              <a:t>Load to WEB</a:t>
            </a:r>
          </a:p>
          <a:p>
            <a:pPr marL="171450" indent="-171450">
              <a:buChar char="•"/>
            </a:pPr>
            <a:r>
              <a:rPr lang="en-US" sz="1050" dirty="0"/>
              <a:t>Check and test data</a:t>
            </a:r>
          </a:p>
          <a:p>
            <a:pPr marL="171450" indent="-171450">
              <a:buChar char="•"/>
            </a:pPr>
            <a:endParaRPr lang="en-US" sz="1050" dirty="0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206097"/>
            <a:ext cx="11731752" cy="938387"/>
          </a:xfrm>
        </p:spPr>
        <p:txBody>
          <a:bodyPr/>
          <a:lstStyle/>
          <a:p>
            <a:r>
              <a:rPr lang="en-US" dirty="0"/>
              <a:t>Project 3-Data visualization</a:t>
            </a:r>
            <a:br>
              <a:rPr lang="en-US" dirty="0"/>
            </a:br>
            <a:r>
              <a:rPr lang="en-US" sz="1200" dirty="0"/>
              <a:t>Our team will select, analyze, extract, transform, load a dataset and visualize a dashboard and map for SPA state of the asset information:</a:t>
            </a:r>
            <a:br>
              <a:rPr lang="en-US" sz="1200" dirty="0"/>
            </a:br>
            <a:r>
              <a:rPr lang="en-US" sz="1800" dirty="0">
                <a:highlight>
                  <a:srgbClr val="FFFF00"/>
                </a:highlight>
              </a:rPr>
              <a:t>Where are the hotspots for asset conditions on our plant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2FE480C-4FDB-44B7-9081-230DE3652799}"/>
              </a:ext>
            </a:extLst>
          </p:cNvPr>
          <p:cNvSpPr/>
          <p:nvPr/>
        </p:nvSpPr>
        <p:spPr>
          <a:xfrm>
            <a:off x="10548318" y="1949458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V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A381766-4C5E-4573-B8C5-F067F9FC7D6D}"/>
              </a:ext>
            </a:extLst>
          </p:cNvPr>
          <p:cNvSpPr txBox="1">
            <a:spLocks/>
          </p:cNvSpPr>
          <p:nvPr/>
        </p:nvSpPr>
        <p:spPr>
          <a:xfrm>
            <a:off x="9877638" y="3695426"/>
            <a:ext cx="2447041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Visualize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6B49D57D-910D-48DE-8D02-4CD10B6F3FF2}"/>
              </a:ext>
            </a:extLst>
          </p:cNvPr>
          <p:cNvSpPr txBox="1">
            <a:spLocks/>
          </p:cNvSpPr>
          <p:nvPr/>
        </p:nvSpPr>
        <p:spPr>
          <a:xfrm>
            <a:off x="9649097" y="4128513"/>
            <a:ext cx="2470431" cy="706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50"/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Create and display Busy road map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LEAFLET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JAVA script</a:t>
            </a:r>
          </a:p>
          <a:p>
            <a:pPr lvl="1"/>
            <a:r>
              <a:rPr lang="en-US" dirty="0"/>
              <a:t>SQL</a:t>
            </a:r>
          </a:p>
          <a:p>
            <a:r>
              <a:rPr lang="en-US" dirty="0"/>
              <a:t>Check and Test Website</a:t>
            </a:r>
          </a:p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940FD13-FB6A-4DD8-BB1B-1DA5C71177E3}"/>
              </a:ext>
            </a:extLst>
          </p:cNvPr>
          <p:cNvSpPr/>
          <p:nvPr/>
        </p:nvSpPr>
        <p:spPr>
          <a:xfrm>
            <a:off x="9853351" y="2212227"/>
            <a:ext cx="694967" cy="706438"/>
          </a:xfrm>
          <a:prstGeom prst="rightArrow">
            <a:avLst>
              <a:gd name="adj1" fmla="val 30276"/>
              <a:gd name="adj2" fmla="val 50000"/>
            </a:avLst>
          </a:pr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4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DC4A6F6B-3C87-C6A6-6022-996363A3989F}"/>
              </a:ext>
            </a:extLst>
          </p:cNvPr>
          <p:cNvSpPr txBox="1">
            <a:spLocks/>
          </p:cNvSpPr>
          <p:nvPr/>
        </p:nvSpPr>
        <p:spPr>
          <a:xfrm>
            <a:off x="230124" y="1088136"/>
            <a:ext cx="1208897" cy="30218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Data Sets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3CFF666C-B074-8BD1-9066-962732F90528}"/>
              </a:ext>
            </a:extLst>
          </p:cNvPr>
          <p:cNvSpPr txBox="1">
            <a:spLocks/>
          </p:cNvSpPr>
          <p:nvPr/>
        </p:nvSpPr>
        <p:spPr>
          <a:xfrm>
            <a:off x="230124" y="1559792"/>
            <a:ext cx="11731752" cy="129555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Datasets Sourced From – </a:t>
            </a:r>
            <a:r>
              <a:rPr lang="en-AU" dirty="0" err="1"/>
              <a:t>Southernports</a:t>
            </a:r>
            <a:r>
              <a:rPr lang="en-AU" dirty="0"/>
              <a:t> SAO.CSV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File A – </a:t>
            </a:r>
            <a:r>
              <a:rPr lang="en-US" sz="1100" dirty="0"/>
              <a:t>SPA-Zip dataset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Will limit the design to the first 1000 datapoints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Will filter for the top 10 busiest streets/routes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File B - </a:t>
            </a:r>
            <a:r>
              <a:rPr lang="en-US" sz="1100" dirty="0">
                <a:hlinkClick r:id="rId2"/>
              </a:rPr>
              <a:t>https://data.cityofchicago.org/Transportation/E-Scooter-Trips-2020/3rse-fbp6/dataABS/CSV</a:t>
            </a:r>
            <a:endParaRPr lang="en-US" sz="1100" dirty="0"/>
          </a:p>
          <a:p>
            <a:endParaRPr lang="en-AU" b="1" dirty="0"/>
          </a:p>
          <a:p>
            <a:endParaRPr lang="en-AU" dirty="0"/>
          </a:p>
        </p:txBody>
      </p:sp>
      <p:sp>
        <p:nvSpPr>
          <p:cNvPr id="6" name="Title 17">
            <a:extLst>
              <a:ext uri="{FF2B5EF4-FFF2-40B4-BE49-F238E27FC236}">
                <a16:creationId xmlns:a16="http://schemas.microsoft.com/office/drawing/2014/main" id="{4B95AF5B-66B2-408B-0DFE-3787F4801F62}"/>
              </a:ext>
            </a:extLst>
          </p:cNvPr>
          <p:cNvSpPr txBox="1">
            <a:spLocks/>
          </p:cNvSpPr>
          <p:nvPr/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4C5DBA"/>
                </a:solidFill>
              </a:rPr>
              <a:t>Extract and data sample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99DF7-786A-4D71-8FFC-020F15A3A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52" y="2855343"/>
            <a:ext cx="8328660" cy="364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6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E98D644-1CA5-4605-B713-5AC3812BC1EF}"/>
              </a:ext>
            </a:extLst>
          </p:cNvPr>
          <p:cNvSpPr/>
          <p:nvPr/>
        </p:nvSpPr>
        <p:spPr>
          <a:xfrm>
            <a:off x="4245811" y="1933738"/>
            <a:ext cx="4683641" cy="2572488"/>
          </a:xfrm>
          <a:prstGeom prst="roundRect">
            <a:avLst>
              <a:gd name="adj" fmla="val 4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D2A2487-5F8E-4638-AFDE-38B7F32F13C3}"/>
              </a:ext>
            </a:extLst>
          </p:cNvPr>
          <p:cNvSpPr/>
          <p:nvPr/>
        </p:nvSpPr>
        <p:spPr>
          <a:xfrm>
            <a:off x="2926080" y="1933738"/>
            <a:ext cx="1210492" cy="2572488"/>
          </a:xfrm>
          <a:prstGeom prst="roundRect">
            <a:avLst>
              <a:gd name="adj" fmla="val 4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D8680A7-1983-4FFA-8879-41E28F39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4" y="169817"/>
            <a:ext cx="11731752" cy="630936"/>
          </a:xfrm>
        </p:spPr>
        <p:txBody>
          <a:bodyPr/>
          <a:lstStyle/>
          <a:p>
            <a:r>
              <a:rPr lang="en-US" dirty="0"/>
              <a:t>WEB PAGE-Southern Ports State of the Asset</a:t>
            </a:r>
            <a:endParaRPr lang="en-AU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67AB01-B8A0-4FE4-9E3B-536F87980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1" t="4194" r="14830"/>
          <a:stretch/>
        </p:blipFill>
        <p:spPr>
          <a:xfrm>
            <a:off x="3035319" y="2278810"/>
            <a:ext cx="896983" cy="18823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5C78443-6F98-4155-96CB-9DA7FCF9A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606" y="4270229"/>
            <a:ext cx="1679385" cy="1385652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0B8DC5D-9DE2-444C-8BE0-18F8151BCF9F}"/>
              </a:ext>
            </a:extLst>
          </p:cNvPr>
          <p:cNvSpPr/>
          <p:nvPr/>
        </p:nvSpPr>
        <p:spPr>
          <a:xfrm>
            <a:off x="2926080" y="1058091"/>
            <a:ext cx="6003372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via github.io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35E651-A4F3-4175-9FE8-DE3FA0EC0543}"/>
              </a:ext>
            </a:extLst>
          </p:cNvPr>
          <p:cNvSpPr txBox="1"/>
          <p:nvPr/>
        </p:nvSpPr>
        <p:spPr>
          <a:xfrm>
            <a:off x="2968815" y="1107859"/>
            <a:ext cx="1210492" cy="369332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061ED2-F2C2-444C-A596-4B7CA69DCA43}"/>
              </a:ext>
            </a:extLst>
          </p:cNvPr>
          <p:cNvSpPr txBox="1"/>
          <p:nvPr/>
        </p:nvSpPr>
        <p:spPr>
          <a:xfrm>
            <a:off x="2926080" y="4563291"/>
            <a:ext cx="1210492" cy="338554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Body/DIV2</a:t>
            </a:r>
            <a:endParaRPr lang="en-AU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A86BBB-5F6D-4D35-ACFC-14FAD56AA015}"/>
              </a:ext>
            </a:extLst>
          </p:cNvPr>
          <p:cNvSpPr txBox="1"/>
          <p:nvPr/>
        </p:nvSpPr>
        <p:spPr>
          <a:xfrm>
            <a:off x="4252747" y="4563291"/>
            <a:ext cx="4683641" cy="338554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Body/DIV10</a:t>
            </a:r>
            <a:endParaRPr lang="en-AU" sz="1600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4B42026-A9EA-4072-BA15-1C27CE4D4DDB}"/>
              </a:ext>
            </a:extLst>
          </p:cNvPr>
          <p:cNvSpPr/>
          <p:nvPr/>
        </p:nvSpPr>
        <p:spPr>
          <a:xfrm rot="2315839">
            <a:off x="8069057" y="4017134"/>
            <a:ext cx="1881051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4CAF40-2D50-48A8-B403-B927C81BB137}"/>
              </a:ext>
            </a:extLst>
          </p:cNvPr>
          <p:cNvSpPr txBox="1"/>
          <p:nvPr/>
        </p:nvSpPr>
        <p:spPr>
          <a:xfrm>
            <a:off x="2926080" y="5172891"/>
            <a:ext cx="12104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Demographic data for Top assets</a:t>
            </a:r>
            <a:endParaRPr lang="en-AU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56DAB6-E057-4E42-AE87-2925AE77D040}"/>
              </a:ext>
            </a:extLst>
          </p:cNvPr>
          <p:cNvSpPr txBox="1"/>
          <p:nvPr/>
        </p:nvSpPr>
        <p:spPr>
          <a:xfrm>
            <a:off x="4252747" y="5185734"/>
            <a:ext cx="4676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MAP - </a:t>
            </a:r>
          </a:p>
          <a:p>
            <a:r>
              <a:rPr lang="en-US" sz="1100" dirty="0"/>
              <a:t>Overlay – DATA</a:t>
            </a:r>
          </a:p>
          <a:p>
            <a:r>
              <a:rPr lang="en-US" sz="1100" dirty="0"/>
              <a:t>OVERLAY Markers</a:t>
            </a:r>
          </a:p>
          <a:p>
            <a:r>
              <a:rPr lang="en-US" sz="1100" dirty="0"/>
              <a:t>HOVER MARKERS – Current state of the asset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01B189-BDA2-407A-B796-B99C9B8AB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041" y="2104827"/>
            <a:ext cx="3962544" cy="229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7278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Timeline_WAC_LH - v2" id="{C490F22C-BCE6-4049-96E9-DC11EF4DCC46}" vid="{AA5619E9-B2EB-4B47-8E48-7B1F4A347B9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{90174A02-3E05-47AD-93F9-0D769F6DF5AC}tf16411242_win32</Template>
  <TotalTime>316</TotalTime>
  <Words>299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Next LT Pro Light</vt:lpstr>
      <vt:lpstr>Consolas</vt:lpstr>
      <vt:lpstr>Speak Pro</vt:lpstr>
      <vt:lpstr>Wingdings</vt:lpstr>
      <vt:lpstr>2_Office Theme</vt:lpstr>
      <vt:lpstr>UWA DATA ANALYSIS BOOTCAMP –  PROJECT 3 Data visualization TEAM 5 proposal-2</vt:lpstr>
      <vt:lpstr>Project 3-Data visualization Our team will select, analyze, extract, transform, load a dataset and visualize a dashboard and map for SPA state of the asset information: Where are the hotspots for asset conditions on our plant</vt:lpstr>
      <vt:lpstr>PowerPoint Presentation</vt:lpstr>
      <vt:lpstr>WEB PAGE-Southern Ports State of the Asset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Roadmap</dc:title>
  <dc:creator>Johannes Snyman</dc:creator>
  <cp:lastModifiedBy>Johannes Snyman</cp:lastModifiedBy>
  <cp:revision>21</cp:revision>
  <dcterms:created xsi:type="dcterms:W3CDTF">2022-12-13T13:27:52Z</dcterms:created>
  <dcterms:modified xsi:type="dcterms:W3CDTF">2023-01-16T01:42:09Z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