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8" r:id="rId5"/>
    <p:sldId id="284" r:id="rId6"/>
    <p:sldId id="287" r:id="rId7"/>
    <p:sldId id="291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A5DAC6"/>
    <a:srgbClr val="FFFFFF"/>
    <a:srgbClr val="00B0F0"/>
    <a:srgbClr val="4C5DBA"/>
    <a:srgbClr val="136143"/>
    <a:srgbClr val="0B3B29"/>
    <a:srgbClr val="8439BD"/>
    <a:srgbClr val="8F2EA2"/>
    <a:srgbClr val="3ED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Transportation/E-Scooter-Trips-2020/3rse-fbp6/dataABS/CSV" TargetMode="External"/><Relationship Id="rId2" Type="http://schemas.openxmlformats.org/officeDocument/2006/relationships/hyperlink" Target="https://data.cityofchicago.org/Transportation/E-Scooter-Trips-2020/3rse-fbp6/dataABS/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5140802" TargetMode="External"/><Relationship Id="rId2" Type="http://schemas.openxmlformats.org/officeDocument/2006/relationships/hyperlink" Target="https://www.chicago.gov/content/dam/city/depts/cdot/Misc/EScooters/E-Scooter_Pilot_Evaluation_2.17.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beautify.org/jsonviewer" TargetMode="External"/><Relationship Id="rId4" Type="http://schemas.openxmlformats.org/officeDocument/2006/relationships/hyperlink" Target="https://doi.org/10.36501/0197-9191/22-0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4F06-533B-055D-2D37-8FDDEB2073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2"/>
          </p:nvPr>
        </p:nvSpPr>
        <p:spPr>
          <a:xfrm>
            <a:off x="4524624" y="3000102"/>
            <a:ext cx="1208897" cy="302186"/>
          </a:xfrm>
        </p:spPr>
        <p:txBody>
          <a:bodyPr/>
          <a:lstStyle/>
          <a:p>
            <a:pPr algn="ctr"/>
            <a:r>
              <a:rPr lang="en-AU" dirty="0"/>
              <a:t>Johan Snyman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F2149B-661E-8E67-E006-01665429D6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6"/>
          </p:nvPr>
        </p:nvSpPr>
        <p:spPr>
          <a:xfrm>
            <a:off x="9133811" y="3000102"/>
            <a:ext cx="1181099" cy="302186"/>
          </a:xfrm>
        </p:spPr>
        <p:txBody>
          <a:bodyPr/>
          <a:lstStyle/>
          <a:p>
            <a:pPr algn="ctr"/>
            <a:r>
              <a:rPr lang="en-AU" dirty="0"/>
              <a:t>Minh Bui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947A0-5876-7204-2B0A-740491933F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2814633"/>
            <a:ext cx="1979518" cy="2342625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25CC7DD-BEBC-0660-1A6D-F17BF5A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99542"/>
            <a:ext cx="11731752" cy="630936"/>
          </a:xfrm>
        </p:spPr>
        <p:txBody>
          <a:bodyPr/>
          <a:lstStyle/>
          <a:p>
            <a:r>
              <a:rPr lang="en-AU" sz="4000" dirty="0"/>
              <a:t>UWA DATA ANALYSIS BOOTCAMP – </a:t>
            </a:r>
            <a:br>
              <a:rPr lang="en-AU" sz="4000" dirty="0"/>
            </a:br>
            <a:r>
              <a:rPr lang="en-AU" sz="4000" dirty="0"/>
              <a:t>PROJECT 3 Data visualization</a:t>
            </a:r>
            <a:br>
              <a:rPr lang="en-AU" sz="4000" dirty="0"/>
            </a:br>
            <a:r>
              <a:rPr lang="en-AU" sz="4000" dirty="0"/>
              <a:t>TEAM 5 proposal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28EB3-2A6F-1A11-D682-F5147D634844}"/>
              </a:ext>
            </a:extLst>
          </p:cNvPr>
          <p:cNvSpPr txBox="1"/>
          <p:nvPr/>
        </p:nvSpPr>
        <p:spPr>
          <a:xfrm>
            <a:off x="2865121" y="6020079"/>
            <a:ext cx="91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https://github.com/JohanfromEsperance/Project-3-DataVisualization.git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D434B1CD-60A4-7EF1-38E8-C787D890B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067" y="5975308"/>
            <a:ext cx="3035839" cy="302186"/>
          </a:xfrm>
        </p:spPr>
        <p:txBody>
          <a:bodyPr/>
          <a:lstStyle/>
          <a:p>
            <a:r>
              <a:rPr lang="en-AU" sz="2400" dirty="0"/>
              <a:t>Our Git Repository</a:t>
            </a:r>
            <a:r>
              <a:rPr lang="en-AU" sz="2000" dirty="0"/>
              <a:t>	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86B3A13D-679C-2333-4DA6-656466ED417B}"/>
              </a:ext>
            </a:extLst>
          </p:cNvPr>
          <p:cNvSpPr txBox="1">
            <a:spLocks/>
          </p:cNvSpPr>
          <p:nvPr/>
        </p:nvSpPr>
        <p:spPr>
          <a:xfrm>
            <a:off x="419067" y="2369980"/>
            <a:ext cx="303583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sz="2400" dirty="0"/>
              <a:t>Our Team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8EC9E-07A6-44AD-80D7-C217CD2C0E6D}"/>
              </a:ext>
            </a:extLst>
          </p:cNvPr>
          <p:cNvSpPr txBox="1"/>
          <p:nvPr/>
        </p:nvSpPr>
        <p:spPr>
          <a:xfrm>
            <a:off x="307410" y="6474625"/>
            <a:ext cx="116544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https://data.cityofchicago.org/resource/3rse-fbp6.json?trip_id=0000ee6f-65b4-4da6-bd6b-e2be546ac6f0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77761-C625-4319-9804-B7EC7F94A410}"/>
              </a:ext>
            </a:extLst>
          </p:cNvPr>
          <p:cNvSpPr/>
          <p:nvPr/>
        </p:nvSpPr>
        <p:spPr>
          <a:xfrm>
            <a:off x="6939251" y="2901796"/>
            <a:ext cx="2194560" cy="206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and </a:t>
            </a:r>
            <a:r>
              <a:rPr lang="en-US" dirty="0" err="1"/>
              <a:t>github</a:t>
            </a:r>
            <a:r>
              <a:rPr lang="en-US" dirty="0"/>
              <a:t> Links please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60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66095" y="19494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5758966" y="19494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124595" y="1894035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391481" y="1324653"/>
            <a:ext cx="2153721" cy="21889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Review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Inspect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Simulate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211710" y="1324653"/>
            <a:ext cx="9747751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19501" y="2339593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9795257" y="2454033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1481" y="3660944"/>
            <a:ext cx="2064212" cy="302186"/>
          </a:xfrm>
        </p:spPr>
        <p:txBody>
          <a:bodyPr/>
          <a:lstStyle/>
          <a:p>
            <a:pPr algn="ctr"/>
            <a:r>
              <a:rPr lang="en-US" sz="1800" dirty="0"/>
              <a:t>Exploration and Inspiration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163" y="4211425"/>
            <a:ext cx="2531008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https://data.cityofchicago.org/Transportation/E-Scooter-Trips-2020/3rse-fbp6/dataABS 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Use JSON and 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Verify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Establish MAP and DASHBOARD formats</a:t>
            </a:r>
          </a:p>
          <a:p>
            <a:endParaRPr lang="en-US" sz="105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6095" y="3846519"/>
            <a:ext cx="1796396" cy="302186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8740" y="4222882"/>
            <a:ext cx="2139356" cy="706438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Char char="•"/>
            </a:pPr>
            <a:r>
              <a:rPr lang="en-US" sz="1050" dirty="0"/>
              <a:t>Design DASHBOARD</a:t>
            </a:r>
          </a:p>
          <a:p>
            <a:pPr marL="171450" indent="-171450">
              <a:buChar char="•"/>
            </a:pPr>
            <a:r>
              <a:rPr lang="en-US" sz="1050" dirty="0"/>
              <a:t>LOAD JSON and MAP</a:t>
            </a:r>
          </a:p>
          <a:p>
            <a:pPr marL="171450" indent="-171450">
              <a:buChar char="•"/>
            </a:pPr>
            <a:r>
              <a:rPr lang="en-US" sz="1050" dirty="0"/>
              <a:t>Load .CSV to Python and convert</a:t>
            </a:r>
          </a:p>
          <a:p>
            <a:pPr marL="171450" indent="-171450">
              <a:buChar char="•"/>
            </a:pPr>
            <a:r>
              <a:rPr lang="en-US" sz="1050" dirty="0"/>
              <a:t>Check CSV loaded correctly</a:t>
            </a:r>
          </a:p>
          <a:p>
            <a:pPr marL="171450" indent="-171450">
              <a:buChar char="•"/>
            </a:pPr>
            <a:r>
              <a:rPr lang="en-US" sz="1050" dirty="0"/>
              <a:t>API endpoints</a:t>
            </a:r>
          </a:p>
          <a:p>
            <a:pPr marL="171450" indent="-171450">
              <a:buChar char="•"/>
            </a:pPr>
            <a:endParaRPr lang="en-US" sz="10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8966" y="3806687"/>
            <a:ext cx="1796396" cy="302186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12754" y="4148705"/>
            <a:ext cx="2241481" cy="706438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Char char="•"/>
            </a:pPr>
            <a:r>
              <a:rPr lang="en-US" sz="1050" dirty="0"/>
              <a:t>Wrangling steps</a:t>
            </a:r>
          </a:p>
          <a:p>
            <a:pPr marL="171450" indent="-171450">
              <a:buChar char="•"/>
            </a:pPr>
            <a:r>
              <a:rPr lang="en-US" sz="1050" dirty="0"/>
              <a:t>Cleaning – NAN</a:t>
            </a:r>
          </a:p>
          <a:p>
            <a:pPr marL="171450" indent="-171450">
              <a:buChar char="•"/>
            </a:pPr>
            <a:r>
              <a:rPr lang="en-US" sz="1050" dirty="0"/>
              <a:t>Filter locations/FORMAT</a:t>
            </a:r>
          </a:p>
          <a:p>
            <a:pPr marL="171450" indent="-171450">
              <a:buChar char="•"/>
            </a:pPr>
            <a:r>
              <a:rPr lang="en-US" sz="1050" dirty="0"/>
              <a:t>Align location and usage</a:t>
            </a:r>
          </a:p>
          <a:p>
            <a:pPr marL="171450" indent="-171450">
              <a:buChar char="•"/>
            </a:pPr>
            <a:r>
              <a:rPr lang="en-US" sz="1050" dirty="0"/>
              <a:t>Rename headers</a:t>
            </a:r>
          </a:p>
          <a:p>
            <a:pPr marL="171450" indent="-171450">
              <a:buChar char="•"/>
            </a:pPr>
            <a:r>
              <a:rPr lang="en-US" sz="1050" dirty="0"/>
              <a:t>Remove columns</a:t>
            </a:r>
          </a:p>
          <a:p>
            <a:pPr marL="171450" indent="-171450">
              <a:buChar char="•"/>
            </a:pPr>
            <a:r>
              <a:rPr lang="en-US" sz="1050" dirty="0"/>
              <a:t>Save in SQL</a:t>
            </a:r>
          </a:p>
          <a:p>
            <a:endParaRPr lang="en-US" sz="1050" dirty="0"/>
          </a:p>
          <a:p>
            <a:pPr marL="171450" indent="-171450">
              <a:buChar char="•"/>
            </a:pPr>
            <a:endParaRPr lang="en-US" sz="105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64672" y="3790578"/>
            <a:ext cx="1796396" cy="302186"/>
          </a:xfrm>
        </p:spPr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12144" y="4343029"/>
            <a:ext cx="1813567" cy="706438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buChar char="•"/>
            </a:pPr>
            <a:r>
              <a:rPr lang="en-US" sz="1050" dirty="0"/>
              <a:t>Load to PYTHON </a:t>
            </a:r>
          </a:p>
          <a:p>
            <a:pPr marL="171450" indent="-171450">
              <a:buChar char="•"/>
            </a:pPr>
            <a:r>
              <a:rPr lang="en-US" sz="1050" dirty="0"/>
              <a:t>Load to WEB</a:t>
            </a:r>
          </a:p>
          <a:p>
            <a:pPr marL="171450" indent="-171450">
              <a:buChar char="•"/>
            </a:pPr>
            <a:r>
              <a:rPr lang="en-US" sz="1050" dirty="0"/>
              <a:t>Check and test data</a:t>
            </a:r>
          </a:p>
          <a:p>
            <a:pPr marL="171450" indent="-171450">
              <a:buChar char="•"/>
            </a:pPr>
            <a:endParaRPr lang="en-US" sz="1050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dirty="0"/>
              <a:t>Project 3-Data visualization</a:t>
            </a:r>
            <a:br>
              <a:rPr lang="en-US" dirty="0"/>
            </a:br>
            <a:r>
              <a:rPr lang="en-US" sz="1200" dirty="0"/>
              <a:t>Our team will select, analyze, extract, transform, load a dataset and visualize a dashboard and map for e-scooter usage:</a:t>
            </a:r>
            <a:br>
              <a:rPr lang="en-US" sz="1200" dirty="0"/>
            </a:br>
            <a:r>
              <a:rPr lang="en-US" sz="1800" dirty="0">
                <a:highlight>
                  <a:srgbClr val="FFFF00"/>
                </a:highlight>
              </a:rPr>
              <a:t>which top 10 roads in Chicago has highest e-scooter usage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FE480C-4FDB-44B7-9081-230DE3652799}"/>
              </a:ext>
            </a:extLst>
          </p:cNvPr>
          <p:cNvSpPr/>
          <p:nvPr/>
        </p:nvSpPr>
        <p:spPr>
          <a:xfrm>
            <a:off x="10548318" y="19494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V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A381766-4C5E-4573-B8C5-F067F9FC7D6D}"/>
              </a:ext>
            </a:extLst>
          </p:cNvPr>
          <p:cNvSpPr txBox="1">
            <a:spLocks/>
          </p:cNvSpPr>
          <p:nvPr/>
        </p:nvSpPr>
        <p:spPr>
          <a:xfrm>
            <a:off x="9877638" y="3695426"/>
            <a:ext cx="2447041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6B49D57D-910D-48DE-8D02-4CD10B6F3FF2}"/>
              </a:ext>
            </a:extLst>
          </p:cNvPr>
          <p:cNvSpPr txBox="1">
            <a:spLocks/>
          </p:cNvSpPr>
          <p:nvPr/>
        </p:nvSpPr>
        <p:spPr>
          <a:xfrm>
            <a:off x="9649097" y="4128513"/>
            <a:ext cx="2470431" cy="7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and display Busy road map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Create and display Dashboard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Check and Test Website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40FD13-FB6A-4DD8-BB1B-1DA5C71177E3}"/>
              </a:ext>
            </a:extLst>
          </p:cNvPr>
          <p:cNvSpPr/>
          <p:nvPr/>
        </p:nvSpPr>
        <p:spPr>
          <a:xfrm>
            <a:off x="9853351" y="2212227"/>
            <a:ext cx="694967" cy="706438"/>
          </a:xfrm>
          <a:prstGeom prst="rightArrow">
            <a:avLst>
              <a:gd name="adj1" fmla="val 30276"/>
              <a:gd name="adj2" fmla="val 50000"/>
            </a:avLst>
          </a:pr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C4A6F6B-3C87-C6A6-6022-996363A3989F}"/>
              </a:ext>
            </a:extLst>
          </p:cNvPr>
          <p:cNvSpPr txBox="1">
            <a:spLocks/>
          </p:cNvSpPr>
          <p:nvPr/>
        </p:nvSpPr>
        <p:spPr>
          <a:xfrm>
            <a:off x="230124" y="1088136"/>
            <a:ext cx="1208897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CFF666C-B074-8BD1-9066-962732F90528}"/>
              </a:ext>
            </a:extLst>
          </p:cNvPr>
          <p:cNvSpPr txBox="1">
            <a:spLocks/>
          </p:cNvSpPr>
          <p:nvPr/>
        </p:nvSpPr>
        <p:spPr>
          <a:xfrm>
            <a:off x="230124" y="1559792"/>
            <a:ext cx="11731752" cy="12955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Datasets Sourced From - https://data.cityofchicago.org/Transportation/E-Scooter-Trips-2020/3rse-fbp6/data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File A - </a:t>
            </a:r>
            <a:r>
              <a:rPr lang="en-US" sz="1100" dirty="0">
                <a:hlinkClick r:id="rId2"/>
              </a:rPr>
              <a:t>https://data.cityofchicago.org/Transportation/E-Scooter-Trips-2020/3rse-fbp6/dataABS/JSON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Will limit the design to the first 1000 datapoints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Will filter for the top 10 busiest streets/routes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File B - </a:t>
            </a:r>
            <a:r>
              <a:rPr lang="en-US" sz="1100" dirty="0">
                <a:hlinkClick r:id="rId3"/>
              </a:rPr>
              <a:t>https://data.cityofchicago.org/Transportation/E-Scooter-Trips-2020/3rse-fbp6/dataABS/CSV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Will limit the design to the first 1000 datapoints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Will filter for the top 10 busiest streets/routes</a:t>
            </a:r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B95AF5B-66B2-408B-0DFE-3787F4801F62}"/>
              </a:ext>
            </a:extLst>
          </p:cNvPr>
          <p:cNvSpPr txBox="1">
            <a:spLocks/>
          </p:cNvSpPr>
          <p:nvPr/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4C5DBA"/>
                </a:solidFill>
              </a:rPr>
              <a:t>Extract and data sample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DF6939-214C-4164-8E5C-E315A3E5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301" y="1724297"/>
            <a:ext cx="3781575" cy="4852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B9B483-F3D2-4DC1-83FB-436CCD92C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25" y="3106826"/>
            <a:ext cx="2320397" cy="27098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5DE7ED-9CE0-42CF-AF3D-4E27F19BD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24" y="3957004"/>
            <a:ext cx="4210085" cy="18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98D644-1CA5-4605-B713-5AC3812BC1EF}"/>
              </a:ext>
            </a:extLst>
          </p:cNvPr>
          <p:cNvSpPr/>
          <p:nvPr/>
        </p:nvSpPr>
        <p:spPr>
          <a:xfrm>
            <a:off x="6594445" y="1933738"/>
            <a:ext cx="2335007" cy="2572488"/>
          </a:xfrm>
          <a:prstGeom prst="roundRect">
            <a:avLst>
              <a:gd name="adj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843970-7941-4640-A00C-15F24C82D886}"/>
              </a:ext>
            </a:extLst>
          </p:cNvPr>
          <p:cNvSpPr/>
          <p:nvPr/>
        </p:nvSpPr>
        <p:spPr>
          <a:xfrm>
            <a:off x="4179307" y="1933738"/>
            <a:ext cx="2335007" cy="2572488"/>
          </a:xfrm>
          <a:prstGeom prst="roundRect">
            <a:avLst>
              <a:gd name="adj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2A2487-5F8E-4638-AFDE-38B7F32F13C3}"/>
              </a:ext>
            </a:extLst>
          </p:cNvPr>
          <p:cNvSpPr/>
          <p:nvPr/>
        </p:nvSpPr>
        <p:spPr>
          <a:xfrm>
            <a:off x="2926080" y="1933738"/>
            <a:ext cx="1210492" cy="2572488"/>
          </a:xfrm>
          <a:prstGeom prst="roundRect">
            <a:avLst>
              <a:gd name="adj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D8680A7-1983-4FFA-8879-41E28F39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4" y="169817"/>
            <a:ext cx="11731752" cy="630936"/>
          </a:xfrm>
        </p:spPr>
        <p:txBody>
          <a:bodyPr/>
          <a:lstStyle/>
          <a:p>
            <a:r>
              <a:rPr lang="en-US" dirty="0"/>
              <a:t>WEB PAGE-Chicago e-scooter road usage</a:t>
            </a:r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F67183-1736-4229-A538-DED3E5AA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63" y="2210571"/>
            <a:ext cx="1762770" cy="20596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55C60A-BEA2-4750-9189-30897CB85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7" t="5508" r="13574" b="6053"/>
          <a:stretch/>
        </p:blipFill>
        <p:spPr>
          <a:xfrm>
            <a:off x="4307778" y="2278810"/>
            <a:ext cx="2019970" cy="20596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67AB01-B8A0-4FE4-9E3B-536F87980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41" t="4194" r="14830"/>
          <a:stretch/>
        </p:blipFill>
        <p:spPr>
          <a:xfrm>
            <a:off x="3035319" y="2278810"/>
            <a:ext cx="896983" cy="18823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C78443-6F98-4155-96CB-9DA7FCF9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606" y="4270229"/>
            <a:ext cx="1679385" cy="138565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B8DC5D-9DE2-444C-8BE0-18F8151BCF9F}"/>
              </a:ext>
            </a:extLst>
          </p:cNvPr>
          <p:cNvSpPr/>
          <p:nvPr/>
        </p:nvSpPr>
        <p:spPr>
          <a:xfrm>
            <a:off x="2926080" y="1058091"/>
            <a:ext cx="600337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via github.io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35E651-A4F3-4175-9FE8-DE3FA0EC0543}"/>
              </a:ext>
            </a:extLst>
          </p:cNvPr>
          <p:cNvSpPr txBox="1"/>
          <p:nvPr/>
        </p:nvSpPr>
        <p:spPr>
          <a:xfrm>
            <a:off x="2968815" y="1107859"/>
            <a:ext cx="1210492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61ED2-F2C2-444C-A596-4B7CA69DCA43}"/>
              </a:ext>
            </a:extLst>
          </p:cNvPr>
          <p:cNvSpPr txBox="1"/>
          <p:nvPr/>
        </p:nvSpPr>
        <p:spPr>
          <a:xfrm>
            <a:off x="2926080" y="4563291"/>
            <a:ext cx="1210492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Body/DIV2</a:t>
            </a:r>
            <a:endParaRPr lang="en-AU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A0EADA-E891-4D85-A745-44EE969D8D32}"/>
              </a:ext>
            </a:extLst>
          </p:cNvPr>
          <p:cNvSpPr txBox="1"/>
          <p:nvPr/>
        </p:nvSpPr>
        <p:spPr>
          <a:xfrm>
            <a:off x="4179307" y="4563291"/>
            <a:ext cx="2335006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Body/DIV5</a:t>
            </a:r>
            <a:endParaRPr lang="en-AU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86BBB-5F6D-4D35-ACFC-14FAD56AA015}"/>
              </a:ext>
            </a:extLst>
          </p:cNvPr>
          <p:cNvSpPr txBox="1"/>
          <p:nvPr/>
        </p:nvSpPr>
        <p:spPr>
          <a:xfrm>
            <a:off x="6601382" y="4563291"/>
            <a:ext cx="2335006" cy="338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Body/DIV5</a:t>
            </a:r>
            <a:endParaRPr lang="en-AU" sz="16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4B42026-A9EA-4072-BA15-1C27CE4D4DDB}"/>
              </a:ext>
            </a:extLst>
          </p:cNvPr>
          <p:cNvSpPr/>
          <p:nvPr/>
        </p:nvSpPr>
        <p:spPr>
          <a:xfrm rot="2315839">
            <a:off x="8069057" y="4017134"/>
            <a:ext cx="1881051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CAF40-2D50-48A8-B403-B927C81BB137}"/>
              </a:ext>
            </a:extLst>
          </p:cNvPr>
          <p:cNvSpPr txBox="1"/>
          <p:nvPr/>
        </p:nvSpPr>
        <p:spPr>
          <a:xfrm>
            <a:off x="2926080" y="5172891"/>
            <a:ext cx="12104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Demographic data for Top 10 Routes</a:t>
            </a:r>
            <a:endParaRPr lang="en-AU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512CE7-7675-4A97-8F9D-FD3ECAAB8285}"/>
              </a:ext>
            </a:extLst>
          </p:cNvPr>
          <p:cNvSpPr txBox="1"/>
          <p:nvPr/>
        </p:nvSpPr>
        <p:spPr>
          <a:xfrm>
            <a:off x="4179307" y="5179304"/>
            <a:ext cx="2335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Barchart</a:t>
            </a:r>
            <a:r>
              <a:rPr lang="en-US" sz="1100" dirty="0"/>
              <a:t> with Demographic data</a:t>
            </a:r>
            <a:endParaRPr lang="en-A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6DAB6-E057-4E42-AE87-2925AE77D040}"/>
              </a:ext>
            </a:extLst>
          </p:cNvPr>
          <p:cNvSpPr txBox="1"/>
          <p:nvPr/>
        </p:nvSpPr>
        <p:spPr>
          <a:xfrm>
            <a:off x="6594445" y="5185734"/>
            <a:ext cx="23350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</a:t>
            </a:r>
          </a:p>
          <a:p>
            <a:r>
              <a:rPr lang="en-US" sz="1100" dirty="0"/>
              <a:t>Overlay – SUBBURBS</a:t>
            </a:r>
          </a:p>
          <a:p>
            <a:r>
              <a:rPr lang="en-US" sz="1100" dirty="0"/>
              <a:t>OVERLAY Markers</a:t>
            </a:r>
          </a:p>
          <a:p>
            <a:r>
              <a:rPr lang="en-US" sz="1100" dirty="0"/>
              <a:t>HOVER MARKERS – Demographic display</a:t>
            </a:r>
          </a:p>
        </p:txBody>
      </p:sp>
    </p:spTree>
    <p:extLst>
      <p:ext uri="{BB962C8B-B14F-4D97-AF65-F5344CB8AC3E}">
        <p14:creationId xmlns:p14="http://schemas.microsoft.com/office/powerpoint/2010/main" val="22219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C1BD734F-ADF6-40BC-8F56-0584A81C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39485"/>
            <a:ext cx="11731752" cy="630936"/>
          </a:xfrm>
        </p:spPr>
        <p:txBody>
          <a:bodyPr/>
          <a:lstStyle/>
          <a:p>
            <a:pPr algn="l"/>
            <a:r>
              <a:rPr lang="en-US" dirty="0"/>
              <a:t>Research and Inspiration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48CB3-3A89-4104-B4F9-C9407F0B8585}"/>
              </a:ext>
            </a:extLst>
          </p:cNvPr>
          <p:cNvSpPr txBox="1"/>
          <p:nvPr/>
        </p:nvSpPr>
        <p:spPr>
          <a:xfrm>
            <a:off x="129322" y="1355536"/>
            <a:ext cx="116657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https://www.divvybikes.com/system-data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https://data.cityofchicago.org/Transportation/E-Scooter-Trips-2019-Pilot/2kfw-zvte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https://www.epa.gov/smartgrowth/smart-location-database-technical-documentation-and-user-guide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https://www.chicago.gov/content/dam/city/depts/cdot/Misc/EScooters/E-Scooter_Pilot_Evaluation_2.17.20.pdf</a:t>
            </a:r>
            <a:r>
              <a:rPr lang="en-AU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discussions, stats, and author profiles for this publication at: </a:t>
            </a:r>
            <a:r>
              <a:rPr lang="en-AU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https://www.researchgate.net/publication/355140802</a:t>
            </a: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Impacts of a Successful Diffusion of Shared E-Scooters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https://doi.org/10.36501/0197-9191/22-006</a:t>
            </a:r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https://codebeautify.org/jsonviewer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https://dev.socrata.com/foundry/data.cityofchicago.org/3rse-fbp6</a:t>
            </a:r>
          </a:p>
          <a:p>
            <a:endParaRPr lang="en-AU" sz="2400" dirty="0"/>
          </a:p>
          <a:p>
            <a:r>
              <a:rPr lang="en-AU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AU" sz="4000" dirty="0"/>
          </a:p>
          <a:p>
            <a:r>
              <a:rPr lang="en-AU" sz="1600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endParaRPr lang="en-AU" sz="1600" dirty="0"/>
          </a:p>
          <a:p>
            <a:r>
              <a:rPr lang="en-A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098398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286</TotalTime>
  <Words>499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Avenir Next LT Pro Light</vt:lpstr>
      <vt:lpstr>Calibri</vt:lpstr>
      <vt:lpstr>Consolas</vt:lpstr>
      <vt:lpstr>Source Sans Pro</vt:lpstr>
      <vt:lpstr>Speak Pro</vt:lpstr>
      <vt:lpstr>Times New Roman</vt:lpstr>
      <vt:lpstr>Wingdings</vt:lpstr>
      <vt:lpstr>2_Office Theme</vt:lpstr>
      <vt:lpstr>UWA DATA ANALYSIS BOOTCAMP –  PROJECT 3 Data visualization TEAM 5 proposal</vt:lpstr>
      <vt:lpstr>Project 3-Data visualization Our team will select, analyze, extract, transform, load a dataset and visualize a dashboard and map for e-scooter usage: which top 10 roads in Chicago has highest e-scooter usage</vt:lpstr>
      <vt:lpstr>PowerPoint Presentation</vt:lpstr>
      <vt:lpstr>WEB PAGE-Chicago e-scooter road usage</vt:lpstr>
      <vt:lpstr>Research and Inspiration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Johannes Snyman</cp:lastModifiedBy>
  <cp:revision>18</cp:revision>
  <dcterms:created xsi:type="dcterms:W3CDTF">2022-12-13T13:27:52Z</dcterms:created>
  <dcterms:modified xsi:type="dcterms:W3CDTF">2023-01-15T02:46:36Z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