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6D9E-AFA3-4165-8ADC-F41415181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A964A-7BC1-4A7A-AE65-EE284F9B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DE42D-144D-4424-AFAD-F7422BA2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8F8A-B90D-48B9-A424-71AB5769EC72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C2F3-488A-4631-B3F2-1F9A1987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04E3-FA88-4C50-8CC4-5629C7A6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B9A9-33F8-452B-8B43-770408B913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71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F9D9-9785-445E-B00B-B50E6B18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FD232-B307-4A7A-954C-2B99DCA2A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2A60-765E-4D27-ABF1-0BDC0D01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8F8A-B90D-48B9-A424-71AB5769EC72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9D6EC-7701-4EAB-A704-F78E0E98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D2A71-357C-400D-9309-32E50E4D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B9A9-33F8-452B-8B43-770408B913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72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132BE-B840-47C2-9B1C-24A2AAD0A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6544D-17A7-4246-98D8-8C5FCAF19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5068-6064-42E0-83E9-8036A6D0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8F8A-B90D-48B9-A424-71AB5769EC72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DD50-826B-4ECD-93A5-AA88A062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8627F-D62C-4F67-AA6B-2525C6A2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B9A9-33F8-452B-8B43-770408B913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55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1187-67A7-489C-A520-53359347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B501-4694-423B-AF78-9061D5A4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E677-5F83-42D6-9828-7F730EAA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8F8A-B90D-48B9-A424-71AB5769EC72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1F5D-3BC5-41AB-AB86-80F9716D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2A89E-70EC-4EB2-A24A-F1D50E60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B9A9-33F8-452B-8B43-770408B913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22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E0B2-E359-4BA9-B394-60C26EBF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2F03-7647-40B6-80F4-71DCD9E1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095A-DAE8-4F65-AF05-F302749D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8F8A-B90D-48B9-A424-71AB5769EC72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5EB1-6DC2-4E3A-95C3-9A124026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72C5-5B16-44B5-ADD4-364338B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B9A9-33F8-452B-8B43-770408B913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53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0A15-8D60-4426-A4D1-56923A54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49CA-3A0A-4DCD-B39F-722EA290C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AE25F-942E-460C-9636-AEC69D7B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7A070-93C0-45DE-AE5A-64490183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8F8A-B90D-48B9-A424-71AB5769EC72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DF605-D95F-456A-963B-F0250A55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EE7B7-379F-4F03-A452-0D50469C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B9A9-33F8-452B-8B43-770408B913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09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B890-3FF1-4DA6-902D-5C30FF32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7B360-EE04-47F6-8757-9C0FEF862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B7C2D-68A2-40DB-BB49-D5AA0F34D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B3CDE-F445-4AA3-9C9B-DFB7251C1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08DFF-A6D4-4AD0-B835-D0157CF4A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77BD3-CC3C-4092-AE4A-72D2AC88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8F8A-B90D-48B9-A424-71AB5769EC72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C2E89-4235-4626-8F34-5158BC15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91BA8-905E-495C-9379-F02A7D42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B9A9-33F8-452B-8B43-770408B913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65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C7D0-B998-483F-BF3F-2EAF27B7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E20C6-3AA5-440D-BF78-FC96268D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8F8A-B90D-48B9-A424-71AB5769EC72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7EB6E-8994-4EAE-B723-3F435BE8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80B53-014E-4AC9-BED2-70C1194F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B9A9-33F8-452B-8B43-770408B913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12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CCF3F-57D4-4B45-B141-BCF8962F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8F8A-B90D-48B9-A424-71AB5769EC72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3370A-95DE-444C-8786-22B947DB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1FA3-1230-42D4-A2AF-DE56AD16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B9A9-33F8-452B-8B43-770408B913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07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B684-014A-43D4-A4D1-87769E27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4468-2A9B-4202-A2FA-A1567987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1768F-C5FA-480F-AFF3-CEEB20D6C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2986-5733-4CB5-A4EF-84E96226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8F8A-B90D-48B9-A424-71AB5769EC72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60EA7-3593-4A62-9B3C-F3037497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5C607-7F6D-4032-8859-852383B4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B9A9-33F8-452B-8B43-770408B913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71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21D4-4155-4616-8713-6D7B0880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0884D-CBC3-4E0C-8557-E3083A2C2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93D9-D50F-4898-B13B-C6E33A6D8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9D77-5AEE-48B9-AB24-E01F5995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8F8A-B90D-48B9-A424-71AB5769EC72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119CC-8EA7-4CFA-B4ED-51961AE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037B-AB21-4B40-89DB-3A183803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B9A9-33F8-452B-8B43-770408B913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6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DC5ED-38B8-4B27-8BE1-9AE415D8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EFEF8-C1EE-4F66-9D9D-FAE68B08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BF86-1BCA-47F8-832B-AA92D1914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8F8A-B90D-48B9-A424-71AB5769EC72}" type="datetimeFigureOut">
              <a:rPr lang="en-AU" smtClean="0"/>
              <a:t>16/01/2023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42BE-894B-4B11-A346-AC2D1C225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F506-B4FA-4E81-9A0D-EE9B869E5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B9A9-33F8-452B-8B43-770408B913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27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84E0B1-1276-4CDA-AC7A-D03E0E63D161}"/>
              </a:ext>
            </a:extLst>
          </p:cNvPr>
          <p:cNvSpPr txBox="1"/>
          <p:nvPr/>
        </p:nvSpPr>
        <p:spPr>
          <a:xfrm>
            <a:off x="887205" y="143478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https://handsondataviz.org/leaflet-maps-with-csv.html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782C9-4D2A-4A2D-8CD9-62ACE9D86A43}"/>
              </a:ext>
            </a:extLst>
          </p:cNvPr>
          <p:cNvSpPr txBox="1"/>
          <p:nvPr/>
        </p:nvSpPr>
        <p:spPr>
          <a:xfrm>
            <a:off x="887205" y="1882442"/>
            <a:ext cx="1134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https://stackoverflow.com/questions/40726168/how-to-load-data-from-csv-to-use-it-in-a-leaflet-heatmap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A4595-9DDE-40B9-8E6B-F09F9D2C599B}"/>
              </a:ext>
            </a:extLst>
          </p:cNvPr>
          <p:cNvSpPr txBox="1"/>
          <p:nvPr/>
        </p:nvSpPr>
        <p:spPr>
          <a:xfrm>
            <a:off x="887205" y="2251774"/>
            <a:ext cx="1049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https://github.com/JohanfromEsperance/leaflet-csv-sample-template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B0D39-1714-4C29-A5C5-C829C3905CF0}"/>
              </a:ext>
            </a:extLst>
          </p:cNvPr>
          <p:cNvSpPr txBox="1"/>
          <p:nvPr/>
        </p:nvSpPr>
        <p:spPr>
          <a:xfrm>
            <a:off x="887205" y="2699429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https://github.com/perrygeo/leaflet-simple-csv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EDD5D-7A90-48B9-8968-9DBC390FEA6F}"/>
              </a:ext>
            </a:extLst>
          </p:cNvPr>
          <p:cNvSpPr txBox="1"/>
          <p:nvPr/>
        </p:nvSpPr>
        <p:spPr>
          <a:xfrm>
            <a:off x="887205" y="3147084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https://digital-geography.com/csv-leaflet-ultimate-ressource/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78A3C-97C1-4C9E-84E8-DFCD4726B1C1}"/>
              </a:ext>
            </a:extLst>
          </p:cNvPr>
          <p:cNvSpPr txBox="1"/>
          <p:nvPr/>
        </p:nvSpPr>
        <p:spPr>
          <a:xfrm>
            <a:off x="898928" y="1026294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https://handsondataviz.org/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F5AB1E-DB12-4550-9967-D832EE280D9B}"/>
              </a:ext>
            </a:extLst>
          </p:cNvPr>
          <p:cNvSpPr txBox="1"/>
          <p:nvPr/>
        </p:nvSpPr>
        <p:spPr>
          <a:xfrm>
            <a:off x="874232" y="3763109"/>
            <a:ext cx="11165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https://gis.stackexchange.com/questions/189500/joining-csv-to-geojson-in-leaflet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A4D386-E852-4B36-BD64-AFC78E718A00}"/>
              </a:ext>
            </a:extLst>
          </p:cNvPr>
          <p:cNvSpPr txBox="1"/>
          <p:nvPr/>
        </p:nvSpPr>
        <p:spPr>
          <a:xfrm>
            <a:off x="910651" y="4335253"/>
            <a:ext cx="1057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https://gis.stackexchange.com/questions/268275/saving-individual-information-from-leaflet-csv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95E35-516A-4998-BDD5-A8803F6A1022}"/>
              </a:ext>
            </a:extLst>
          </p:cNvPr>
          <p:cNvSpPr txBox="1"/>
          <p:nvPr/>
        </p:nvSpPr>
        <p:spPr>
          <a:xfrm>
            <a:off x="910651" y="4722731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https://www.npmjs.com/package/leaflet-geocsv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7C7AE8-4D66-4E09-B286-8232E0D7661D}"/>
              </a:ext>
            </a:extLst>
          </p:cNvPr>
          <p:cNvSpPr txBox="1"/>
          <p:nvPr/>
        </p:nvSpPr>
        <p:spPr>
          <a:xfrm>
            <a:off x="898928" y="5274443"/>
            <a:ext cx="10097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https://www.npmjs.com/package/leaflet-geocsv?activeTab=explore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423C-CFEE-44C3-B3B0-E5377EC166BB}"/>
              </a:ext>
            </a:extLst>
          </p:cNvPr>
          <p:cNvSpPr txBox="1"/>
          <p:nvPr/>
        </p:nvSpPr>
        <p:spPr>
          <a:xfrm>
            <a:off x="874231" y="6012491"/>
            <a:ext cx="1102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https://www.tutorialspoint.com/How-to-read-data-from-CSV-file-using-JavaScript#:~:text=CSV%20file%20using%20JavaScript.,the%20string%20into%20an%20array.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12412-D338-4CF8-A850-4264B3443A58}"/>
              </a:ext>
            </a:extLst>
          </p:cNvPr>
          <p:cNvSpPr txBox="1"/>
          <p:nvPr/>
        </p:nvSpPr>
        <p:spPr>
          <a:xfrm>
            <a:off x="910650" y="415515"/>
            <a:ext cx="10085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https://www.javatpoint.com/javascript-create-and-download-csv-file</a:t>
            </a:r>
          </a:p>
        </p:txBody>
      </p:sp>
    </p:spTree>
    <p:extLst>
      <p:ext uri="{BB962C8B-B14F-4D97-AF65-F5344CB8AC3E}">
        <p14:creationId xmlns:p14="http://schemas.microsoft.com/office/powerpoint/2010/main" val="368903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577BBB-255C-4D20-A587-A4BD85E75E16}"/>
              </a:ext>
            </a:extLst>
          </p:cNvPr>
          <p:cNvSpPr txBox="1"/>
          <p:nvPr/>
        </p:nvSpPr>
        <p:spPr>
          <a:xfrm>
            <a:off x="527539" y="0"/>
            <a:ext cx="11805139" cy="6717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sz="1050" dirty="0"/>
          </a:p>
          <a:p>
            <a:r>
              <a:rPr lang="en-AU" sz="1050" dirty="0"/>
              <a:t>var out = </a:t>
            </a:r>
            <a:r>
              <a:rPr lang="en-AU" sz="1050" dirty="0" err="1"/>
              <a:t>CSV.serialize</a:t>
            </a:r>
            <a:r>
              <a:rPr lang="en-AU" sz="1050" dirty="0"/>
              <a:t>(</a:t>
            </a:r>
            <a:r>
              <a:rPr lang="en-AU" sz="1050" dirty="0" err="1"/>
              <a:t>dataToSerialize</a:t>
            </a:r>
            <a:r>
              <a:rPr lang="en-AU" sz="1050" dirty="0"/>
              <a:t>, dialect);</a:t>
            </a:r>
          </a:p>
          <a:p>
            <a:r>
              <a:rPr lang="en-AU" sz="1050" dirty="0"/>
              <a:t>Returns a string representing the array serialized as a CSV.</a:t>
            </a:r>
          </a:p>
          <a:p>
            <a:endParaRPr lang="en-AU" sz="1050" dirty="0"/>
          </a:p>
          <a:p>
            <a:r>
              <a:rPr lang="en-AU" sz="1050" dirty="0" err="1"/>
              <a:t>dataToSerialize</a:t>
            </a:r>
            <a:r>
              <a:rPr lang="en-AU" sz="1050" dirty="0"/>
              <a:t> is an Object or array of arrays to convert. Object structure must be as follows:</a:t>
            </a:r>
          </a:p>
          <a:p>
            <a:endParaRPr lang="en-AU" sz="1050" dirty="0"/>
          </a:p>
          <a:p>
            <a:r>
              <a:rPr lang="en-AU" sz="1050" dirty="0"/>
              <a:t>{</a:t>
            </a:r>
          </a:p>
          <a:p>
            <a:r>
              <a:rPr lang="en-AU" sz="1050" dirty="0"/>
              <a:t>  fields: [ {id: .., ...}, {id: ..., </a:t>
            </a:r>
          </a:p>
          <a:p>
            <a:r>
              <a:rPr lang="en-AU" sz="1050" dirty="0"/>
              <a:t>  records: [ { record }, { record }, ... ]</a:t>
            </a:r>
          </a:p>
          <a:p>
            <a:r>
              <a:rPr lang="en-AU" sz="1050" dirty="0"/>
              <a:t>  ... // more attributes we do not care about</a:t>
            </a:r>
          </a:p>
          <a:p>
            <a:r>
              <a:rPr lang="en-AU" sz="1050" dirty="0"/>
              <a:t>}</a:t>
            </a:r>
          </a:p>
          <a:p>
            <a:r>
              <a:rPr lang="en-AU" sz="1050" dirty="0"/>
              <a:t>Nulls are converted to empty fields and integers or floats are converted to non-quoted numbers.</a:t>
            </a:r>
          </a:p>
          <a:p>
            <a:endParaRPr lang="en-AU" sz="1050" dirty="0"/>
          </a:p>
          <a:p>
            <a:r>
              <a:rPr lang="en-AU" sz="1050" dirty="0"/>
              <a:t>You may optionally specify a label inside each field so that the serialized data will use it as the column heading instead of the id.</a:t>
            </a:r>
          </a:p>
          <a:p>
            <a:endParaRPr lang="en-AU" sz="1050" dirty="0"/>
          </a:p>
          <a:p>
            <a:r>
              <a:rPr lang="en-AU" sz="1050" dirty="0"/>
              <a:t>dialect: dialect options for serializing the CSV file as per CSV Dialect Description Format</a:t>
            </a:r>
          </a:p>
          <a:p>
            <a:r>
              <a:rPr lang="en-AU" sz="1050" dirty="0"/>
              <a:t>Other JS CSV Libs</a:t>
            </a:r>
          </a:p>
          <a:p>
            <a:r>
              <a:rPr lang="en-AU" sz="1050" dirty="0"/>
              <a:t>http://www.uselesscode.org/javascript/csv/ - basic CSV parser on which this library was originally based</a:t>
            </a:r>
          </a:p>
          <a:p>
            <a:r>
              <a:rPr lang="en-AU" sz="1050" dirty="0"/>
              <a:t>https://github.com/maxogden/browser-csv-stream - Pure browser version of node-csv from @maxogden via </a:t>
            </a:r>
            <a:r>
              <a:rPr lang="en-AU" sz="1050" dirty="0" err="1"/>
              <a:t>browserify</a:t>
            </a:r>
            <a:endParaRPr lang="en-AU" sz="1050" dirty="0"/>
          </a:p>
          <a:p>
            <a:r>
              <a:rPr lang="en-AU" sz="1050" dirty="0"/>
              <a:t>https://github.com/onyxfish/csvkit.js - pure JS CSV reader from @onyxfish (author of the "legendary" python </a:t>
            </a:r>
            <a:r>
              <a:rPr lang="en-AU" sz="1050" dirty="0" err="1"/>
              <a:t>csvkit</a:t>
            </a:r>
            <a:r>
              <a:rPr lang="en-AU" sz="1050" dirty="0"/>
              <a:t>)</a:t>
            </a:r>
          </a:p>
          <a:p>
            <a:r>
              <a:rPr lang="en-AU" sz="1050" dirty="0"/>
              <a:t>https://github.com/mholt/PapaParse - fast CSV parser that can handle large files and malformed data</a:t>
            </a:r>
          </a:p>
          <a:p>
            <a:r>
              <a:rPr lang="en-AU" sz="1050" dirty="0"/>
              <a:t>Node</a:t>
            </a:r>
          </a:p>
          <a:p>
            <a:r>
              <a:rPr lang="en-AU" sz="1050" dirty="0"/>
              <a:t>https://github.com/wdavidw/node-csv - this is the Node CSV lib we use by preference</a:t>
            </a:r>
          </a:p>
          <a:p>
            <a:r>
              <a:rPr lang="en-AU" sz="1050" dirty="0"/>
              <a:t>https://github.com/maxogden/binary-csv - new CSV lib from @maxogden with a focus on being very fast</a:t>
            </a:r>
          </a:p>
          <a:p>
            <a:r>
              <a:rPr lang="en-AU" sz="1050" dirty="0"/>
              <a:t>Development</a:t>
            </a:r>
          </a:p>
          <a:p>
            <a:r>
              <a:rPr lang="en-AU" sz="1050" dirty="0"/>
              <a:t>Requirements</a:t>
            </a:r>
          </a:p>
          <a:p>
            <a:endParaRPr lang="en-AU" sz="1050" dirty="0"/>
          </a:p>
          <a:p>
            <a:r>
              <a:rPr lang="en-AU" sz="1050" dirty="0"/>
              <a:t>webpack</a:t>
            </a:r>
          </a:p>
          <a:p>
            <a:r>
              <a:rPr lang="en-AU" sz="1050" dirty="0" err="1"/>
              <a:t>jquery</a:t>
            </a:r>
            <a:endParaRPr lang="en-AU" sz="1050" dirty="0"/>
          </a:p>
          <a:p>
            <a:r>
              <a:rPr lang="en-AU" sz="1050" dirty="0" err="1"/>
              <a:t>npm</a:t>
            </a:r>
            <a:r>
              <a:rPr lang="en-AU" sz="1050" dirty="0"/>
              <a:t> install</a:t>
            </a:r>
          </a:p>
          <a:p>
            <a:r>
              <a:rPr lang="en-AU" sz="1050" dirty="0" err="1"/>
              <a:t>npm</a:t>
            </a:r>
            <a:r>
              <a:rPr lang="en-AU" sz="1050" dirty="0"/>
              <a:t> install </a:t>
            </a:r>
            <a:r>
              <a:rPr lang="en-AU" sz="1050" dirty="0" err="1"/>
              <a:t>jquery</a:t>
            </a:r>
            <a:endParaRPr lang="en-AU" sz="1050" dirty="0"/>
          </a:p>
          <a:p>
            <a:r>
              <a:rPr lang="en-AU" sz="1050" dirty="0"/>
              <a:t>webpack-dev-server</a:t>
            </a:r>
          </a:p>
          <a:p>
            <a:r>
              <a:rPr lang="en-AU" sz="1050" dirty="0"/>
              <a:t>Run tests</a:t>
            </a:r>
          </a:p>
          <a:p>
            <a:r>
              <a:rPr lang="en-AU" sz="1050" dirty="0"/>
              <a:t>Requirements</a:t>
            </a:r>
          </a:p>
          <a:p>
            <a:endParaRPr lang="en-AU" sz="1050" dirty="0"/>
          </a:p>
          <a:p>
            <a:r>
              <a:rPr lang="en-AU" sz="1050" dirty="0"/>
              <a:t>karma</a:t>
            </a:r>
          </a:p>
          <a:p>
            <a:r>
              <a:rPr lang="en-AU" sz="1050" dirty="0" err="1"/>
              <a:t>phantomjs</a:t>
            </a:r>
            <a:endParaRPr lang="en-AU" sz="1050" dirty="0"/>
          </a:p>
          <a:p>
            <a:r>
              <a:rPr lang="en-AU" sz="1050" dirty="0" err="1"/>
              <a:t>npm</a:t>
            </a:r>
            <a:r>
              <a:rPr lang="en-AU" sz="1050" dirty="0"/>
              <a:t> -g install karma karma-cli </a:t>
            </a:r>
            <a:r>
              <a:rPr lang="en-AU" sz="1050" dirty="0" err="1"/>
              <a:t>phantomjs</a:t>
            </a:r>
            <a:r>
              <a:rPr lang="en-AU" sz="1050" dirty="0"/>
              <a:t>-prebuilt</a:t>
            </a:r>
          </a:p>
          <a:p>
            <a:r>
              <a:rPr lang="en-AU" sz="1050" dirty="0" err="1"/>
              <a:t>npm</a:t>
            </a:r>
            <a:r>
              <a:rPr lang="en-AU" sz="1050" dirty="0"/>
              <a:t> install</a:t>
            </a:r>
          </a:p>
          <a:p>
            <a:r>
              <a:rPr lang="en-AU" sz="1050" dirty="0" err="1"/>
              <a:t>npm</a:t>
            </a:r>
            <a:r>
              <a:rPr lang="en-AU" sz="1050" dirty="0"/>
              <a:t> install </a:t>
            </a:r>
            <a:r>
              <a:rPr lang="en-AU" sz="1050" dirty="0" err="1"/>
              <a:t>jquery</a:t>
            </a:r>
            <a:endParaRPr lang="en-AU" sz="1050" dirty="0"/>
          </a:p>
          <a:p>
            <a:r>
              <a:rPr lang="en-AU" sz="1050" dirty="0" err="1"/>
              <a:t>npm</a:t>
            </a:r>
            <a:r>
              <a:rPr lang="en-AU" sz="1050" dirty="0"/>
              <a:t> </a:t>
            </a:r>
            <a:r>
              <a:rPr lang="en-AU" sz="1050" dirty="0" err="1"/>
              <a:t>tes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16001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95FD4D-3053-473B-A781-17EFA150F25D}"/>
              </a:ext>
            </a:extLst>
          </p:cNvPr>
          <p:cNvSpPr txBox="1"/>
          <p:nvPr/>
        </p:nvSpPr>
        <p:spPr>
          <a:xfrm>
            <a:off x="4630614" y="1348099"/>
            <a:ext cx="10152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https://www.javatpoint.com/javascript-create-and-download-csv-file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8FFAB-FF37-4482-A7ED-6D7AE62F1C34}"/>
              </a:ext>
            </a:extLst>
          </p:cNvPr>
          <p:cNvSpPr txBox="1"/>
          <p:nvPr/>
        </p:nvSpPr>
        <p:spPr>
          <a:xfrm>
            <a:off x="480646" y="-10403"/>
            <a:ext cx="10714892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dirty="0"/>
              <a:t>&lt;html&gt;  </a:t>
            </a:r>
          </a:p>
          <a:p>
            <a:r>
              <a:rPr lang="en-AU" sz="900" dirty="0"/>
              <a:t>&lt;head&gt;  </a:t>
            </a:r>
          </a:p>
          <a:p>
            <a:r>
              <a:rPr lang="en-AU" sz="900" dirty="0"/>
              <a:t>&lt;title&gt; Download CSV file &lt;/title&gt;  </a:t>
            </a:r>
          </a:p>
          <a:p>
            <a:r>
              <a:rPr lang="en-AU" sz="900" dirty="0"/>
              <a:t>&lt;/head&gt;  </a:t>
            </a:r>
          </a:p>
          <a:p>
            <a:r>
              <a:rPr lang="en-AU" sz="900" dirty="0"/>
              <a:t>  </a:t>
            </a:r>
          </a:p>
          <a:p>
            <a:r>
              <a:rPr lang="en-AU" sz="900" dirty="0"/>
              <a:t>&lt;script&gt;  </a:t>
            </a:r>
          </a:p>
          <a:p>
            <a:r>
              <a:rPr lang="en-AU" sz="900" dirty="0"/>
              <a:t>//create CSV file data in an array  </a:t>
            </a:r>
          </a:p>
          <a:p>
            <a:r>
              <a:rPr lang="en-AU" sz="900" dirty="0"/>
              <a:t>var </a:t>
            </a:r>
            <a:r>
              <a:rPr lang="en-AU" sz="900" dirty="0" err="1"/>
              <a:t>csvFileData</a:t>
            </a:r>
            <a:r>
              <a:rPr lang="en-AU" sz="900" dirty="0"/>
              <a:t> = [  </a:t>
            </a:r>
          </a:p>
          <a:p>
            <a:r>
              <a:rPr lang="en-AU" sz="900" dirty="0"/>
              <a:t>   ['Alan Walker', 'Singer'],  </a:t>
            </a:r>
          </a:p>
          <a:p>
            <a:r>
              <a:rPr lang="en-AU" sz="900" dirty="0"/>
              <a:t>   ['Cristiano Ronaldo', 'Footballer'],  </a:t>
            </a:r>
          </a:p>
          <a:p>
            <a:r>
              <a:rPr lang="en-AU" sz="900" dirty="0"/>
              <a:t>   ['Saina Nehwal', 'Badminton Player'],  </a:t>
            </a:r>
          </a:p>
          <a:p>
            <a:r>
              <a:rPr lang="en-AU" sz="900" dirty="0"/>
              <a:t>   ['Arijit Singh', 'Singer'],  </a:t>
            </a:r>
          </a:p>
          <a:p>
            <a:r>
              <a:rPr lang="en-AU" sz="900" dirty="0"/>
              <a:t>   ['Terence Lewis', 'Dancer']  </a:t>
            </a:r>
          </a:p>
          <a:p>
            <a:r>
              <a:rPr lang="en-AU" sz="900" dirty="0"/>
              <a:t>];  </a:t>
            </a:r>
          </a:p>
          <a:p>
            <a:r>
              <a:rPr lang="en-AU" sz="900" dirty="0"/>
              <a:t>    </a:t>
            </a:r>
          </a:p>
          <a:p>
            <a:r>
              <a:rPr lang="en-AU" sz="900" dirty="0"/>
              <a:t>//create a user-defined function to download CSV file   </a:t>
            </a:r>
          </a:p>
          <a:p>
            <a:r>
              <a:rPr lang="en-AU" sz="900" dirty="0"/>
              <a:t>function </a:t>
            </a:r>
            <a:r>
              <a:rPr lang="en-AU" sz="900" dirty="0" err="1"/>
              <a:t>download_csv_file</a:t>
            </a:r>
            <a:r>
              <a:rPr lang="en-AU" sz="900" dirty="0"/>
              <a:t>() {  </a:t>
            </a:r>
          </a:p>
          <a:p>
            <a:r>
              <a:rPr lang="en-AU" sz="900" dirty="0"/>
              <a:t>  </a:t>
            </a:r>
          </a:p>
          <a:p>
            <a:r>
              <a:rPr lang="en-AU" sz="900" dirty="0"/>
              <a:t>    //define the heading for each row of the data  </a:t>
            </a:r>
          </a:p>
          <a:p>
            <a:r>
              <a:rPr lang="en-AU" sz="900" dirty="0"/>
              <a:t>    var csv = '</a:t>
            </a:r>
            <a:r>
              <a:rPr lang="en-AU" sz="900" dirty="0" err="1"/>
              <a:t>Name,Profession</a:t>
            </a:r>
            <a:r>
              <a:rPr lang="en-AU" sz="900" dirty="0"/>
              <a:t>\n';  </a:t>
            </a:r>
          </a:p>
          <a:p>
            <a:r>
              <a:rPr lang="en-AU" sz="900" dirty="0"/>
              <a:t>      </a:t>
            </a:r>
          </a:p>
          <a:p>
            <a:r>
              <a:rPr lang="en-AU" sz="900" dirty="0"/>
              <a:t>    //merge the data with CSV  </a:t>
            </a:r>
          </a:p>
          <a:p>
            <a:r>
              <a:rPr lang="en-AU" sz="900" dirty="0"/>
              <a:t>    </a:t>
            </a:r>
            <a:r>
              <a:rPr lang="en-AU" sz="900" dirty="0" err="1"/>
              <a:t>csvFileData.forEach</a:t>
            </a:r>
            <a:r>
              <a:rPr lang="en-AU" sz="900" dirty="0"/>
              <a:t>(function(row) {  </a:t>
            </a:r>
          </a:p>
          <a:p>
            <a:r>
              <a:rPr lang="en-AU" sz="900" dirty="0"/>
              <a:t>            csv += </a:t>
            </a:r>
            <a:r>
              <a:rPr lang="en-AU" sz="900" dirty="0" err="1"/>
              <a:t>row.join</a:t>
            </a:r>
            <a:r>
              <a:rPr lang="en-AU" sz="900" dirty="0"/>
              <a:t>(',');  </a:t>
            </a:r>
          </a:p>
          <a:p>
            <a:r>
              <a:rPr lang="en-AU" sz="900" dirty="0"/>
              <a:t>            csv += "\n";  </a:t>
            </a:r>
          </a:p>
          <a:p>
            <a:r>
              <a:rPr lang="en-AU" sz="900" dirty="0"/>
              <a:t>    });  </a:t>
            </a:r>
          </a:p>
          <a:p>
            <a:r>
              <a:rPr lang="en-AU" sz="900" dirty="0"/>
              <a:t>   </a:t>
            </a:r>
          </a:p>
          <a:p>
            <a:r>
              <a:rPr lang="en-AU" sz="900" dirty="0"/>
              <a:t>    //display the created CSV data on the web browser   </a:t>
            </a:r>
          </a:p>
          <a:p>
            <a:r>
              <a:rPr lang="en-AU" sz="900" dirty="0"/>
              <a:t>    </a:t>
            </a:r>
            <a:r>
              <a:rPr lang="en-AU" sz="900" dirty="0" err="1"/>
              <a:t>document.write</a:t>
            </a:r>
            <a:r>
              <a:rPr lang="en-AU" sz="900" dirty="0"/>
              <a:t>(csv);  </a:t>
            </a:r>
          </a:p>
          <a:p>
            <a:r>
              <a:rPr lang="en-AU" sz="900" dirty="0"/>
              <a:t>  </a:t>
            </a:r>
          </a:p>
          <a:p>
            <a:r>
              <a:rPr lang="en-AU" sz="900" dirty="0"/>
              <a:t>     </a:t>
            </a:r>
          </a:p>
          <a:p>
            <a:r>
              <a:rPr lang="en-AU" sz="900" dirty="0"/>
              <a:t>    var </a:t>
            </a:r>
            <a:r>
              <a:rPr lang="en-AU" sz="900" dirty="0" err="1"/>
              <a:t>hiddenElement</a:t>
            </a:r>
            <a:r>
              <a:rPr lang="en-AU" sz="900" dirty="0"/>
              <a:t> = </a:t>
            </a:r>
            <a:r>
              <a:rPr lang="en-AU" sz="900" dirty="0" err="1"/>
              <a:t>document.createElement</a:t>
            </a:r>
            <a:r>
              <a:rPr lang="en-AU" sz="900" dirty="0"/>
              <a:t>('a');  </a:t>
            </a:r>
          </a:p>
          <a:p>
            <a:r>
              <a:rPr lang="en-AU" sz="900" dirty="0"/>
              <a:t>    </a:t>
            </a:r>
            <a:r>
              <a:rPr lang="en-AU" sz="900" dirty="0" err="1"/>
              <a:t>hiddenElement.href</a:t>
            </a:r>
            <a:r>
              <a:rPr lang="en-AU" sz="900" dirty="0"/>
              <a:t> = '</a:t>
            </a:r>
            <a:r>
              <a:rPr lang="en-AU" sz="900" dirty="0" err="1"/>
              <a:t>data:text</a:t>
            </a:r>
            <a:r>
              <a:rPr lang="en-AU" sz="900" dirty="0"/>
              <a:t>/</a:t>
            </a:r>
            <a:r>
              <a:rPr lang="en-AU" sz="900" dirty="0" err="1"/>
              <a:t>csv;charset</a:t>
            </a:r>
            <a:r>
              <a:rPr lang="en-AU" sz="900" dirty="0"/>
              <a:t>=utf-8,' + </a:t>
            </a:r>
            <a:r>
              <a:rPr lang="en-AU" sz="900" dirty="0" err="1"/>
              <a:t>encodeURI</a:t>
            </a:r>
            <a:r>
              <a:rPr lang="en-AU" sz="900" dirty="0"/>
              <a:t>(csv);  </a:t>
            </a:r>
          </a:p>
          <a:p>
            <a:r>
              <a:rPr lang="en-AU" sz="900" dirty="0"/>
              <a:t>    </a:t>
            </a:r>
            <a:r>
              <a:rPr lang="en-AU" sz="900" dirty="0" err="1"/>
              <a:t>hiddenElement.target</a:t>
            </a:r>
            <a:r>
              <a:rPr lang="en-AU" sz="900" dirty="0"/>
              <a:t> = '_blank';  </a:t>
            </a:r>
          </a:p>
          <a:p>
            <a:r>
              <a:rPr lang="en-AU" sz="900" dirty="0"/>
              <a:t>      </a:t>
            </a:r>
          </a:p>
          <a:p>
            <a:r>
              <a:rPr lang="en-AU" sz="900" dirty="0"/>
              <a:t>    //provide the name for the CSV file to be downloaded  </a:t>
            </a:r>
          </a:p>
          <a:p>
            <a:r>
              <a:rPr lang="en-AU" sz="900" dirty="0"/>
              <a:t>    </a:t>
            </a:r>
            <a:r>
              <a:rPr lang="en-AU" sz="900" dirty="0" err="1"/>
              <a:t>hiddenElement.download</a:t>
            </a:r>
            <a:r>
              <a:rPr lang="en-AU" sz="900" dirty="0"/>
              <a:t> = 'Famous Personalities.csv';  </a:t>
            </a:r>
          </a:p>
          <a:p>
            <a:r>
              <a:rPr lang="en-AU" sz="900" dirty="0"/>
              <a:t>    </a:t>
            </a:r>
            <a:r>
              <a:rPr lang="en-AU" sz="900" dirty="0" err="1"/>
              <a:t>hiddenElement.click</a:t>
            </a:r>
            <a:r>
              <a:rPr lang="en-AU" sz="900" dirty="0"/>
              <a:t>();  </a:t>
            </a:r>
          </a:p>
          <a:p>
            <a:r>
              <a:rPr lang="en-AU" sz="900" dirty="0"/>
              <a:t>}  </a:t>
            </a:r>
          </a:p>
          <a:p>
            <a:r>
              <a:rPr lang="en-AU" sz="900" dirty="0"/>
              <a:t>&lt;/script&gt;  </a:t>
            </a:r>
          </a:p>
          <a:p>
            <a:r>
              <a:rPr lang="en-AU" sz="900" dirty="0"/>
              <a:t>  </a:t>
            </a:r>
          </a:p>
          <a:p>
            <a:r>
              <a:rPr lang="en-AU" sz="900" dirty="0"/>
              <a:t>&lt;body&gt;  </a:t>
            </a:r>
          </a:p>
          <a:p>
            <a:r>
              <a:rPr lang="en-AU" sz="900" dirty="0"/>
              <a:t>&lt;h3&gt; Click the button to download the CSV file &lt;/h3&gt;  </a:t>
            </a:r>
          </a:p>
          <a:p>
            <a:r>
              <a:rPr lang="en-AU" sz="900" dirty="0"/>
              <a:t>  </a:t>
            </a:r>
          </a:p>
          <a:p>
            <a:r>
              <a:rPr lang="en-AU" sz="900" dirty="0"/>
              <a:t>&lt;!-- create an HTML button to download the CSV file on click --&gt;  </a:t>
            </a:r>
          </a:p>
          <a:p>
            <a:r>
              <a:rPr lang="en-AU" sz="900" dirty="0"/>
              <a:t>&lt;button onclick="</a:t>
            </a:r>
            <a:r>
              <a:rPr lang="en-AU" sz="900" dirty="0" err="1"/>
              <a:t>download_csv_file</a:t>
            </a:r>
            <a:r>
              <a:rPr lang="en-AU" sz="900" dirty="0"/>
              <a:t>()"&gt; Download CSV &lt;/button&gt;  </a:t>
            </a:r>
          </a:p>
          <a:p>
            <a:r>
              <a:rPr lang="en-AU" sz="900" dirty="0"/>
              <a:t>  </a:t>
            </a:r>
          </a:p>
          <a:p>
            <a:r>
              <a:rPr lang="en-AU" sz="900" dirty="0"/>
              <a:t>&lt;/body&gt;  </a:t>
            </a:r>
          </a:p>
          <a:p>
            <a:r>
              <a:rPr lang="en-AU" sz="900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27116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8455F-F0AA-4868-8265-D836C2B1E4F2}"/>
              </a:ext>
            </a:extLst>
          </p:cNvPr>
          <p:cNvSpPr txBox="1"/>
          <p:nvPr/>
        </p:nvSpPr>
        <p:spPr>
          <a:xfrm>
            <a:off x="1195754" y="1305341"/>
            <a:ext cx="31652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500" dirty="0"/>
              <a:t>&lt;html&gt;  </a:t>
            </a:r>
          </a:p>
          <a:p>
            <a:r>
              <a:rPr lang="en-AU" sz="500" dirty="0"/>
              <a:t>&lt;head&gt;  </a:t>
            </a:r>
          </a:p>
          <a:p>
            <a:r>
              <a:rPr lang="en-AU" sz="500" dirty="0"/>
              <a:t>&lt;title&gt; Export HTML table Data to CSV using JavaScript &lt;/title&gt;  </a:t>
            </a:r>
          </a:p>
          <a:p>
            <a:r>
              <a:rPr lang="en-AU" sz="500" dirty="0"/>
              <a:t>  </a:t>
            </a:r>
          </a:p>
          <a:p>
            <a:r>
              <a:rPr lang="en-AU" sz="500" dirty="0"/>
              <a:t>&lt;style&gt;  </a:t>
            </a:r>
          </a:p>
          <a:p>
            <a:r>
              <a:rPr lang="en-AU" sz="500" dirty="0"/>
              <a:t>*{  </a:t>
            </a:r>
          </a:p>
          <a:p>
            <a:r>
              <a:rPr lang="en-AU" sz="500" dirty="0"/>
              <a:t>     </a:t>
            </a:r>
            <a:r>
              <a:rPr lang="en-AU" sz="500" dirty="0" err="1"/>
              <a:t>color</a:t>
            </a:r>
            <a:r>
              <a:rPr lang="en-AU" sz="500" dirty="0"/>
              <a:t>:#2b2b2b;  </a:t>
            </a:r>
          </a:p>
          <a:p>
            <a:r>
              <a:rPr lang="en-AU" sz="500" dirty="0"/>
              <a:t>     font-family: "Roboto Condensed";  </a:t>
            </a:r>
          </a:p>
          <a:p>
            <a:r>
              <a:rPr lang="en-AU" sz="500" dirty="0"/>
              <a:t>}  </a:t>
            </a:r>
          </a:p>
          <a:p>
            <a:r>
              <a:rPr lang="en-AU" sz="500" dirty="0"/>
              <a:t>table {   </a:t>
            </a:r>
          </a:p>
          <a:p>
            <a:r>
              <a:rPr lang="en-AU" sz="500" dirty="0"/>
              <a:t>     width:40%;  </a:t>
            </a:r>
          </a:p>
          <a:p>
            <a:r>
              <a:rPr lang="en-AU" sz="500" dirty="0"/>
              <a:t>}  </a:t>
            </a:r>
          </a:p>
          <a:p>
            <a:r>
              <a:rPr lang="en-AU" sz="500" dirty="0" err="1"/>
              <a:t>th</a:t>
            </a:r>
            <a:r>
              <a:rPr lang="en-AU" sz="500" dirty="0"/>
              <a:t> {  </a:t>
            </a:r>
          </a:p>
          <a:p>
            <a:r>
              <a:rPr lang="en-AU" sz="500" dirty="0"/>
              <a:t>     </a:t>
            </a:r>
            <a:r>
              <a:rPr lang="en-AU" sz="500" dirty="0" err="1"/>
              <a:t>text-align:left</a:t>
            </a:r>
            <a:r>
              <a:rPr lang="en-AU" sz="500" dirty="0"/>
              <a:t>;  </a:t>
            </a:r>
          </a:p>
          <a:p>
            <a:r>
              <a:rPr lang="en-AU" sz="500" dirty="0"/>
              <a:t>     </a:t>
            </a:r>
            <a:r>
              <a:rPr lang="en-AU" sz="500" dirty="0" err="1"/>
              <a:t>color</a:t>
            </a:r>
            <a:r>
              <a:rPr lang="en-AU" sz="500" dirty="0"/>
              <a:t>:#4679bd;  </a:t>
            </a:r>
          </a:p>
          <a:p>
            <a:r>
              <a:rPr lang="en-AU" sz="500" dirty="0"/>
              <a:t>}  </a:t>
            </a:r>
          </a:p>
          <a:p>
            <a:r>
              <a:rPr lang="en-AU" sz="500" dirty="0"/>
              <a:t>&lt;/style&gt;  </a:t>
            </a:r>
          </a:p>
          <a:p>
            <a:r>
              <a:rPr lang="en-AU" sz="500" dirty="0"/>
              <a:t>&lt;/head&gt;  </a:t>
            </a:r>
          </a:p>
          <a:p>
            <a:r>
              <a:rPr lang="en-AU" sz="500" dirty="0"/>
              <a:t>  </a:t>
            </a:r>
          </a:p>
          <a:p>
            <a:r>
              <a:rPr lang="en-AU" sz="500" dirty="0"/>
              <a:t>&lt;script&gt;  </a:t>
            </a:r>
          </a:p>
          <a:p>
            <a:r>
              <a:rPr lang="en-AU" sz="500" dirty="0"/>
              <a:t>//user-defined function to download CSV file  </a:t>
            </a:r>
          </a:p>
          <a:p>
            <a:r>
              <a:rPr lang="en-AU" sz="500" dirty="0"/>
              <a:t>function </a:t>
            </a:r>
            <a:r>
              <a:rPr lang="en-AU" sz="500" dirty="0" err="1"/>
              <a:t>downloadCSV</a:t>
            </a:r>
            <a:r>
              <a:rPr lang="en-AU" sz="500" dirty="0"/>
              <a:t>(csv, filename) {  </a:t>
            </a:r>
          </a:p>
          <a:p>
            <a:r>
              <a:rPr lang="en-AU" sz="500" dirty="0"/>
              <a:t>    var </a:t>
            </a:r>
            <a:r>
              <a:rPr lang="en-AU" sz="500" dirty="0" err="1"/>
              <a:t>csvFile</a:t>
            </a:r>
            <a:r>
              <a:rPr lang="en-AU" sz="500" dirty="0"/>
              <a:t>;  </a:t>
            </a:r>
          </a:p>
          <a:p>
            <a:r>
              <a:rPr lang="en-AU" sz="500" dirty="0"/>
              <a:t>    var </a:t>
            </a:r>
            <a:r>
              <a:rPr lang="en-AU" sz="500" dirty="0" err="1"/>
              <a:t>downloadLink</a:t>
            </a:r>
            <a:r>
              <a:rPr lang="en-AU" sz="500" dirty="0"/>
              <a:t>;  </a:t>
            </a:r>
          </a:p>
          <a:p>
            <a:r>
              <a:rPr lang="en-AU" sz="500" dirty="0"/>
              <a:t>     </a:t>
            </a:r>
          </a:p>
          <a:p>
            <a:r>
              <a:rPr lang="en-AU" sz="500" dirty="0"/>
              <a:t>    //define the file type to text/csv  </a:t>
            </a:r>
          </a:p>
          <a:p>
            <a:r>
              <a:rPr lang="en-AU" sz="500" dirty="0"/>
              <a:t>    </a:t>
            </a:r>
            <a:r>
              <a:rPr lang="en-AU" sz="500" dirty="0" err="1"/>
              <a:t>csvFile</a:t>
            </a:r>
            <a:r>
              <a:rPr lang="en-AU" sz="500" dirty="0"/>
              <a:t> = new Blob([csv], {type: 'text/csv'});  </a:t>
            </a:r>
          </a:p>
          <a:p>
            <a:r>
              <a:rPr lang="en-AU" sz="500" dirty="0"/>
              <a:t>    </a:t>
            </a:r>
            <a:r>
              <a:rPr lang="en-AU" sz="500" dirty="0" err="1"/>
              <a:t>downloadLink</a:t>
            </a:r>
            <a:r>
              <a:rPr lang="en-AU" sz="500" dirty="0"/>
              <a:t> = </a:t>
            </a:r>
            <a:r>
              <a:rPr lang="en-AU" sz="500" dirty="0" err="1"/>
              <a:t>document.createElement</a:t>
            </a:r>
            <a:r>
              <a:rPr lang="en-AU" sz="500" dirty="0"/>
              <a:t>("a");  </a:t>
            </a:r>
          </a:p>
          <a:p>
            <a:r>
              <a:rPr lang="en-AU" sz="500" dirty="0"/>
              <a:t>    </a:t>
            </a:r>
            <a:r>
              <a:rPr lang="en-AU" sz="500" dirty="0" err="1"/>
              <a:t>downloadLink.download</a:t>
            </a:r>
            <a:r>
              <a:rPr lang="en-AU" sz="500" dirty="0"/>
              <a:t> = filename;  </a:t>
            </a:r>
          </a:p>
          <a:p>
            <a:r>
              <a:rPr lang="en-AU" sz="500" dirty="0"/>
              <a:t>    </a:t>
            </a:r>
            <a:r>
              <a:rPr lang="en-AU" sz="500" dirty="0" err="1"/>
              <a:t>downloadLink.href</a:t>
            </a:r>
            <a:r>
              <a:rPr lang="en-AU" sz="500" dirty="0"/>
              <a:t> = </a:t>
            </a:r>
            <a:r>
              <a:rPr lang="en-AU" sz="500" dirty="0" err="1"/>
              <a:t>window.URL.createObjectURL</a:t>
            </a:r>
            <a:r>
              <a:rPr lang="en-AU" sz="500" dirty="0"/>
              <a:t>(</a:t>
            </a:r>
            <a:r>
              <a:rPr lang="en-AU" sz="500" dirty="0" err="1"/>
              <a:t>csvFile</a:t>
            </a:r>
            <a:r>
              <a:rPr lang="en-AU" sz="500" dirty="0"/>
              <a:t>);  </a:t>
            </a:r>
          </a:p>
          <a:p>
            <a:r>
              <a:rPr lang="en-AU" sz="500" dirty="0"/>
              <a:t>    </a:t>
            </a:r>
            <a:r>
              <a:rPr lang="en-AU" sz="500" dirty="0" err="1"/>
              <a:t>downloadLink.style.display</a:t>
            </a:r>
            <a:r>
              <a:rPr lang="en-AU" sz="500" dirty="0"/>
              <a:t> = "none";  </a:t>
            </a:r>
          </a:p>
          <a:p>
            <a:r>
              <a:rPr lang="en-AU" sz="500" dirty="0"/>
              <a:t>  </a:t>
            </a:r>
          </a:p>
          <a:p>
            <a:r>
              <a:rPr lang="en-AU" sz="500" dirty="0"/>
              <a:t>    </a:t>
            </a:r>
            <a:r>
              <a:rPr lang="en-AU" sz="500" dirty="0" err="1"/>
              <a:t>document.body.appendChild</a:t>
            </a:r>
            <a:r>
              <a:rPr lang="en-AU" sz="500" dirty="0"/>
              <a:t>(</a:t>
            </a:r>
            <a:r>
              <a:rPr lang="en-AU" sz="500" dirty="0" err="1"/>
              <a:t>downloadLink</a:t>
            </a:r>
            <a:r>
              <a:rPr lang="en-AU" sz="500" dirty="0"/>
              <a:t>);  </a:t>
            </a:r>
          </a:p>
          <a:p>
            <a:r>
              <a:rPr lang="en-AU" sz="500" dirty="0"/>
              <a:t>    </a:t>
            </a:r>
            <a:r>
              <a:rPr lang="en-AU" sz="500" dirty="0" err="1"/>
              <a:t>downloadLink.click</a:t>
            </a:r>
            <a:r>
              <a:rPr lang="en-AU" sz="500" dirty="0"/>
              <a:t>();  </a:t>
            </a:r>
          </a:p>
          <a:p>
            <a:r>
              <a:rPr lang="en-AU" sz="500" dirty="0"/>
              <a:t>}  </a:t>
            </a:r>
          </a:p>
          <a:p>
            <a:r>
              <a:rPr lang="en-AU" sz="500" dirty="0"/>
              <a:t>  </a:t>
            </a:r>
          </a:p>
          <a:p>
            <a:r>
              <a:rPr lang="en-AU" sz="500" dirty="0"/>
              <a:t>//user-defined function to export the data to CSV file format  </a:t>
            </a:r>
          </a:p>
          <a:p>
            <a:r>
              <a:rPr lang="en-AU" sz="500" dirty="0"/>
              <a:t>function </a:t>
            </a:r>
            <a:r>
              <a:rPr lang="en-AU" sz="500" dirty="0" err="1"/>
              <a:t>exportTableToCSV</a:t>
            </a:r>
            <a:r>
              <a:rPr lang="en-AU" sz="500" dirty="0"/>
              <a:t>(filename) {  </a:t>
            </a:r>
          </a:p>
          <a:p>
            <a:r>
              <a:rPr lang="en-AU" sz="500" dirty="0"/>
              <a:t>   //declare a JavaScript variable of array type  </a:t>
            </a:r>
          </a:p>
          <a:p>
            <a:r>
              <a:rPr lang="en-AU" sz="500" dirty="0"/>
              <a:t>   var csv = [];  </a:t>
            </a:r>
          </a:p>
          <a:p>
            <a:r>
              <a:rPr lang="en-AU" sz="500" dirty="0"/>
              <a:t>   var rows = </a:t>
            </a:r>
            <a:r>
              <a:rPr lang="en-AU" sz="500" dirty="0" err="1"/>
              <a:t>document.querySelectorAll</a:t>
            </a:r>
            <a:r>
              <a:rPr lang="en-AU" sz="500" dirty="0"/>
              <a:t>("table tr");  </a:t>
            </a:r>
          </a:p>
          <a:p>
            <a:r>
              <a:rPr lang="en-AU" sz="500" dirty="0"/>
              <a:t>   </a:t>
            </a:r>
          </a:p>
          <a:p>
            <a:r>
              <a:rPr lang="en-AU" sz="500" dirty="0"/>
              <a:t>   //merge the whole data in tabular form   </a:t>
            </a:r>
          </a:p>
          <a:p>
            <a:r>
              <a:rPr lang="en-AU" sz="500" dirty="0"/>
              <a:t>   for(var </a:t>
            </a:r>
            <a:r>
              <a:rPr lang="en-AU" sz="500" dirty="0" err="1"/>
              <a:t>i</a:t>
            </a:r>
            <a:r>
              <a:rPr lang="en-AU" sz="500" dirty="0"/>
              <a:t>=0; </a:t>
            </a:r>
            <a:r>
              <a:rPr lang="en-AU" sz="500" dirty="0" err="1"/>
              <a:t>i</a:t>
            </a:r>
            <a:r>
              <a:rPr lang="en-AU" sz="500" dirty="0"/>
              <a:t>&lt;</a:t>
            </a:r>
            <a:r>
              <a:rPr lang="en-AU" sz="500" dirty="0" err="1"/>
              <a:t>rows.length</a:t>
            </a:r>
            <a:r>
              <a:rPr lang="en-AU" sz="500" dirty="0"/>
              <a:t>; </a:t>
            </a:r>
            <a:r>
              <a:rPr lang="en-AU" sz="500" dirty="0" err="1"/>
              <a:t>i</a:t>
            </a:r>
            <a:r>
              <a:rPr lang="en-AU" sz="500" dirty="0"/>
              <a:t>++) {  </a:t>
            </a:r>
          </a:p>
          <a:p>
            <a:r>
              <a:rPr lang="en-AU" sz="500" dirty="0"/>
              <a:t>    var row = [], cols = rows[</a:t>
            </a:r>
            <a:r>
              <a:rPr lang="en-AU" sz="500" dirty="0" err="1"/>
              <a:t>i</a:t>
            </a:r>
            <a:r>
              <a:rPr lang="en-AU" sz="500" dirty="0"/>
              <a:t>].</a:t>
            </a:r>
            <a:r>
              <a:rPr lang="en-AU" sz="500" dirty="0" err="1"/>
              <a:t>querySelectorAll</a:t>
            </a:r>
            <a:r>
              <a:rPr lang="en-AU" sz="500" dirty="0"/>
              <a:t>("td, </a:t>
            </a:r>
            <a:r>
              <a:rPr lang="en-AU" sz="500" dirty="0" err="1"/>
              <a:t>th</a:t>
            </a:r>
            <a:r>
              <a:rPr lang="en-AU" sz="500" dirty="0"/>
              <a:t>");  </a:t>
            </a:r>
          </a:p>
          <a:p>
            <a:r>
              <a:rPr lang="en-AU" sz="500" dirty="0"/>
              <a:t>    for( var j=0; j&lt;</a:t>
            </a:r>
            <a:r>
              <a:rPr lang="en-AU" sz="500" dirty="0" err="1"/>
              <a:t>cols.length</a:t>
            </a:r>
            <a:r>
              <a:rPr lang="en-AU" sz="500" dirty="0"/>
              <a:t>; </a:t>
            </a:r>
            <a:r>
              <a:rPr lang="en-AU" sz="500" dirty="0" err="1"/>
              <a:t>j++</a:t>
            </a:r>
            <a:r>
              <a:rPr lang="en-AU" sz="500" dirty="0"/>
              <a:t>)  </a:t>
            </a:r>
          </a:p>
          <a:p>
            <a:r>
              <a:rPr lang="en-AU" sz="500" dirty="0"/>
              <a:t>       </a:t>
            </a:r>
            <a:r>
              <a:rPr lang="en-AU" sz="500" dirty="0" err="1"/>
              <a:t>row.push</a:t>
            </a:r>
            <a:r>
              <a:rPr lang="en-AU" sz="500" dirty="0"/>
              <a:t>(cols[j].</a:t>
            </a:r>
            <a:r>
              <a:rPr lang="en-AU" sz="500" dirty="0" err="1"/>
              <a:t>innerText</a:t>
            </a:r>
            <a:r>
              <a:rPr lang="en-AU" sz="500" dirty="0"/>
              <a:t>);  </a:t>
            </a:r>
          </a:p>
          <a:p>
            <a:r>
              <a:rPr lang="en-AU" sz="500" dirty="0"/>
              <a:t>    </a:t>
            </a:r>
            <a:r>
              <a:rPr lang="en-AU" sz="500" dirty="0" err="1"/>
              <a:t>csv.push</a:t>
            </a:r>
            <a:r>
              <a:rPr lang="en-AU" sz="500" dirty="0"/>
              <a:t>(</a:t>
            </a:r>
            <a:r>
              <a:rPr lang="en-AU" sz="500" dirty="0" err="1"/>
              <a:t>row.join</a:t>
            </a:r>
            <a:r>
              <a:rPr lang="en-AU" sz="500" dirty="0"/>
              <a:t>(","));  </a:t>
            </a:r>
          </a:p>
          <a:p>
            <a:r>
              <a:rPr lang="en-AU" sz="500" dirty="0"/>
              <a:t>   }   </a:t>
            </a:r>
          </a:p>
          <a:p>
            <a:r>
              <a:rPr lang="en-AU" sz="500" dirty="0"/>
              <a:t>   //call the function to download the CSV file  </a:t>
            </a:r>
          </a:p>
          <a:p>
            <a:r>
              <a:rPr lang="en-AU" sz="500" dirty="0"/>
              <a:t>   </a:t>
            </a:r>
            <a:r>
              <a:rPr lang="en-AU" sz="500" dirty="0" err="1"/>
              <a:t>downloadCSV</a:t>
            </a:r>
            <a:r>
              <a:rPr lang="en-AU" sz="500" dirty="0"/>
              <a:t>(</a:t>
            </a:r>
            <a:r>
              <a:rPr lang="en-AU" sz="500" dirty="0" err="1"/>
              <a:t>csv.join</a:t>
            </a:r>
            <a:r>
              <a:rPr lang="en-AU" sz="500" dirty="0"/>
              <a:t>("\n"), filename);  </a:t>
            </a:r>
          </a:p>
          <a:p>
            <a:r>
              <a:rPr lang="en-AU" sz="500" dirty="0"/>
              <a:t>}  </a:t>
            </a:r>
          </a:p>
          <a:p>
            <a:r>
              <a:rPr lang="en-AU" sz="500" dirty="0"/>
              <a:t>&lt;/script&gt;  </a:t>
            </a:r>
          </a:p>
          <a:p>
            <a:r>
              <a:rPr lang="en-AU" sz="500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03961-3695-41B1-97B7-C22CE98D9245}"/>
              </a:ext>
            </a:extLst>
          </p:cNvPr>
          <p:cNvSpPr txBox="1"/>
          <p:nvPr/>
        </p:nvSpPr>
        <p:spPr>
          <a:xfrm>
            <a:off x="5240216" y="1860857"/>
            <a:ext cx="609600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600" dirty="0"/>
              <a:t> </a:t>
            </a:r>
          </a:p>
          <a:p>
            <a:r>
              <a:rPr lang="en-AU" sz="600" dirty="0"/>
              <a:t>&lt;body&gt;  </a:t>
            </a:r>
          </a:p>
          <a:p>
            <a:r>
              <a:rPr lang="en-AU" sz="600" dirty="0"/>
              <a:t>&lt;!-- create table and provide data inside it --&gt;  </a:t>
            </a:r>
          </a:p>
          <a:p>
            <a:r>
              <a:rPr lang="en-AU" sz="600" dirty="0"/>
              <a:t>&lt;table&gt;  </a:t>
            </a:r>
          </a:p>
          <a:p>
            <a:r>
              <a:rPr lang="en-AU" sz="600" dirty="0"/>
              <a:t>&lt;tr&gt;  </a:t>
            </a:r>
          </a:p>
          <a:p>
            <a:r>
              <a:rPr lang="en-AU" sz="600" dirty="0"/>
              <a:t>    &lt;</a:t>
            </a:r>
            <a:r>
              <a:rPr lang="en-AU" sz="600" dirty="0" err="1"/>
              <a:t>th</a:t>
            </a:r>
            <a:r>
              <a:rPr lang="en-AU" sz="600" dirty="0"/>
              <a:t>&gt; Name &lt;/</a:t>
            </a:r>
            <a:r>
              <a:rPr lang="en-AU" sz="600" dirty="0" err="1"/>
              <a:t>th</a:t>
            </a:r>
            <a:r>
              <a:rPr lang="en-AU" sz="600" dirty="0"/>
              <a:t>&gt;  </a:t>
            </a:r>
          </a:p>
          <a:p>
            <a:r>
              <a:rPr lang="en-AU" sz="600" dirty="0"/>
              <a:t>    &lt;</a:t>
            </a:r>
            <a:r>
              <a:rPr lang="en-AU" sz="600" dirty="0" err="1"/>
              <a:t>th</a:t>
            </a:r>
            <a:r>
              <a:rPr lang="en-AU" sz="600" dirty="0"/>
              <a:t>&gt; Profession &lt;/</a:t>
            </a:r>
            <a:r>
              <a:rPr lang="en-AU" sz="600" dirty="0" err="1"/>
              <a:t>th</a:t>
            </a:r>
            <a:r>
              <a:rPr lang="en-AU" sz="600" dirty="0"/>
              <a:t>&gt;  </a:t>
            </a:r>
          </a:p>
          <a:p>
            <a:r>
              <a:rPr lang="en-AU" sz="600" dirty="0"/>
              <a:t>    &lt;</a:t>
            </a:r>
            <a:r>
              <a:rPr lang="en-AU" sz="600" dirty="0" err="1"/>
              <a:t>th</a:t>
            </a:r>
            <a:r>
              <a:rPr lang="en-AU" sz="600" dirty="0"/>
              <a:t>&gt; Age &lt;/</a:t>
            </a:r>
            <a:r>
              <a:rPr lang="en-AU" sz="600" dirty="0" err="1"/>
              <a:t>th</a:t>
            </a:r>
            <a:r>
              <a:rPr lang="en-AU" sz="600" dirty="0"/>
              <a:t>&gt;  </a:t>
            </a:r>
          </a:p>
          <a:p>
            <a:r>
              <a:rPr lang="en-AU" sz="600" dirty="0"/>
              <a:t>    &lt;</a:t>
            </a:r>
            <a:r>
              <a:rPr lang="en-AU" sz="600" dirty="0" err="1"/>
              <a:t>th</a:t>
            </a:r>
            <a:r>
              <a:rPr lang="en-AU" sz="600" dirty="0"/>
              <a:t>&gt; Hobby &lt;/</a:t>
            </a:r>
            <a:r>
              <a:rPr lang="en-AU" sz="600" dirty="0" err="1"/>
              <a:t>th</a:t>
            </a:r>
            <a:r>
              <a:rPr lang="en-AU" sz="600" dirty="0"/>
              <a:t>&gt;  </a:t>
            </a:r>
          </a:p>
          <a:p>
            <a:r>
              <a:rPr lang="en-AU" sz="600" dirty="0"/>
              <a:t>&lt;/tr&gt;  </a:t>
            </a:r>
          </a:p>
          <a:p>
            <a:r>
              <a:rPr lang="en-AU" sz="600" dirty="0"/>
              <a:t>&lt;tr&gt;  </a:t>
            </a:r>
          </a:p>
          <a:p>
            <a:r>
              <a:rPr lang="en-AU" sz="600" dirty="0"/>
              <a:t>    &lt;td&gt; Cristiano &lt;/td&gt;  </a:t>
            </a:r>
          </a:p>
          <a:p>
            <a:r>
              <a:rPr lang="en-AU" sz="600" dirty="0"/>
              <a:t>    &lt;td&gt; Hacker &lt;/td&gt;  </a:t>
            </a:r>
          </a:p>
          <a:p>
            <a:r>
              <a:rPr lang="en-AU" sz="600" dirty="0"/>
              <a:t>    &lt;td&gt; 24 &lt;/td&gt;  </a:t>
            </a:r>
          </a:p>
          <a:p>
            <a:r>
              <a:rPr lang="en-AU" sz="600" dirty="0"/>
              <a:t>    &lt;td&gt; Travelling, Sky-diving &lt;/td&gt;  </a:t>
            </a:r>
          </a:p>
          <a:p>
            <a:r>
              <a:rPr lang="en-AU" sz="600" dirty="0"/>
              <a:t>&lt;/tr&gt;  </a:t>
            </a:r>
          </a:p>
          <a:p>
            <a:r>
              <a:rPr lang="en-AU" sz="600" dirty="0"/>
              <a:t>&lt;tr&gt;  </a:t>
            </a:r>
          </a:p>
          <a:p>
            <a:r>
              <a:rPr lang="en-AU" sz="600" dirty="0"/>
              <a:t>    &lt;td&gt; Jenifer &lt;/td&gt;  </a:t>
            </a:r>
          </a:p>
          <a:p>
            <a:r>
              <a:rPr lang="en-AU" sz="600" dirty="0"/>
              <a:t>    &lt;td&gt; Photographer &lt;/td&gt;  </a:t>
            </a:r>
          </a:p>
          <a:p>
            <a:r>
              <a:rPr lang="en-AU" sz="600" dirty="0"/>
              <a:t>    &lt;td&gt; 22 &lt;/td&gt;  </a:t>
            </a:r>
          </a:p>
          <a:p>
            <a:r>
              <a:rPr lang="en-AU" sz="600" dirty="0"/>
              <a:t>    &lt;td&gt; Cooking &lt;/td&gt;  </a:t>
            </a:r>
          </a:p>
          <a:p>
            <a:r>
              <a:rPr lang="en-AU" sz="600" dirty="0"/>
              <a:t>&lt;/tr&gt;  </a:t>
            </a:r>
          </a:p>
          <a:p>
            <a:r>
              <a:rPr lang="en-AU" sz="600" dirty="0"/>
              <a:t>&lt;tr&gt;  </a:t>
            </a:r>
          </a:p>
          <a:p>
            <a:r>
              <a:rPr lang="en-AU" sz="600" dirty="0"/>
              <a:t>    &lt;td&gt; Simon &lt;/td&gt;  </a:t>
            </a:r>
          </a:p>
          <a:p>
            <a:r>
              <a:rPr lang="en-AU" sz="600" dirty="0"/>
              <a:t>    &lt;td&gt; Travelling-guide &lt;/td&gt;  </a:t>
            </a:r>
          </a:p>
          <a:p>
            <a:r>
              <a:rPr lang="en-AU" sz="600" dirty="0"/>
              <a:t>    &lt;td&gt; 35 &lt;/td&gt;  </a:t>
            </a:r>
          </a:p>
          <a:p>
            <a:r>
              <a:rPr lang="en-AU" sz="600" dirty="0"/>
              <a:t>    &lt;td&gt; Dancing, Gardening &lt;/td&gt;  </a:t>
            </a:r>
          </a:p>
          <a:p>
            <a:r>
              <a:rPr lang="en-AU" sz="600" dirty="0"/>
              <a:t>&lt;/tr&gt;  </a:t>
            </a:r>
          </a:p>
          <a:p>
            <a:r>
              <a:rPr lang="en-AU" sz="600" dirty="0"/>
              <a:t>&lt;tr&gt;  </a:t>
            </a:r>
          </a:p>
          <a:p>
            <a:r>
              <a:rPr lang="en-AU" sz="600" dirty="0"/>
              <a:t>    &lt;td&gt; Cristiano Ronaldo &lt;/td&gt;  </a:t>
            </a:r>
          </a:p>
          <a:p>
            <a:r>
              <a:rPr lang="en-AU" sz="600" dirty="0"/>
              <a:t>    &lt;td&gt; Footballer &lt;/td&gt;  </a:t>
            </a:r>
          </a:p>
          <a:p>
            <a:r>
              <a:rPr lang="en-AU" sz="600" dirty="0"/>
              <a:t>    &lt;td&gt; 29 &lt;/td&gt;  </a:t>
            </a:r>
          </a:p>
          <a:p>
            <a:r>
              <a:rPr lang="en-AU" sz="600" dirty="0"/>
              <a:t>    &lt;td&gt; Singing &lt;/td&gt;  </a:t>
            </a:r>
          </a:p>
          <a:p>
            <a:r>
              <a:rPr lang="en-AU" sz="600" dirty="0"/>
              <a:t>&lt;/tr&gt;  </a:t>
            </a:r>
          </a:p>
          <a:p>
            <a:r>
              <a:rPr lang="en-AU" sz="600" dirty="0"/>
              <a:t>&lt;/table&gt;  </a:t>
            </a:r>
          </a:p>
          <a:p>
            <a:r>
              <a:rPr lang="en-AU" sz="600" dirty="0"/>
              <a:t>&lt;p&gt;&lt;b&gt; Click the Download CSV button to download the created data &lt;/b&gt;&lt;/p&gt;  </a:t>
            </a:r>
          </a:p>
          <a:p>
            <a:r>
              <a:rPr lang="en-AU" sz="600" dirty="0"/>
              <a:t>  </a:t>
            </a:r>
          </a:p>
          <a:p>
            <a:r>
              <a:rPr lang="en-AU" sz="600" dirty="0"/>
              <a:t>&lt;!-- button to call the user-defined function to download CSV file data --&gt;  </a:t>
            </a:r>
          </a:p>
          <a:p>
            <a:r>
              <a:rPr lang="en-AU" sz="600" dirty="0"/>
              <a:t>&lt;button onclick="</a:t>
            </a:r>
            <a:r>
              <a:rPr lang="en-AU" sz="600" dirty="0" err="1"/>
              <a:t>exportTableToCSV</a:t>
            </a:r>
            <a:r>
              <a:rPr lang="en-AU" sz="600" dirty="0"/>
              <a:t>('person.csv')"&gt; Export HTML table to CSV File &lt;/button&gt;   </a:t>
            </a:r>
          </a:p>
          <a:p>
            <a:r>
              <a:rPr lang="en-AU" sz="600" dirty="0"/>
              <a:t>&lt;/body&gt;  </a:t>
            </a:r>
          </a:p>
          <a:p>
            <a:r>
              <a:rPr lang="en-AU" sz="600" dirty="0"/>
              <a:t>&lt;/html&gt;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A05F2-3A51-4269-BBB7-548C98606CDC}"/>
              </a:ext>
            </a:extLst>
          </p:cNvPr>
          <p:cNvSpPr txBox="1"/>
          <p:nvPr/>
        </p:nvSpPr>
        <p:spPr>
          <a:xfrm>
            <a:off x="1312986" y="472827"/>
            <a:ext cx="961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https://www.javatpoint.com/javascript-create-and-download-csv-file</a:t>
            </a:r>
          </a:p>
        </p:txBody>
      </p:sp>
    </p:spTree>
    <p:extLst>
      <p:ext uri="{BB962C8B-B14F-4D97-AF65-F5344CB8AC3E}">
        <p14:creationId xmlns:p14="http://schemas.microsoft.com/office/powerpoint/2010/main" val="24519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C7B425-31DB-4109-8D88-34EA89332BDD}"/>
              </a:ext>
            </a:extLst>
          </p:cNvPr>
          <p:cNvSpPr txBox="1"/>
          <p:nvPr/>
        </p:nvSpPr>
        <p:spPr>
          <a:xfrm>
            <a:off x="750277" y="381056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var marker = </a:t>
            </a:r>
            <a:r>
              <a:rPr lang="en-AU" dirty="0" err="1"/>
              <a:t>L.marker</a:t>
            </a:r>
            <a:r>
              <a:rPr lang="en-AU" dirty="0"/>
              <a:t>([</a:t>
            </a:r>
            <a:r>
              <a:rPr lang="en-AU" dirty="0" err="1"/>
              <a:t>row.Latitude</a:t>
            </a:r>
            <a:r>
              <a:rPr lang="en-AU" dirty="0"/>
              <a:t>, </a:t>
            </a:r>
            <a:r>
              <a:rPr lang="en-AU" dirty="0" err="1"/>
              <a:t>row.Longitude</a:t>
            </a:r>
            <a:r>
              <a:rPr lang="en-AU" dirty="0"/>
              <a:t>], {</a:t>
            </a:r>
          </a:p>
          <a:p>
            <a:r>
              <a:rPr lang="en-AU" dirty="0"/>
              <a:t>  opacity: 1,</a:t>
            </a:r>
          </a:p>
          <a:p>
            <a:r>
              <a:rPr lang="en-AU" dirty="0"/>
              <a:t>  // Customize your icon</a:t>
            </a:r>
          </a:p>
          <a:p>
            <a:r>
              <a:rPr lang="en-AU" dirty="0"/>
              <a:t>  icon: </a:t>
            </a:r>
            <a:r>
              <a:rPr lang="en-AU" dirty="0" err="1"/>
              <a:t>L.icon</a:t>
            </a:r>
            <a:r>
              <a:rPr lang="en-AU" dirty="0"/>
              <a:t>({</a:t>
            </a:r>
          </a:p>
          <a:p>
            <a:r>
              <a:rPr lang="en-AU" dirty="0"/>
              <a:t>    </a:t>
            </a:r>
            <a:r>
              <a:rPr lang="en-AU" dirty="0" err="1"/>
              <a:t>iconUrl</a:t>
            </a:r>
            <a:r>
              <a:rPr lang="en-AU" dirty="0"/>
              <a:t>: 'path/to/your/icon.png',</a:t>
            </a:r>
          </a:p>
          <a:p>
            <a:r>
              <a:rPr lang="en-AU" dirty="0"/>
              <a:t>    </a:t>
            </a:r>
            <a:r>
              <a:rPr lang="en-AU" dirty="0" err="1"/>
              <a:t>iconSize</a:t>
            </a:r>
            <a:r>
              <a:rPr lang="en-AU" dirty="0"/>
              <a:t>: [40, 60]</a:t>
            </a:r>
          </a:p>
          <a:p>
            <a:r>
              <a:rPr lang="en-AU" dirty="0"/>
              <a:t>  })</a:t>
            </a:r>
          </a:p>
          <a:p>
            <a:r>
              <a:rPr lang="en-AU" dirty="0"/>
              <a:t>}).</a:t>
            </a:r>
            <a:r>
              <a:rPr lang="en-AU" dirty="0" err="1"/>
              <a:t>bindPopup</a:t>
            </a:r>
            <a:r>
              <a:rPr lang="en-AU" dirty="0"/>
              <a:t>(</a:t>
            </a:r>
            <a:r>
              <a:rPr lang="en-AU" dirty="0" err="1"/>
              <a:t>row.Title</a:t>
            </a:r>
            <a:r>
              <a:rPr lang="en-AU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79D87-8ADE-431E-96D0-17BB048128A6}"/>
              </a:ext>
            </a:extLst>
          </p:cNvPr>
          <p:cNvSpPr txBox="1"/>
          <p:nvPr/>
        </p:nvSpPr>
        <p:spPr>
          <a:xfrm>
            <a:off x="750277" y="190924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var map = </a:t>
            </a:r>
            <a:r>
              <a:rPr lang="en-AU" dirty="0" err="1"/>
              <a:t>L.map</a:t>
            </a:r>
            <a:r>
              <a:rPr lang="en-AU" dirty="0"/>
              <a:t>('map', {</a:t>
            </a:r>
          </a:p>
          <a:p>
            <a:r>
              <a:rPr lang="en-AU" dirty="0"/>
              <a:t>  </a:t>
            </a:r>
            <a:r>
              <a:rPr lang="en-AU" dirty="0" err="1"/>
              <a:t>center</a:t>
            </a:r>
            <a:r>
              <a:rPr lang="en-AU" dirty="0"/>
              <a:t>: [41.57, -72.69], // Default latitude and longitude on start</a:t>
            </a:r>
          </a:p>
          <a:p>
            <a:r>
              <a:rPr lang="en-AU" dirty="0"/>
              <a:t>  zoom: 9,  // Between 1 and 18; decrease to zoom out, increase to zoom in</a:t>
            </a:r>
          </a:p>
          <a:p>
            <a:r>
              <a:rPr lang="en-AU" dirty="0"/>
              <a:t>  </a:t>
            </a:r>
            <a:r>
              <a:rPr lang="en-AU" dirty="0" err="1"/>
              <a:t>scrollWheelZoom</a:t>
            </a:r>
            <a:r>
              <a:rPr lang="en-AU" dirty="0"/>
              <a:t>: false</a:t>
            </a:r>
          </a:p>
          <a:p>
            <a:r>
              <a:rPr lang="en-AU" dirty="0"/>
              <a:t>})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07372-4820-4BCA-BEA1-47891CE21420}"/>
              </a:ext>
            </a:extLst>
          </p:cNvPr>
          <p:cNvSpPr txBox="1"/>
          <p:nvPr/>
        </p:nvSpPr>
        <p:spPr>
          <a:xfrm>
            <a:off x="750277" y="98005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Title,Latitude,Longitude</a:t>
            </a:r>
          </a:p>
          <a:p>
            <a:r>
              <a:rPr lang="en-AU"/>
              <a:t>Trinity College,41.745167,-72.69263</a:t>
            </a:r>
          </a:p>
          <a:p>
            <a:r>
              <a:rPr lang="en-AU"/>
              <a:t>Wesleyan University,41.55709,-72.65691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D135E-9EF7-4808-92EB-5CF543E4FBAA}"/>
              </a:ext>
            </a:extLst>
          </p:cNvPr>
          <p:cNvSpPr txBox="1"/>
          <p:nvPr/>
        </p:nvSpPr>
        <p:spPr>
          <a:xfrm>
            <a:off x="750277" y="4231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https://handsondataviz.org/leaflet-maps-with-csv.html</a:t>
            </a:r>
          </a:p>
        </p:txBody>
      </p:sp>
    </p:spTree>
    <p:extLst>
      <p:ext uri="{BB962C8B-B14F-4D97-AF65-F5344CB8AC3E}">
        <p14:creationId xmlns:p14="http://schemas.microsoft.com/office/powerpoint/2010/main" val="28692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60B2C2-6ED9-493A-A4A6-FBC9825629B8}"/>
              </a:ext>
            </a:extLst>
          </p:cNvPr>
          <p:cNvSpPr txBox="1"/>
          <p:nvPr/>
        </p:nvSpPr>
        <p:spPr>
          <a:xfrm>
            <a:off x="199292" y="151620"/>
            <a:ext cx="1161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https://stackoverflow.com/questions/40726168/how-to-load-data-from-csv-to-use-it-in-a-leaflet-heatmap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FCD1F-3D52-4608-B6DB-5B485DA7E2DD}"/>
              </a:ext>
            </a:extLst>
          </p:cNvPr>
          <p:cNvSpPr txBox="1"/>
          <p:nvPr/>
        </p:nvSpPr>
        <p:spPr>
          <a:xfrm>
            <a:off x="199292" y="520952"/>
            <a:ext cx="1127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&lt;link </a:t>
            </a:r>
            <a:r>
              <a:rPr lang="en-AU" dirty="0" err="1"/>
              <a:t>rel</a:t>
            </a:r>
            <a:r>
              <a:rPr lang="en-AU" dirty="0"/>
              <a:t>="stylesheet" </a:t>
            </a:r>
            <a:r>
              <a:rPr lang="en-AU" dirty="0" err="1"/>
              <a:t>href</a:t>
            </a:r>
            <a:r>
              <a:rPr lang="en-AU" dirty="0"/>
              <a:t>="https://unpkg.com/leaflet@1.0.2/</a:t>
            </a:r>
            <a:r>
              <a:rPr lang="en-AU" dirty="0" err="1"/>
              <a:t>dist</a:t>
            </a:r>
            <a:r>
              <a:rPr lang="en-AU" dirty="0"/>
              <a:t>/leaflet.css" /&gt;</a:t>
            </a:r>
          </a:p>
          <a:p>
            <a:r>
              <a:rPr lang="en-AU" dirty="0"/>
              <a:t>&lt;script </a:t>
            </a:r>
            <a:r>
              <a:rPr lang="en-AU" dirty="0" err="1"/>
              <a:t>src</a:t>
            </a:r>
            <a:r>
              <a:rPr lang="en-AU" dirty="0"/>
              <a:t>="https://unpkg.com/leaflet@1.0.2/</a:t>
            </a:r>
            <a:r>
              <a:rPr lang="en-AU" dirty="0" err="1"/>
              <a:t>dist</a:t>
            </a:r>
            <a:r>
              <a:rPr lang="en-AU" dirty="0"/>
              <a:t>/leaflet.js"&gt;&lt;/script&gt;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3DA152-624B-4261-B5E1-51D7CAAD21B5}"/>
              </a:ext>
            </a:extLst>
          </p:cNvPr>
          <p:cNvSpPr txBox="1"/>
          <p:nvPr/>
        </p:nvSpPr>
        <p:spPr>
          <a:xfrm>
            <a:off x="199292" y="1441158"/>
            <a:ext cx="1057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&lt;script </a:t>
            </a:r>
            <a:r>
              <a:rPr lang="en-AU" dirty="0" err="1"/>
              <a:t>src</a:t>
            </a:r>
            <a:r>
              <a:rPr lang="en-AU" dirty="0"/>
              <a:t>="https://unpkg.com/leaflet.heat@0.2.0/</a:t>
            </a:r>
            <a:r>
              <a:rPr lang="en-AU" dirty="0" err="1"/>
              <a:t>dist</a:t>
            </a:r>
            <a:r>
              <a:rPr lang="en-AU" dirty="0"/>
              <a:t>/leaflet-heat.js"&gt;&lt;/script&gt;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F8B35-64B7-4F54-ABEB-B256AE2CBD45}"/>
              </a:ext>
            </a:extLst>
          </p:cNvPr>
          <p:cNvSpPr txBox="1"/>
          <p:nvPr/>
        </p:nvSpPr>
        <p:spPr>
          <a:xfrm>
            <a:off x="199293" y="2136339"/>
            <a:ext cx="118285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fetch('http://something/something/data.csv').then(function(response){</a:t>
            </a:r>
          </a:p>
          <a:p>
            <a:r>
              <a:rPr lang="en-AU" dirty="0"/>
              <a:t>    return </a:t>
            </a:r>
            <a:r>
              <a:rPr lang="en-AU" dirty="0" err="1"/>
              <a:t>response.text</a:t>
            </a:r>
            <a:r>
              <a:rPr lang="en-AU" dirty="0"/>
              <a:t>();</a:t>
            </a:r>
          </a:p>
          <a:p>
            <a:r>
              <a:rPr lang="en-AU" dirty="0"/>
              <a:t>}).then(function(text){</a:t>
            </a:r>
          </a:p>
          <a:p>
            <a:r>
              <a:rPr lang="en-AU" dirty="0"/>
              <a:t>    // Handling of the text contents goes here</a:t>
            </a:r>
          </a:p>
          <a:p>
            <a:r>
              <a:rPr lang="en-AU" dirty="0"/>
              <a:t>}).catch(function(err){</a:t>
            </a:r>
          </a:p>
          <a:p>
            <a:r>
              <a:rPr lang="en-AU" dirty="0"/>
              <a:t>    // Error handling goes here (e.g. the network request failed, etc)</a:t>
            </a:r>
          </a:p>
          <a:p>
            <a:r>
              <a:rPr lang="en-AU" dirty="0"/>
              <a:t>})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0CAE9-3F54-4647-82CF-3A30B1A6404D}"/>
              </a:ext>
            </a:extLst>
          </p:cNvPr>
          <p:cNvSpPr txBox="1"/>
          <p:nvPr/>
        </p:nvSpPr>
        <p:spPr>
          <a:xfrm>
            <a:off x="199292" y="43088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var lines = </a:t>
            </a:r>
            <a:r>
              <a:rPr lang="en-AU" dirty="0" err="1"/>
              <a:t>text.split</a:t>
            </a:r>
            <a:r>
              <a:rPr lang="en-AU" dirty="0"/>
              <a:t>("\n");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8424B2-4FCE-4500-A803-2454D4325F32}"/>
              </a:ext>
            </a:extLst>
          </p:cNvPr>
          <p:cNvSpPr txBox="1"/>
          <p:nvPr/>
        </p:nvSpPr>
        <p:spPr>
          <a:xfrm>
            <a:off x="199292" y="46346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for (var </a:t>
            </a:r>
            <a:r>
              <a:rPr lang="en-AU" dirty="0" err="1"/>
              <a:t>i</a:t>
            </a:r>
            <a:r>
              <a:rPr lang="en-AU" dirty="0"/>
              <a:t>=1; </a:t>
            </a:r>
            <a:r>
              <a:rPr lang="en-AU" dirty="0" err="1"/>
              <a:t>i</a:t>
            </a:r>
            <a:r>
              <a:rPr lang="en-AU" dirty="0"/>
              <a:t>&lt;</a:t>
            </a:r>
            <a:r>
              <a:rPr lang="en-AU" dirty="0" err="1"/>
              <a:t>lines.length</a:t>
            </a:r>
            <a:r>
              <a:rPr lang="en-AU" dirty="0"/>
              <a:t>; </a:t>
            </a:r>
            <a:r>
              <a:rPr lang="en-AU" dirty="0" err="1"/>
              <a:t>i</a:t>
            </a:r>
            <a:r>
              <a:rPr lang="en-AU" dirty="0"/>
              <a:t>++) 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266D8-83CE-4E6F-A3A7-B603F092D0BE}"/>
              </a:ext>
            </a:extLst>
          </p:cNvPr>
          <p:cNvSpPr txBox="1"/>
          <p:nvPr/>
        </p:nvSpPr>
        <p:spPr>
          <a:xfrm>
            <a:off x="199292" y="49873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var parts = lines[</a:t>
            </a:r>
            <a:r>
              <a:rPr lang="en-AU" dirty="0" err="1"/>
              <a:t>i</a:t>
            </a:r>
            <a:r>
              <a:rPr lang="en-AU" dirty="0"/>
              <a:t>].split(";");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BAA06-51D3-4960-85B7-53A2224EA6A1}"/>
              </a:ext>
            </a:extLst>
          </p:cNvPr>
          <p:cNvSpPr txBox="1"/>
          <p:nvPr/>
        </p:nvSpPr>
        <p:spPr>
          <a:xfrm>
            <a:off x="199292" y="5329877"/>
            <a:ext cx="95074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var </a:t>
            </a:r>
            <a:r>
              <a:rPr lang="en-AU" dirty="0" err="1"/>
              <a:t>heatData</a:t>
            </a:r>
            <a:r>
              <a:rPr lang="en-AU" dirty="0"/>
              <a:t> = []</a:t>
            </a:r>
          </a:p>
          <a:p>
            <a:r>
              <a:rPr lang="en-AU" dirty="0"/>
              <a:t>for(...){</a:t>
            </a:r>
          </a:p>
          <a:p>
            <a:r>
              <a:rPr lang="en-AU" dirty="0"/>
              <a:t>   ...</a:t>
            </a:r>
          </a:p>
          <a:p>
            <a:r>
              <a:rPr lang="en-AU" dirty="0"/>
              <a:t>   // </a:t>
            </a:r>
            <a:r>
              <a:rPr lang="en-AU" dirty="0" err="1"/>
              <a:t>heatData.push</a:t>
            </a:r>
            <a:r>
              <a:rPr lang="en-AU" dirty="0"/>
              <a:t>( </a:t>
            </a:r>
            <a:r>
              <a:rPr lang="en-AU" dirty="0" err="1"/>
              <a:t>lat</a:t>
            </a:r>
            <a:r>
              <a:rPr lang="en-AU" dirty="0"/>
              <a:t>, </a:t>
            </a:r>
            <a:r>
              <a:rPr lang="en-AU" dirty="0" err="1"/>
              <a:t>lng</a:t>
            </a:r>
            <a:r>
              <a:rPr lang="en-AU" dirty="0"/>
              <a:t>, weight )</a:t>
            </a:r>
          </a:p>
          <a:p>
            <a:r>
              <a:rPr lang="en-AU" dirty="0"/>
              <a:t>   </a:t>
            </a:r>
            <a:r>
              <a:rPr lang="en-AU" dirty="0" err="1"/>
              <a:t>heatData.push</a:t>
            </a:r>
            <a:r>
              <a:rPr lang="en-AU" dirty="0"/>
              <a:t>( [ parts[4], parts[5], parts[3] ] 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503E67-ABC9-45F1-BE5F-E5ABA6ADADE7}"/>
              </a:ext>
            </a:extLst>
          </p:cNvPr>
          <p:cNvSpPr txBox="1"/>
          <p:nvPr/>
        </p:nvSpPr>
        <p:spPr>
          <a:xfrm>
            <a:off x="7936523" y="5329877"/>
            <a:ext cx="40561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answered Nov 22, 2016 at 9:14</a:t>
            </a:r>
          </a:p>
          <a:p>
            <a:r>
              <a:rPr lang="en-AU" dirty="0" err="1"/>
              <a:t>IvanSanchez's</a:t>
            </a:r>
            <a:r>
              <a:rPr lang="en-AU" dirty="0"/>
              <a:t> user avatar</a:t>
            </a:r>
          </a:p>
          <a:p>
            <a:r>
              <a:rPr lang="en-AU" dirty="0" err="1"/>
              <a:t>IvanSanchez</a:t>
            </a:r>
            <a:endParaRPr lang="en-AU" dirty="0"/>
          </a:p>
          <a:p>
            <a:r>
              <a:rPr lang="en-AU" dirty="0"/>
              <a:t>17.7k33 gold badges2727 silver badges4</a:t>
            </a:r>
          </a:p>
        </p:txBody>
      </p:sp>
    </p:spTree>
    <p:extLst>
      <p:ext uri="{BB962C8B-B14F-4D97-AF65-F5344CB8AC3E}">
        <p14:creationId xmlns:p14="http://schemas.microsoft.com/office/powerpoint/2010/main" val="365979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88A2A4-330E-4C62-A5BB-1587B6D04087}"/>
              </a:ext>
            </a:extLst>
          </p:cNvPr>
          <p:cNvSpPr txBox="1"/>
          <p:nvPr/>
        </p:nvSpPr>
        <p:spPr>
          <a:xfrm>
            <a:off x="339969" y="3604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var heat = </a:t>
            </a:r>
            <a:r>
              <a:rPr lang="en-AU" dirty="0" err="1"/>
              <a:t>L.heatLayer</a:t>
            </a:r>
            <a:r>
              <a:rPr lang="en-AU" dirty="0"/>
              <a:t>(</a:t>
            </a:r>
            <a:r>
              <a:rPr lang="en-AU" dirty="0" err="1"/>
              <a:t>heatData</a:t>
            </a:r>
            <a:r>
              <a:rPr lang="en-AU" dirty="0"/>
              <a:t>, {radius: 25}).</a:t>
            </a:r>
            <a:r>
              <a:rPr lang="en-AU" dirty="0" err="1"/>
              <a:t>addTo</a:t>
            </a:r>
            <a:r>
              <a:rPr lang="en-AU" dirty="0"/>
              <a:t>(map);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75037-5FA5-41F5-9775-2C967F519FB4}"/>
              </a:ext>
            </a:extLst>
          </p:cNvPr>
          <p:cNvSpPr txBox="1"/>
          <p:nvPr/>
        </p:nvSpPr>
        <p:spPr>
          <a:xfrm>
            <a:off x="199292" y="1182231"/>
            <a:ext cx="121920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/>
              <a:t> var map = new </a:t>
            </a:r>
            <a:r>
              <a:rPr lang="en-AU" sz="1100" dirty="0" err="1"/>
              <a:t>L.Map</a:t>
            </a:r>
            <a:r>
              <a:rPr lang="en-AU" sz="1100" dirty="0"/>
              <a:t>('map').</a:t>
            </a:r>
            <a:r>
              <a:rPr lang="en-AU" sz="1100" dirty="0" err="1"/>
              <a:t>fitWorld</a:t>
            </a:r>
            <a:r>
              <a:rPr lang="en-AU" sz="1100" dirty="0"/>
              <a:t>();</a:t>
            </a:r>
          </a:p>
          <a:p>
            <a:endParaRPr lang="en-AU" sz="1100" dirty="0"/>
          </a:p>
          <a:p>
            <a:r>
              <a:rPr lang="en-AU" sz="1100" dirty="0"/>
              <a:t>    var positron = </a:t>
            </a:r>
            <a:r>
              <a:rPr lang="en-AU" sz="1100" dirty="0" err="1"/>
              <a:t>L.tileLayer</a:t>
            </a:r>
            <a:r>
              <a:rPr lang="en-AU" sz="1100" dirty="0"/>
              <a:t>('http://{s}.basemaps.cartocdn.com/</a:t>
            </a:r>
            <a:r>
              <a:rPr lang="en-AU" sz="1100" dirty="0" err="1"/>
              <a:t>light_all</a:t>
            </a:r>
            <a:r>
              <a:rPr lang="en-AU" sz="1100" dirty="0"/>
              <a:t>/{z}/{x}/{y}.</a:t>
            </a:r>
            <a:r>
              <a:rPr lang="en-AU" sz="1100" dirty="0" err="1"/>
              <a:t>png</a:t>
            </a:r>
            <a:r>
              <a:rPr lang="en-AU" sz="1100" dirty="0"/>
              <a:t>', {</a:t>
            </a:r>
          </a:p>
          <a:p>
            <a:r>
              <a:rPr lang="en-AU" sz="1100" dirty="0"/>
              <a:t>        attribution: '&amp;copy; &lt;a </a:t>
            </a:r>
            <a:r>
              <a:rPr lang="en-AU" sz="1100" dirty="0" err="1"/>
              <a:t>href</a:t>
            </a:r>
            <a:r>
              <a:rPr lang="en-AU" sz="1100" dirty="0"/>
              <a:t>="http://www.openstreetmap.org/copyright"&gt;OpenStreetMap&lt;/a&gt; contributors, &amp;copy; &lt;a </a:t>
            </a:r>
            <a:r>
              <a:rPr lang="en-AU" sz="1100" dirty="0" err="1"/>
              <a:t>href</a:t>
            </a:r>
            <a:r>
              <a:rPr lang="en-AU" sz="1100" dirty="0"/>
              <a:t>="http://cartodb.com/attributions"&gt;</a:t>
            </a:r>
            <a:r>
              <a:rPr lang="en-AU" sz="1100" dirty="0" err="1"/>
              <a:t>CartoDB</a:t>
            </a:r>
            <a:r>
              <a:rPr lang="en-AU" sz="1100" dirty="0"/>
              <a:t>&lt;/a&gt;'</a:t>
            </a:r>
          </a:p>
          <a:p>
            <a:r>
              <a:rPr lang="en-AU" sz="1100" dirty="0"/>
              <a:t>    }).</a:t>
            </a:r>
            <a:r>
              <a:rPr lang="en-AU" sz="1100" dirty="0" err="1"/>
              <a:t>addTo</a:t>
            </a:r>
            <a:r>
              <a:rPr lang="en-AU" sz="1100" dirty="0"/>
              <a:t>(map);</a:t>
            </a:r>
          </a:p>
          <a:p>
            <a:endParaRPr lang="en-AU" sz="1100" dirty="0"/>
          </a:p>
          <a:p>
            <a:r>
              <a:rPr lang="en-AU" sz="1100" dirty="0"/>
              <a:t>    // I'll just ignore the network request and fake some data.</a:t>
            </a:r>
          </a:p>
          <a:p>
            <a:endParaRPr lang="en-AU" sz="1100" dirty="0"/>
          </a:p>
          <a:p>
            <a:r>
              <a:rPr lang="en-AU" sz="1100" dirty="0"/>
              <a:t>//    fetch('http://something/something/data.csv').then(function(response){</a:t>
            </a:r>
          </a:p>
          <a:p>
            <a:r>
              <a:rPr lang="en-AU" sz="1100" dirty="0"/>
              <a:t>//        return </a:t>
            </a:r>
            <a:r>
              <a:rPr lang="en-AU" sz="1100" dirty="0" err="1"/>
              <a:t>response.text</a:t>
            </a:r>
            <a:r>
              <a:rPr lang="en-AU" sz="1100" dirty="0"/>
              <a:t>();</a:t>
            </a:r>
          </a:p>
          <a:p>
            <a:r>
              <a:rPr lang="en-AU" sz="1100" dirty="0"/>
              <a:t>//    }).then(function(text){</a:t>
            </a:r>
          </a:p>
          <a:p>
            <a:endParaRPr lang="en-AU" sz="1100" dirty="0"/>
          </a:p>
          <a:p>
            <a:r>
              <a:rPr lang="en-AU" sz="1100" dirty="0"/>
              <a:t>          text = "</a:t>
            </a:r>
            <a:r>
              <a:rPr lang="en-AU" sz="1100" dirty="0" err="1"/>
              <a:t>id;Código</a:t>
            </a:r>
            <a:r>
              <a:rPr lang="en-AU" sz="1100" dirty="0"/>
              <a:t> </a:t>
            </a:r>
            <a:r>
              <a:rPr lang="en-AU" sz="1100" dirty="0" err="1"/>
              <a:t>postal;Localidad;Valoracion;lat;lng</a:t>
            </a:r>
            <a:r>
              <a:rPr lang="en-AU" sz="1100" dirty="0"/>
              <a:t>\n1;46100;Burjassot;8;39.51;-0.425055\n2;18005;Granada;7;37.169266;-3.597161";</a:t>
            </a:r>
          </a:p>
          <a:p>
            <a:endParaRPr lang="en-AU" sz="1100" dirty="0"/>
          </a:p>
          <a:p>
            <a:r>
              <a:rPr lang="en-AU" sz="1100" dirty="0"/>
              <a:t>          var lines = </a:t>
            </a:r>
            <a:r>
              <a:rPr lang="en-AU" sz="1100" dirty="0" err="1"/>
              <a:t>text.split</a:t>
            </a:r>
            <a:r>
              <a:rPr lang="en-AU" sz="1100" dirty="0"/>
              <a:t>("\n");</a:t>
            </a:r>
          </a:p>
          <a:p>
            <a:r>
              <a:rPr lang="en-AU" sz="1100" dirty="0"/>
              <a:t>          var </a:t>
            </a:r>
            <a:r>
              <a:rPr lang="en-AU" sz="1100" dirty="0" err="1"/>
              <a:t>heatData</a:t>
            </a:r>
            <a:r>
              <a:rPr lang="en-AU" sz="1100" dirty="0"/>
              <a:t> = [];</a:t>
            </a:r>
          </a:p>
          <a:p>
            <a:r>
              <a:rPr lang="en-AU" sz="1100" dirty="0"/>
              <a:t>          for (var </a:t>
            </a:r>
            <a:r>
              <a:rPr lang="en-AU" sz="1100" dirty="0" err="1"/>
              <a:t>i</a:t>
            </a:r>
            <a:r>
              <a:rPr lang="en-AU" sz="1100" dirty="0"/>
              <a:t>=1; </a:t>
            </a:r>
            <a:r>
              <a:rPr lang="en-AU" sz="1100" dirty="0" err="1"/>
              <a:t>i</a:t>
            </a:r>
            <a:r>
              <a:rPr lang="en-AU" sz="1100" dirty="0"/>
              <a:t>&lt;</a:t>
            </a:r>
            <a:r>
              <a:rPr lang="en-AU" sz="1100" dirty="0" err="1"/>
              <a:t>lines.length</a:t>
            </a:r>
            <a:r>
              <a:rPr lang="en-AU" sz="1100" dirty="0"/>
              <a:t>; </a:t>
            </a:r>
            <a:r>
              <a:rPr lang="en-AU" sz="1100" dirty="0" err="1"/>
              <a:t>i</a:t>
            </a:r>
            <a:r>
              <a:rPr lang="en-AU" sz="1100" dirty="0"/>
              <a:t>++) {</a:t>
            </a:r>
          </a:p>
          <a:p>
            <a:r>
              <a:rPr lang="en-AU" sz="1100" dirty="0"/>
              <a:t>            var parts = lines[</a:t>
            </a:r>
            <a:r>
              <a:rPr lang="en-AU" sz="1100" dirty="0" err="1"/>
              <a:t>i</a:t>
            </a:r>
            <a:r>
              <a:rPr lang="en-AU" sz="1100" dirty="0"/>
              <a:t>].split(";");</a:t>
            </a:r>
          </a:p>
          <a:p>
            <a:r>
              <a:rPr lang="en-AU" sz="1100" dirty="0"/>
              <a:t>            </a:t>
            </a:r>
            <a:r>
              <a:rPr lang="en-AU" sz="1100" dirty="0" err="1"/>
              <a:t>heatData.push</a:t>
            </a:r>
            <a:r>
              <a:rPr lang="en-AU" sz="1100" dirty="0"/>
              <a:t>( [ parts[4], parts[5], parts[3] ] );</a:t>
            </a:r>
          </a:p>
          <a:p>
            <a:r>
              <a:rPr lang="en-AU" sz="1100" dirty="0"/>
              <a:t>          }</a:t>
            </a:r>
          </a:p>
          <a:p>
            <a:endParaRPr lang="en-AU" sz="1100" dirty="0"/>
          </a:p>
          <a:p>
            <a:r>
              <a:rPr lang="en-AU" sz="1100" dirty="0"/>
              <a:t>          var heat = </a:t>
            </a:r>
            <a:r>
              <a:rPr lang="en-AU" sz="1100" dirty="0" err="1"/>
              <a:t>L.heatLayer</a:t>
            </a:r>
            <a:r>
              <a:rPr lang="en-AU" sz="1100" dirty="0"/>
              <a:t>(</a:t>
            </a:r>
            <a:r>
              <a:rPr lang="en-AU" sz="1100" dirty="0" err="1"/>
              <a:t>heatData</a:t>
            </a:r>
            <a:r>
              <a:rPr lang="en-AU" sz="1100" dirty="0"/>
              <a:t>, {radius: 25}).</a:t>
            </a:r>
            <a:r>
              <a:rPr lang="en-AU" sz="1100" dirty="0" err="1"/>
              <a:t>addTo</a:t>
            </a:r>
            <a:r>
              <a:rPr lang="en-AU" sz="1100" dirty="0"/>
              <a:t>(map);</a:t>
            </a:r>
          </a:p>
          <a:p>
            <a:endParaRPr lang="en-AU" sz="1100" dirty="0"/>
          </a:p>
          <a:p>
            <a:r>
              <a:rPr lang="en-AU" sz="1100" dirty="0"/>
              <a:t>//    }).catch(function(err){</a:t>
            </a:r>
          </a:p>
          <a:p>
            <a:r>
              <a:rPr lang="en-AU" sz="1100" dirty="0"/>
              <a:t>//        // Error handling for the fetch goes here (e.g. the network request failed, etc)</a:t>
            </a:r>
          </a:p>
          <a:p>
            <a:r>
              <a:rPr lang="en-AU" sz="1100" dirty="0"/>
              <a:t>//    })</a:t>
            </a:r>
          </a:p>
        </p:txBody>
      </p:sp>
    </p:spTree>
    <p:extLst>
      <p:ext uri="{BB962C8B-B14F-4D97-AF65-F5344CB8AC3E}">
        <p14:creationId xmlns:p14="http://schemas.microsoft.com/office/powerpoint/2010/main" val="423810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A5C96-EE70-48D0-A914-B70E162345C0}"/>
              </a:ext>
            </a:extLst>
          </p:cNvPr>
          <p:cNvSpPr txBox="1"/>
          <p:nvPr/>
        </p:nvSpPr>
        <p:spPr>
          <a:xfrm>
            <a:off x="855784" y="335845"/>
            <a:ext cx="950741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/>
              <a:t>{</a:t>
            </a:r>
          </a:p>
          <a:p>
            <a:r>
              <a:rPr lang="en-AU" sz="1200"/>
              <a:t>  "name": "leaflet-geocsv",</a:t>
            </a:r>
          </a:p>
          <a:p>
            <a:r>
              <a:rPr lang="en-AU" sz="1200"/>
              <a:t>  "version": "1.0.0",</a:t>
            </a:r>
          </a:p>
          <a:p>
            <a:r>
              <a:rPr lang="en-AU" sz="1200"/>
              <a:t>  "description": "Leaflet plugin for loading a CSV file as geoJSON layer",</a:t>
            </a:r>
          </a:p>
          <a:p>
            <a:r>
              <a:rPr lang="en-AU" sz="1200"/>
              <a:t>  "main": "leaflet.geocsv.js",</a:t>
            </a:r>
          </a:p>
          <a:p>
            <a:r>
              <a:rPr lang="en-AU" sz="1200"/>
              <a:t>  "directories": {</a:t>
            </a:r>
          </a:p>
          <a:p>
            <a:r>
              <a:rPr lang="en-AU" sz="1200"/>
              <a:t>    "example": "examples",</a:t>
            </a:r>
          </a:p>
          <a:p>
            <a:r>
              <a:rPr lang="en-AU" sz="1200"/>
              <a:t>    "lib": "lib"</a:t>
            </a:r>
          </a:p>
          <a:p>
            <a:r>
              <a:rPr lang="en-AU" sz="1200"/>
              <a:t>  },</a:t>
            </a:r>
          </a:p>
          <a:p>
            <a:r>
              <a:rPr lang="en-AU" sz="1200"/>
              <a:t>  "scripts": {</a:t>
            </a:r>
          </a:p>
          <a:p>
            <a:r>
              <a:rPr lang="en-AU" sz="1200"/>
              <a:t>    "test": "echo \"Error: no test specified\" &amp;&amp; exit 1"</a:t>
            </a:r>
          </a:p>
          <a:p>
            <a:r>
              <a:rPr lang="en-AU" sz="1200"/>
              <a:t>  },</a:t>
            </a:r>
          </a:p>
          <a:p>
            <a:r>
              <a:rPr lang="en-AU" sz="1200"/>
              <a:t>  "repository": {</a:t>
            </a:r>
          </a:p>
          <a:p>
            <a:r>
              <a:rPr lang="en-AU" sz="1200"/>
              <a:t>    "type": "git",</a:t>
            </a:r>
          </a:p>
          <a:p>
            <a:r>
              <a:rPr lang="en-AU" sz="1200"/>
              <a:t>    "url": "git+https://github.com/joker-x/Leaflet.geoCSV.git"</a:t>
            </a:r>
          </a:p>
          <a:p>
            <a:r>
              <a:rPr lang="en-AU" sz="1200"/>
              <a:t>  },</a:t>
            </a:r>
          </a:p>
          <a:p>
            <a:r>
              <a:rPr lang="en-AU" sz="1200"/>
              <a:t>  "keywords": [</a:t>
            </a:r>
          </a:p>
          <a:p>
            <a:r>
              <a:rPr lang="en-AU" sz="1200"/>
              <a:t>    "leaflet",</a:t>
            </a:r>
          </a:p>
          <a:p>
            <a:r>
              <a:rPr lang="en-AU" sz="1200"/>
              <a:t>    "map",</a:t>
            </a:r>
          </a:p>
          <a:p>
            <a:r>
              <a:rPr lang="en-AU" sz="1200"/>
              <a:t>    "geocsv",</a:t>
            </a:r>
          </a:p>
          <a:p>
            <a:r>
              <a:rPr lang="en-AU" sz="1200"/>
              <a:t>    "geojson"</a:t>
            </a:r>
          </a:p>
          <a:p>
            <a:r>
              <a:rPr lang="en-AU" sz="1200"/>
              <a:t>  ],</a:t>
            </a:r>
          </a:p>
          <a:p>
            <a:r>
              <a:rPr lang="en-AU" sz="1200"/>
              <a:t>  "bundleDependencies": false,</a:t>
            </a:r>
          </a:p>
          <a:p>
            <a:r>
              <a:rPr lang="en-AU" sz="1200"/>
              <a:t>  "dependencies": {</a:t>
            </a:r>
          </a:p>
          <a:p>
            <a:r>
              <a:rPr lang="en-AU" sz="1200"/>
              <a:t>    "leaflet-engine": "&gt;=0.4.2"</a:t>
            </a:r>
          </a:p>
          <a:p>
            <a:r>
              <a:rPr lang="en-AU" sz="1200"/>
              <a:t>  },</a:t>
            </a:r>
          </a:p>
          <a:p>
            <a:r>
              <a:rPr lang="en-AU" sz="1200"/>
              <a:t>  "author": "joker-x",</a:t>
            </a:r>
          </a:p>
          <a:p>
            <a:r>
              <a:rPr lang="en-AU" sz="1200"/>
              <a:t>  "license": "GPL-3.0-or-later",</a:t>
            </a:r>
          </a:p>
          <a:p>
            <a:r>
              <a:rPr lang="en-AU" sz="1200"/>
              <a:t>  "bugs": {</a:t>
            </a:r>
          </a:p>
          <a:p>
            <a:r>
              <a:rPr lang="en-AU" sz="1200"/>
              <a:t>    "url": "https://github.com/joker-x/Leaflet.geoCSV/issues"</a:t>
            </a:r>
          </a:p>
          <a:p>
            <a:r>
              <a:rPr lang="en-AU" sz="1200"/>
              <a:t>  },</a:t>
            </a:r>
          </a:p>
          <a:p>
            <a:r>
              <a:rPr lang="en-AU" sz="1200"/>
              <a:t>  "homepage": "https://github.com/joker-x/Leaflet.geoCSV#readme"</a:t>
            </a:r>
          </a:p>
          <a:p>
            <a:r>
              <a:rPr lang="en-AU" sz="1200"/>
              <a:t>}</a:t>
            </a:r>
            <a:endParaRPr lang="en-A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19CA1-A8A6-4B40-9122-3F9E0259BADE}"/>
              </a:ext>
            </a:extLst>
          </p:cNvPr>
          <p:cNvSpPr txBox="1"/>
          <p:nvPr/>
        </p:nvSpPr>
        <p:spPr>
          <a:xfrm>
            <a:off x="6201508" y="27826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https://www.npmjs.com/package/leaflet-geocsv?activeTab=explore</a:t>
            </a:r>
          </a:p>
        </p:txBody>
      </p:sp>
    </p:spTree>
    <p:extLst>
      <p:ext uri="{BB962C8B-B14F-4D97-AF65-F5344CB8AC3E}">
        <p14:creationId xmlns:p14="http://schemas.microsoft.com/office/powerpoint/2010/main" val="97301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FE79A-B3CE-427D-B2FD-6B6B9185307F}"/>
              </a:ext>
            </a:extLst>
          </p:cNvPr>
          <p:cNvSpPr txBox="1"/>
          <p:nvPr/>
        </p:nvSpPr>
        <p:spPr>
          <a:xfrm>
            <a:off x="867507" y="194056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&lt;!DOCTYPE html&gt;</a:t>
            </a:r>
          </a:p>
          <a:p>
            <a:r>
              <a:rPr lang="en-AU" dirty="0"/>
              <a:t>&lt;html&gt;</a:t>
            </a:r>
          </a:p>
          <a:p>
            <a:r>
              <a:rPr lang="en-AU" dirty="0"/>
              <a:t>&lt;head&gt;</a:t>
            </a:r>
          </a:p>
          <a:p>
            <a:r>
              <a:rPr lang="en-AU" dirty="0"/>
              <a:t>   &lt;meta charset="UTF-8"&gt;</a:t>
            </a:r>
          </a:p>
          <a:p>
            <a:r>
              <a:rPr lang="en-AU" dirty="0"/>
              <a:t>   &lt;meta http-</a:t>
            </a:r>
            <a:r>
              <a:rPr lang="en-AU" dirty="0" err="1"/>
              <a:t>equiv</a:t>
            </a:r>
            <a:r>
              <a:rPr lang="en-AU" dirty="0"/>
              <a:t>="X-UA-Compatible" content="IE=edge"&gt;</a:t>
            </a:r>
          </a:p>
          <a:p>
            <a:r>
              <a:rPr lang="en-AU" dirty="0"/>
              <a:t>   &lt;meta name="viewport" content="width=device-width, initial-scale=1.0"&gt;</a:t>
            </a:r>
          </a:p>
          <a:p>
            <a:r>
              <a:rPr lang="en-AU" dirty="0"/>
              <a:t>&lt;/head&gt;</a:t>
            </a:r>
          </a:p>
          <a:p>
            <a:r>
              <a:rPr lang="en-AU" dirty="0"/>
              <a:t>&lt;body&gt;</a:t>
            </a:r>
          </a:p>
          <a:p>
            <a:r>
              <a:rPr lang="en-AU" dirty="0"/>
              <a:t>   &lt;form id="</a:t>
            </a:r>
            <a:r>
              <a:rPr lang="en-AU" dirty="0" err="1"/>
              <a:t>myForm</a:t>
            </a:r>
            <a:r>
              <a:rPr lang="en-AU" dirty="0"/>
              <a:t>"&gt;</a:t>
            </a:r>
          </a:p>
          <a:p>
            <a:r>
              <a:rPr lang="en-AU" dirty="0"/>
              <a:t>      &lt;input type="file" id="</a:t>
            </a:r>
            <a:r>
              <a:rPr lang="en-AU" dirty="0" err="1"/>
              <a:t>csvFile</a:t>
            </a:r>
            <a:r>
              <a:rPr lang="en-AU" dirty="0"/>
              <a:t>" accept=".csv" /&gt;</a:t>
            </a:r>
          </a:p>
          <a:p>
            <a:r>
              <a:rPr lang="en-AU" dirty="0"/>
              <a:t>      &lt;</a:t>
            </a:r>
            <a:r>
              <a:rPr lang="en-AU" dirty="0" err="1"/>
              <a:t>br</a:t>
            </a:r>
            <a:r>
              <a:rPr lang="en-AU" dirty="0"/>
              <a:t> /&gt;</a:t>
            </a:r>
          </a:p>
          <a:p>
            <a:r>
              <a:rPr lang="en-AU" dirty="0"/>
              <a:t>      &lt;input type="submit" value="Submit" /&gt;</a:t>
            </a:r>
          </a:p>
          <a:p>
            <a:r>
              <a:rPr lang="en-AU" dirty="0"/>
              <a:t>   &lt;/form&gt;</a:t>
            </a:r>
          </a:p>
          <a:p>
            <a:r>
              <a:rPr lang="en-AU" dirty="0"/>
              <a:t>&lt;/body&gt;</a:t>
            </a:r>
          </a:p>
          <a:p>
            <a:r>
              <a:rPr lang="en-AU" dirty="0"/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55E08-546D-49CB-B1AA-D68F663E85D3}"/>
              </a:ext>
            </a:extLst>
          </p:cNvPr>
          <p:cNvSpPr txBox="1"/>
          <p:nvPr/>
        </p:nvSpPr>
        <p:spPr>
          <a:xfrm>
            <a:off x="257908" y="268184"/>
            <a:ext cx="1102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https://www.tutorialspoint.com/How-to-read-data-from-CSV-file-using-JavaScript#:~:text=CSV%20file%20using%20JavaScript.,the%20string%20into%20an%20array.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9C90E-2F25-440A-A27C-6C38020F407F}"/>
              </a:ext>
            </a:extLst>
          </p:cNvPr>
          <p:cNvSpPr txBox="1"/>
          <p:nvPr/>
        </p:nvSpPr>
        <p:spPr>
          <a:xfrm>
            <a:off x="257908" y="1058208"/>
            <a:ext cx="116527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50" dirty="0"/>
              <a:t>To convert or parse CSV data into an </a:t>
            </a:r>
            <a:r>
              <a:rPr lang="en-AU" sz="1050" dirty="0" err="1"/>
              <a:t>array,we</a:t>
            </a:r>
            <a:r>
              <a:rPr lang="en-AU" sz="1050" dirty="0"/>
              <a:t> need JavaScript’s </a:t>
            </a:r>
            <a:r>
              <a:rPr lang="en-AU" sz="1050" dirty="0" err="1"/>
              <a:t>FileReader</a:t>
            </a:r>
            <a:r>
              <a:rPr lang="en-AU" sz="1050" dirty="0"/>
              <a:t> class, which contains a method called </a:t>
            </a:r>
            <a:r>
              <a:rPr lang="en-AU" sz="1050" dirty="0" err="1"/>
              <a:t>readAsText</a:t>
            </a:r>
            <a:r>
              <a:rPr lang="en-AU" sz="1050" dirty="0"/>
              <a:t>() that will read a CSV file content and parse the results as string text.</a:t>
            </a:r>
          </a:p>
          <a:p>
            <a:r>
              <a:rPr lang="en-AU" sz="1050" dirty="0"/>
              <a:t>If we have the string, we can create a custom function to turn the string into an array.</a:t>
            </a:r>
          </a:p>
          <a:p>
            <a:r>
              <a:rPr lang="en-AU" sz="1050" dirty="0"/>
              <a:t>To read a CSV file, first we need to accept the file.</a:t>
            </a:r>
          </a:p>
          <a:p>
            <a:r>
              <a:rPr lang="en-AU" sz="1050" dirty="0"/>
              <a:t>Now let’s see how to accept the csv file from browser using HTML elements</a:t>
            </a:r>
          </a:p>
        </p:txBody>
      </p:sp>
    </p:spTree>
    <p:extLst>
      <p:ext uri="{BB962C8B-B14F-4D97-AF65-F5344CB8AC3E}">
        <p14:creationId xmlns:p14="http://schemas.microsoft.com/office/powerpoint/2010/main" val="370861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A850E-E655-4996-B7BE-3251702EED8E}"/>
              </a:ext>
            </a:extLst>
          </p:cNvPr>
          <p:cNvSpPr txBox="1"/>
          <p:nvPr/>
        </p:nvSpPr>
        <p:spPr>
          <a:xfrm>
            <a:off x="1125416" y="915973"/>
            <a:ext cx="6096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&lt;!DOCTYPE html&gt;</a:t>
            </a:r>
          </a:p>
          <a:p>
            <a:r>
              <a:rPr lang="en-AU" sz="1200" dirty="0"/>
              <a:t>&lt;html&gt;</a:t>
            </a:r>
          </a:p>
          <a:p>
            <a:r>
              <a:rPr lang="en-AU" sz="1200" dirty="0"/>
              <a:t>&lt;head&gt;</a:t>
            </a:r>
          </a:p>
          <a:p>
            <a:r>
              <a:rPr lang="en-AU" sz="1200" dirty="0"/>
              <a:t>   &lt;meta charset="UTF-8"&gt;</a:t>
            </a:r>
          </a:p>
          <a:p>
            <a:r>
              <a:rPr lang="en-AU" sz="1200" dirty="0"/>
              <a:t>   &lt;meta http-</a:t>
            </a:r>
            <a:r>
              <a:rPr lang="en-AU" sz="1200" dirty="0" err="1"/>
              <a:t>equiv</a:t>
            </a:r>
            <a:r>
              <a:rPr lang="en-AU" sz="1200" dirty="0"/>
              <a:t>="X-UA-Compatible" content="IE=edge"&gt;</a:t>
            </a:r>
          </a:p>
          <a:p>
            <a:r>
              <a:rPr lang="en-AU" sz="1200" dirty="0"/>
              <a:t>   &lt;meta name="viewport" content="width=device-width, initial-scale=1.0"&gt;</a:t>
            </a:r>
          </a:p>
          <a:p>
            <a:r>
              <a:rPr lang="en-AU" sz="1200" dirty="0"/>
              <a:t>&lt;/head&gt;</a:t>
            </a:r>
          </a:p>
          <a:p>
            <a:r>
              <a:rPr lang="en-AU" sz="1200" dirty="0"/>
              <a:t>&lt;body&gt;</a:t>
            </a:r>
          </a:p>
          <a:p>
            <a:r>
              <a:rPr lang="en-AU" sz="1200" dirty="0"/>
              <a:t>   &lt;form id="</a:t>
            </a:r>
            <a:r>
              <a:rPr lang="en-AU" sz="1200" dirty="0" err="1"/>
              <a:t>myForm</a:t>
            </a:r>
            <a:r>
              <a:rPr lang="en-AU" sz="1200" dirty="0"/>
              <a:t>"&gt;</a:t>
            </a:r>
          </a:p>
          <a:p>
            <a:r>
              <a:rPr lang="en-AU" sz="1200" dirty="0"/>
              <a:t>      &lt;input type="file" id="</a:t>
            </a:r>
            <a:r>
              <a:rPr lang="en-AU" sz="1200" dirty="0" err="1"/>
              <a:t>csvFile</a:t>
            </a:r>
            <a:r>
              <a:rPr lang="en-AU" sz="1200" dirty="0"/>
              <a:t>" accept=".csv" /&gt;</a:t>
            </a:r>
          </a:p>
          <a:p>
            <a:r>
              <a:rPr lang="en-AU" sz="1200" dirty="0"/>
              <a:t>      &lt;</a:t>
            </a:r>
            <a:r>
              <a:rPr lang="en-AU" sz="1200" dirty="0" err="1"/>
              <a:t>br</a:t>
            </a:r>
            <a:r>
              <a:rPr lang="en-AU" sz="1200" dirty="0"/>
              <a:t> /&gt;</a:t>
            </a:r>
          </a:p>
          <a:p>
            <a:r>
              <a:rPr lang="en-AU" sz="1200" dirty="0"/>
              <a:t>      &lt;input type="submit" value="Submit" /&gt;</a:t>
            </a:r>
          </a:p>
          <a:p>
            <a:r>
              <a:rPr lang="en-AU" sz="1200" dirty="0"/>
              <a:t>   &lt;/form&gt;</a:t>
            </a:r>
          </a:p>
          <a:p>
            <a:r>
              <a:rPr lang="en-AU" sz="1200" dirty="0"/>
              <a:t>   &lt;script&gt;</a:t>
            </a:r>
          </a:p>
          <a:p>
            <a:r>
              <a:rPr lang="en-AU" sz="1200" dirty="0"/>
              <a:t>      const </a:t>
            </a:r>
            <a:r>
              <a:rPr lang="en-AU" sz="1200" dirty="0" err="1"/>
              <a:t>myForm</a:t>
            </a:r>
            <a:r>
              <a:rPr lang="en-AU" sz="1200" dirty="0"/>
              <a:t> = </a:t>
            </a:r>
            <a:r>
              <a:rPr lang="en-AU" sz="1200" dirty="0" err="1"/>
              <a:t>document.getElementById</a:t>
            </a:r>
            <a:r>
              <a:rPr lang="en-AU" sz="1200" dirty="0"/>
              <a:t>("</a:t>
            </a:r>
            <a:r>
              <a:rPr lang="en-AU" sz="1200" dirty="0" err="1"/>
              <a:t>myForm</a:t>
            </a:r>
            <a:r>
              <a:rPr lang="en-AU" sz="1200" dirty="0"/>
              <a:t>");</a:t>
            </a:r>
          </a:p>
          <a:p>
            <a:r>
              <a:rPr lang="en-AU" sz="1200" dirty="0"/>
              <a:t>      const </a:t>
            </a:r>
            <a:r>
              <a:rPr lang="en-AU" sz="1200" dirty="0" err="1"/>
              <a:t>csvFile</a:t>
            </a:r>
            <a:r>
              <a:rPr lang="en-AU" sz="1200" dirty="0"/>
              <a:t> = </a:t>
            </a:r>
            <a:r>
              <a:rPr lang="en-AU" sz="1200" dirty="0" err="1"/>
              <a:t>document.getElementById</a:t>
            </a:r>
            <a:r>
              <a:rPr lang="en-AU" sz="1200" dirty="0"/>
              <a:t>("</a:t>
            </a:r>
            <a:r>
              <a:rPr lang="en-AU" sz="1200" dirty="0" err="1"/>
              <a:t>csvFile</a:t>
            </a:r>
            <a:r>
              <a:rPr lang="en-AU" sz="1200" dirty="0"/>
              <a:t>");</a:t>
            </a:r>
          </a:p>
          <a:p>
            <a:r>
              <a:rPr lang="en-AU" sz="1200" dirty="0"/>
              <a:t>      </a:t>
            </a:r>
            <a:r>
              <a:rPr lang="en-AU" sz="1200" dirty="0" err="1"/>
              <a:t>myForm.addEventListener</a:t>
            </a:r>
            <a:r>
              <a:rPr lang="en-AU" sz="1200" dirty="0"/>
              <a:t>("submit", function (e) {</a:t>
            </a:r>
          </a:p>
          <a:p>
            <a:r>
              <a:rPr lang="en-AU" sz="1200" dirty="0"/>
              <a:t>         </a:t>
            </a:r>
            <a:r>
              <a:rPr lang="en-AU" sz="1200" dirty="0" err="1"/>
              <a:t>e.preventDefault</a:t>
            </a:r>
            <a:r>
              <a:rPr lang="en-AU" sz="1200" dirty="0"/>
              <a:t>();</a:t>
            </a:r>
          </a:p>
          <a:p>
            <a:r>
              <a:rPr lang="en-AU" sz="1200" dirty="0"/>
              <a:t>         const input = </a:t>
            </a:r>
            <a:r>
              <a:rPr lang="en-AU" sz="1200" dirty="0" err="1"/>
              <a:t>csvFile.files</a:t>
            </a:r>
            <a:r>
              <a:rPr lang="en-AU" sz="1200" dirty="0"/>
              <a:t>[0];</a:t>
            </a:r>
          </a:p>
          <a:p>
            <a:r>
              <a:rPr lang="en-AU" sz="1200" dirty="0"/>
              <a:t>         const reader = new </a:t>
            </a:r>
            <a:r>
              <a:rPr lang="en-AU" sz="1200" dirty="0" err="1"/>
              <a:t>FileReader</a:t>
            </a:r>
            <a:r>
              <a:rPr lang="en-AU" sz="1200" dirty="0"/>
              <a:t>();</a:t>
            </a:r>
          </a:p>
          <a:p>
            <a:r>
              <a:rPr lang="en-AU" sz="1200" dirty="0"/>
              <a:t>         </a:t>
            </a:r>
            <a:r>
              <a:rPr lang="en-AU" sz="1200" dirty="0" err="1"/>
              <a:t>reader.onload</a:t>
            </a:r>
            <a:r>
              <a:rPr lang="en-AU" sz="1200" dirty="0"/>
              <a:t> = function (e) {</a:t>
            </a:r>
          </a:p>
          <a:p>
            <a:r>
              <a:rPr lang="en-AU" sz="1200" dirty="0"/>
              <a:t>            const text = </a:t>
            </a:r>
            <a:r>
              <a:rPr lang="en-AU" sz="1200" dirty="0" err="1"/>
              <a:t>e.target.result</a:t>
            </a:r>
            <a:r>
              <a:rPr lang="en-AU" sz="1200" dirty="0"/>
              <a:t>;</a:t>
            </a:r>
          </a:p>
          <a:p>
            <a:r>
              <a:rPr lang="en-AU" sz="1200" dirty="0"/>
              <a:t>            </a:t>
            </a:r>
            <a:r>
              <a:rPr lang="en-AU" sz="1200" dirty="0" err="1"/>
              <a:t>document.write</a:t>
            </a:r>
            <a:r>
              <a:rPr lang="en-AU" sz="1200" dirty="0"/>
              <a:t>(text);</a:t>
            </a:r>
          </a:p>
          <a:p>
            <a:r>
              <a:rPr lang="en-AU" sz="1200" dirty="0"/>
              <a:t>         };</a:t>
            </a:r>
          </a:p>
          <a:p>
            <a:r>
              <a:rPr lang="en-AU" sz="1200" dirty="0"/>
              <a:t>         </a:t>
            </a:r>
            <a:r>
              <a:rPr lang="en-AU" sz="1200" dirty="0" err="1"/>
              <a:t>reader.readAsText</a:t>
            </a:r>
            <a:r>
              <a:rPr lang="en-AU" sz="1200" dirty="0"/>
              <a:t>(input);</a:t>
            </a:r>
          </a:p>
          <a:p>
            <a:r>
              <a:rPr lang="en-AU" sz="1200" dirty="0"/>
              <a:t>      });</a:t>
            </a:r>
          </a:p>
          <a:p>
            <a:r>
              <a:rPr lang="en-AU" sz="1200" dirty="0"/>
              <a:t>   &lt;/script&gt;</a:t>
            </a:r>
          </a:p>
          <a:p>
            <a:r>
              <a:rPr lang="en-AU" sz="1200" dirty="0"/>
              <a:t>&lt;/body&gt;</a:t>
            </a:r>
          </a:p>
          <a:p>
            <a:r>
              <a:rPr lang="en-AU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572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E57DF4-B03C-4C46-9143-506CB8119D52}"/>
              </a:ext>
            </a:extLst>
          </p:cNvPr>
          <p:cNvSpPr txBox="1"/>
          <p:nvPr/>
        </p:nvSpPr>
        <p:spPr>
          <a:xfrm>
            <a:off x="263769" y="4723290"/>
            <a:ext cx="116644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CSV.js</a:t>
            </a:r>
          </a:p>
          <a:p>
            <a:r>
              <a:rPr lang="en-AU" sz="1000" dirty="0"/>
              <a:t>Simple, ultra light (10kb uncompressed) </a:t>
            </a:r>
            <a:r>
              <a:rPr lang="en-AU" sz="1000" dirty="0" err="1"/>
              <a:t>javascript</a:t>
            </a:r>
            <a:r>
              <a:rPr lang="en-AU" sz="1000" dirty="0"/>
              <a:t> CSV library for browser and node with zero dependencies.</a:t>
            </a:r>
          </a:p>
          <a:p>
            <a:endParaRPr lang="en-AU" sz="1000" dirty="0"/>
          </a:p>
          <a:p>
            <a:r>
              <a:rPr lang="en-AU" sz="1000" dirty="0"/>
              <a:t>Originally developed as part of </a:t>
            </a:r>
            <a:r>
              <a:rPr lang="en-AU" sz="1000" dirty="0" err="1"/>
              <a:t>ReclineJS</a:t>
            </a:r>
            <a:r>
              <a:rPr lang="en-AU" sz="1000" dirty="0"/>
              <a:t> but now fully standalone.</a:t>
            </a:r>
          </a:p>
          <a:p>
            <a:endParaRPr lang="en-AU" sz="1000" dirty="0"/>
          </a:p>
          <a:p>
            <a:r>
              <a:rPr lang="en-AU" sz="1000" dirty="0"/>
              <a:t>Usage</a:t>
            </a:r>
          </a:p>
          <a:p>
            <a:r>
              <a:rPr lang="en-AU" sz="1000" dirty="0"/>
              <a:t>Grab the csv.js file and include it in your application.</a:t>
            </a:r>
          </a:p>
          <a:p>
            <a:endParaRPr lang="en-AU" sz="1000" dirty="0"/>
          </a:p>
          <a:p>
            <a:r>
              <a:rPr lang="en-AU" sz="1000" dirty="0"/>
              <a:t>Depends on jQuery or </a:t>
            </a:r>
            <a:r>
              <a:rPr lang="en-AU" sz="1000" dirty="0" err="1"/>
              <a:t>underscore.deferred</a:t>
            </a:r>
            <a:r>
              <a:rPr lang="en-AU" sz="1000" dirty="0"/>
              <a:t> (for deferred) in fetch (and jQuery if you need ajax). parse and serialize have zero dependencies.</a:t>
            </a:r>
          </a:p>
          <a:p>
            <a:endParaRPr lang="en-AU" sz="1000" dirty="0"/>
          </a:p>
          <a:p>
            <a:r>
              <a:rPr lang="en-AU" sz="1000" dirty="0"/>
              <a:t>fetch</a:t>
            </a:r>
          </a:p>
          <a:p>
            <a:r>
              <a:rPr lang="en-AU" sz="1000" dirty="0"/>
              <a:t>A convenient way to load a CSV file from various different sources. fetch supports 3 options depending on the attribute provided on the info argument: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5A228-712D-484A-B381-1BA5C93C85DE}"/>
              </a:ext>
            </a:extLst>
          </p:cNvPr>
          <p:cNvSpPr txBox="1"/>
          <p:nvPr/>
        </p:nvSpPr>
        <p:spPr>
          <a:xfrm>
            <a:off x="457200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https://github.com/okfn/csv.js/blob/master/README.md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337781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961A23-6034-471C-8993-2CA169AE5FCC}"/>
              </a:ext>
            </a:extLst>
          </p:cNvPr>
          <p:cNvSpPr txBox="1"/>
          <p:nvPr/>
        </p:nvSpPr>
        <p:spPr>
          <a:xfrm>
            <a:off x="222738" y="181957"/>
            <a:ext cx="1174652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sz="800" dirty="0"/>
          </a:p>
          <a:p>
            <a:r>
              <a:rPr lang="en-AU" sz="800" dirty="0" err="1"/>
              <a:t>CSV.fetch</a:t>
            </a:r>
            <a:r>
              <a:rPr lang="en-AU" sz="800" dirty="0"/>
              <a:t>({</a:t>
            </a:r>
          </a:p>
          <a:p>
            <a:r>
              <a:rPr lang="en-AU" sz="800" dirty="0"/>
              <a:t>    data: 'raw csv string'</a:t>
            </a:r>
          </a:p>
          <a:p>
            <a:r>
              <a:rPr lang="en-AU" sz="800" dirty="0"/>
              <a:t>    // or ...</a:t>
            </a:r>
          </a:p>
          <a:p>
            <a:r>
              <a:rPr lang="en-AU" sz="800" dirty="0"/>
              <a:t>    url: '</a:t>
            </a:r>
            <a:r>
              <a:rPr lang="en-AU" sz="800" dirty="0" err="1"/>
              <a:t>url</a:t>
            </a:r>
            <a:r>
              <a:rPr lang="en-AU" sz="800" dirty="0"/>
              <a:t> to a csv file'</a:t>
            </a:r>
          </a:p>
          <a:p>
            <a:r>
              <a:rPr lang="en-AU" sz="800" dirty="0"/>
              <a:t>    // or ...</a:t>
            </a:r>
          </a:p>
          <a:p>
            <a:r>
              <a:rPr lang="en-AU" sz="800" dirty="0"/>
              <a:t>    file: an HTML 5 file object</a:t>
            </a:r>
          </a:p>
          <a:p>
            <a:endParaRPr lang="en-AU" sz="800" dirty="0"/>
          </a:p>
          <a:p>
            <a:r>
              <a:rPr lang="en-AU" sz="800" dirty="0"/>
              <a:t>    // optional options about structure of the CSV file</a:t>
            </a:r>
          </a:p>
          <a:p>
            <a:r>
              <a:rPr lang="en-AU" sz="800" dirty="0"/>
              <a:t>    // following the CSV Dialect Description Format </a:t>
            </a:r>
          </a:p>
          <a:p>
            <a:r>
              <a:rPr lang="en-AU" sz="800" dirty="0"/>
              <a:t>    // https://frictionlessdata.io/specs/csv-dialect/</a:t>
            </a:r>
          </a:p>
          <a:p>
            <a:r>
              <a:rPr lang="en-AU" sz="800" dirty="0"/>
              <a:t>    dialect: {</a:t>
            </a:r>
          </a:p>
          <a:p>
            <a:r>
              <a:rPr lang="en-AU" sz="800" dirty="0"/>
              <a:t>      ...</a:t>
            </a:r>
          </a:p>
          <a:p>
            <a:r>
              <a:rPr lang="en-AU" sz="800" dirty="0"/>
              <a:t>    }</a:t>
            </a:r>
          </a:p>
          <a:p>
            <a:r>
              <a:rPr lang="en-AU" sz="800" dirty="0"/>
              <a:t>  }</a:t>
            </a:r>
          </a:p>
          <a:p>
            <a:r>
              <a:rPr lang="en-AU" sz="800" dirty="0"/>
              <a:t>).done(function(dataset) {</a:t>
            </a:r>
          </a:p>
          <a:p>
            <a:r>
              <a:rPr lang="en-AU" sz="800" dirty="0"/>
              <a:t>  // dataset object </a:t>
            </a:r>
            <a:r>
              <a:rPr lang="en-AU" sz="800" dirty="0" err="1"/>
              <a:t>doc'd</a:t>
            </a:r>
            <a:r>
              <a:rPr lang="en-AU" sz="800" dirty="0"/>
              <a:t> below</a:t>
            </a:r>
          </a:p>
          <a:p>
            <a:r>
              <a:rPr lang="en-AU" sz="800" dirty="0"/>
              <a:t>  console.log(dataset);</a:t>
            </a:r>
          </a:p>
          <a:p>
            <a:r>
              <a:rPr lang="en-AU" sz="800" dirty="0"/>
              <a:t>});</a:t>
            </a:r>
          </a:p>
          <a:p>
            <a:r>
              <a:rPr lang="en-AU" sz="800" dirty="0"/>
              <a:t>Some more detail on the argument object:</a:t>
            </a:r>
          </a:p>
          <a:p>
            <a:endParaRPr lang="en-AU" sz="800" dirty="0"/>
          </a:p>
          <a:p>
            <a:r>
              <a:rPr lang="en-AU" sz="800" dirty="0"/>
              <a:t>data is a string in CSV format. This is passed directly to the CSV parser</a:t>
            </a:r>
          </a:p>
          <a:p>
            <a:r>
              <a:rPr lang="en-AU" sz="800" dirty="0"/>
              <a:t>url: a </a:t>
            </a:r>
            <a:r>
              <a:rPr lang="en-AU" sz="800" dirty="0" err="1"/>
              <a:t>url</a:t>
            </a:r>
            <a:r>
              <a:rPr lang="en-AU" sz="800" dirty="0"/>
              <a:t> to an online CSV file that is ajax accessible (note this usually requires either local or on a server that is CORS enabled). The file is then loaded using </a:t>
            </a:r>
            <a:r>
              <a:rPr lang="en-AU" sz="800" dirty="0" err="1"/>
              <a:t>jQuery.ajax</a:t>
            </a:r>
            <a:r>
              <a:rPr lang="en-AU" sz="800" dirty="0"/>
              <a:t> and parsed using the CSV parser (NB: this requires jQuery) All options generates similar data and use the memory store outcome, that is they return something like:</a:t>
            </a:r>
          </a:p>
          <a:p>
            <a:r>
              <a:rPr lang="en-AU" sz="800" dirty="0"/>
              <a:t>file: is an HTML5 file object. This is opened and parsed with the CSV parser.</a:t>
            </a:r>
          </a:p>
          <a:p>
            <a:r>
              <a:rPr lang="en-AU" sz="800" dirty="0"/>
              <a:t>dialect: hash / dictionary following the same structure as for parse method below.</a:t>
            </a:r>
          </a:p>
          <a:p>
            <a:r>
              <a:rPr lang="en-AU" sz="800" dirty="0"/>
              <a:t>Returned dataset object looks like:</a:t>
            </a:r>
          </a:p>
          <a:p>
            <a:endParaRPr lang="en-AU" sz="800" dirty="0"/>
          </a:p>
          <a:p>
            <a:r>
              <a:rPr lang="en-AU" sz="800" dirty="0"/>
              <a:t>{</a:t>
            </a:r>
          </a:p>
          <a:p>
            <a:r>
              <a:rPr lang="en-AU" sz="800" dirty="0"/>
              <a:t>  // an array of arrays - one array each row in the CSV</a:t>
            </a:r>
          </a:p>
          <a:p>
            <a:r>
              <a:rPr lang="en-AU" sz="800" dirty="0"/>
              <a:t>  // (excluding header row - i.e. first row)</a:t>
            </a:r>
          </a:p>
          <a:p>
            <a:r>
              <a:rPr lang="en-AU" sz="800" dirty="0"/>
              <a:t>  records: [ [...], [...], ... ],</a:t>
            </a:r>
          </a:p>
          <a:p>
            <a:r>
              <a:rPr lang="en-AU" sz="800" dirty="0"/>
              <a:t>  // list of fields</a:t>
            </a:r>
          </a:p>
          <a:p>
            <a:r>
              <a:rPr lang="en-AU" sz="800" dirty="0"/>
              <a:t>  fields: [ 'field-name-1', 'field-name-2', ... ],</a:t>
            </a:r>
          </a:p>
          <a:p>
            <a:r>
              <a:rPr lang="en-AU" sz="800" dirty="0"/>
              <a:t>  metadata: { may be some metadata e.g. file name }</a:t>
            </a:r>
          </a:p>
          <a:p>
            <a:r>
              <a:rPr lang="en-AU" sz="800" dirty="0"/>
              <a:t>}</a:t>
            </a:r>
          </a:p>
          <a:p>
            <a:r>
              <a:rPr lang="en-AU" sz="800" dirty="0"/>
              <a:t>Raw parsing</a:t>
            </a:r>
          </a:p>
          <a:p>
            <a:r>
              <a:rPr lang="en-AU" sz="800" dirty="0"/>
              <a:t>var out = </a:t>
            </a:r>
            <a:r>
              <a:rPr lang="en-AU" sz="800" dirty="0" err="1"/>
              <a:t>CSV.parse</a:t>
            </a:r>
            <a:r>
              <a:rPr lang="en-AU" sz="800" dirty="0"/>
              <a:t>(</a:t>
            </a:r>
            <a:r>
              <a:rPr lang="en-AU" sz="800" dirty="0" err="1"/>
              <a:t>csvString</a:t>
            </a:r>
            <a:r>
              <a:rPr lang="en-AU" sz="800" dirty="0"/>
              <a:t>, dialect);</a:t>
            </a:r>
          </a:p>
          <a:p>
            <a:r>
              <a:rPr lang="en-AU" sz="800" dirty="0"/>
              <a:t>Converts a Comma Separated Values string into an array of arrays. Each line in the CSV becomes an array.</a:t>
            </a:r>
          </a:p>
          <a:p>
            <a:endParaRPr lang="en-AU" sz="800" dirty="0"/>
          </a:p>
          <a:p>
            <a:r>
              <a:rPr lang="en-AU" sz="800" dirty="0"/>
              <a:t>Empty fields are converted to nulls and non-quoted numbers are converted to integers or floats.</a:t>
            </a:r>
          </a:p>
          <a:p>
            <a:endParaRPr lang="en-AU" sz="800" dirty="0"/>
          </a:p>
          <a:p>
            <a:r>
              <a:rPr lang="en-AU" sz="800" dirty="0" err="1"/>
              <a:t>csvString</a:t>
            </a:r>
            <a:r>
              <a:rPr lang="en-AU" sz="800" dirty="0"/>
              <a:t>: the csv string to parse</a:t>
            </a:r>
          </a:p>
          <a:p>
            <a:endParaRPr lang="en-AU" sz="800" dirty="0"/>
          </a:p>
          <a:p>
            <a:r>
              <a:rPr lang="en-AU" sz="800" dirty="0"/>
              <a:t>dialect: [optional] hash with keys as per the CSV dialect description format. It also supports the following additional keys:</a:t>
            </a:r>
          </a:p>
          <a:p>
            <a:endParaRPr lang="en-AU" sz="800" dirty="0"/>
          </a:p>
          <a:p>
            <a:r>
              <a:rPr lang="en-AU" sz="800" dirty="0" err="1"/>
              <a:t>skipInitialRows</a:t>
            </a:r>
            <a:r>
              <a:rPr lang="en-AU" sz="800" dirty="0"/>
              <a:t>: [optional] integer number of rows to skip (default 0)</a:t>
            </a:r>
          </a:p>
          <a:p>
            <a:r>
              <a:rPr lang="en-AU" sz="800" dirty="0"/>
              <a:t>For backwards </a:t>
            </a:r>
            <a:r>
              <a:rPr lang="en-AU" sz="800" dirty="0" err="1"/>
              <a:t>compatability</a:t>
            </a:r>
            <a:r>
              <a:rPr lang="en-AU" sz="800" dirty="0"/>
              <a:t> with earlier versions of the library the dialect also supports the following:</a:t>
            </a:r>
          </a:p>
          <a:p>
            <a:endParaRPr lang="en-AU" sz="800" dirty="0"/>
          </a:p>
          <a:p>
            <a:r>
              <a:rPr lang="en-AU" sz="800" dirty="0"/>
              <a:t>trim: mapped to </a:t>
            </a:r>
            <a:r>
              <a:rPr lang="en-AU" sz="800" dirty="0" err="1"/>
              <a:t>skipInitialSpace</a:t>
            </a:r>
            <a:r>
              <a:rPr lang="en-AU" sz="800" dirty="0"/>
              <a:t> in CSV dialect description format</a:t>
            </a:r>
          </a:p>
          <a:p>
            <a:r>
              <a:rPr lang="en-AU" sz="800" dirty="0"/>
              <a:t>Serialize</a:t>
            </a:r>
          </a:p>
          <a:p>
            <a:r>
              <a:rPr lang="en-AU" sz="800" dirty="0"/>
              <a:t>Convert an Object or a simple array of arrays into a Comma Separated Values string.</a:t>
            </a:r>
          </a:p>
        </p:txBody>
      </p:sp>
    </p:spTree>
    <p:extLst>
      <p:ext uri="{BB962C8B-B14F-4D97-AF65-F5344CB8AC3E}">
        <p14:creationId xmlns:p14="http://schemas.microsoft.com/office/powerpoint/2010/main" val="244499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3255</Words>
  <Application>Microsoft Office PowerPoint</Application>
  <PresentationFormat>Widescreen</PresentationFormat>
  <Paragraphs>413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Snyman</dc:creator>
  <cp:lastModifiedBy>Johannes Snyman</cp:lastModifiedBy>
  <cp:revision>7</cp:revision>
  <dcterms:created xsi:type="dcterms:W3CDTF">2023-01-16T02:06:57Z</dcterms:created>
  <dcterms:modified xsi:type="dcterms:W3CDTF">2023-01-16T02:48:36Z</dcterms:modified>
</cp:coreProperties>
</file>