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9DE7-8A3E-48D8-A4C3-990F1A4D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9CD10-3F8C-43C5-B001-F06EB80CC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0AA6-150B-4584-898A-638C933D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5B8E-7A97-4025-8CDC-30F63FBF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BAA1-9DDD-4FD2-805A-5AD1FF0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7734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3A54-5CCB-43C4-8245-7D34A47D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389AA-6A61-428E-A633-EE008F2E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A04D-F82E-42C6-B769-00FFBFBB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DB4D-E0CA-435D-AC6A-EEABB3BD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DD6C1-2F10-4C53-B37D-9C7F357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18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49026-4A7A-4DD2-9B4C-7A0A9ECA6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16449-2F56-4616-908F-E782D5F73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EE94-19F1-4250-90A7-927739E9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0C27-FB46-4DD9-919D-7CEDAE00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BCC15-26D4-4D9A-AB5E-C96C6391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960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6FF9-1D7E-4365-B192-1C2E3722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F088-E0C7-4026-B9E5-0DB4F219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62B4-49B8-4D51-A132-57B95C00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BA35-1EE4-4095-A99D-33C7FF6F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F716-B4B8-4F6D-939D-BABF8BB7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34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67F0-12C0-4955-8861-D3C66EC5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6F48-AAC7-4E17-9D8C-941843837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F8DC-CC81-4D91-9E66-45E4BD4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D5E0-06F8-4501-B0F4-1A82AA59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B222-B49E-4EB9-A69E-892348F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70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8CEC-C222-4057-838D-D298969F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9AF3-09DD-4701-947D-3F88E873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006F2-EE10-4F64-B69C-D29A3AB1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3E84B-FFCE-4E3B-9DBD-17764055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A708E-9C9E-4EC1-81C4-03762A09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0916D-CF27-4728-90C3-B827674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974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0738-CA54-467D-B4E5-DC4AC845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9BE8-7566-4405-850F-8C2394164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CBE7A-03A6-460F-8514-30975460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C58DC-0FBA-410D-BEE6-976DDA17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20031-E6A2-4A8F-8343-5FA427848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8D72D-FC26-438E-A987-519CB42E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115FE-B893-4FFF-8037-85F2D7E6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5521E-34A2-4D19-A325-06AE380C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396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3931-C631-44E0-8A30-F11695AB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84F3-5D64-48A6-95B2-DB08059A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1315E-C80E-4B92-B510-F9762A57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1FDF0-8ED6-420C-97E2-DF05B64B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249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42771-6A79-42A5-813F-0FD8B638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231C2-EA57-4082-8F78-E0A87A72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576D1-A421-40D0-A65C-A1F5A72E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003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293E-643C-4C5E-B6C5-3E16425E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5597-42EF-4727-BDC9-7E87D77B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7854E-AD71-40DE-9388-DCA857B2E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5FA1F-EC5C-4FAD-81B7-10A88F7D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0CDA8-F191-41E7-81E6-4BDACF61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BCFE1-EAC9-432E-9A42-F268396A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763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2325-A946-489F-B77F-DF489013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A76B1-13D6-4489-9EE2-AAB79DFD6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5C16-5B89-43E9-824A-26F92ED2B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717B1-29E9-477F-A039-4E6E24ED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5200-4AE0-444C-AF76-4AE98426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5739B-C47B-4D52-A765-A46173F9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09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8FEDA-9D84-4EBE-A0E1-926C2D7A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CA57-4F48-40AD-BDC2-209DFC539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59B0-AFF2-47B0-872E-C3D5F212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1546-209F-4322-BDCF-08B98A0C2003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15433-51BD-429E-A332-9457DAA93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7967-A365-4047-A239-121AAE0F7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801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9C474-5BE7-4394-94DF-AA964DF703BB}"/>
              </a:ext>
            </a:extLst>
          </p:cNvPr>
          <p:cNvSpPr/>
          <p:nvPr/>
        </p:nvSpPr>
        <p:spPr>
          <a:xfrm>
            <a:off x="5634314" y="1018849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Djupvik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31B46-89C8-4AC1-8ED9-E8AC3ACC915E}"/>
              </a:ext>
            </a:extLst>
          </p:cNvPr>
          <p:cNvSpPr/>
          <p:nvPr/>
        </p:nvSpPr>
        <p:spPr>
          <a:xfrm>
            <a:off x="5634316" y="2052236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Gästhamn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EF597E-51F1-4574-9D80-7FBE16C1C088}"/>
              </a:ext>
            </a:extLst>
          </p:cNvPr>
          <p:cNvSpPr/>
          <p:nvPr/>
        </p:nvSpPr>
        <p:spPr>
          <a:xfrm>
            <a:off x="3975007" y="2052234"/>
            <a:ext cx="1136591" cy="598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Kontakta-oss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6D7D6-4A2A-46C4-84C4-1DDD3C18466B}"/>
              </a:ext>
            </a:extLst>
          </p:cNvPr>
          <p:cNvSpPr/>
          <p:nvPr/>
        </p:nvSpPr>
        <p:spPr>
          <a:xfrm>
            <a:off x="2315698" y="2052238"/>
            <a:ext cx="1136591" cy="5982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Startsida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266B3-03C5-48AA-B940-5F068395AB4B}"/>
              </a:ext>
            </a:extLst>
          </p:cNvPr>
          <p:cNvSpPr/>
          <p:nvPr/>
        </p:nvSpPr>
        <p:spPr>
          <a:xfrm>
            <a:off x="7293625" y="2052235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Föreningen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78DFE9-11BD-4FAB-869D-CE51C28BAD57}"/>
              </a:ext>
            </a:extLst>
          </p:cNvPr>
          <p:cNvSpPr/>
          <p:nvPr/>
        </p:nvSpPr>
        <p:spPr>
          <a:xfrm>
            <a:off x="8952934" y="2052234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Aktiviteter-djupviken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79C0B8-9CDB-4CA7-929B-FDC73C5F3394}"/>
              </a:ext>
            </a:extLst>
          </p:cNvPr>
          <p:cNvSpPr/>
          <p:nvPr/>
        </p:nvSpPr>
        <p:spPr>
          <a:xfrm>
            <a:off x="10612243" y="2052234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Historia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24B5D-5845-4A83-9809-B3AC8ED77B1C}"/>
              </a:ext>
            </a:extLst>
          </p:cNvPr>
          <p:cNvSpPr/>
          <p:nvPr/>
        </p:nvSpPr>
        <p:spPr>
          <a:xfrm>
            <a:off x="683856" y="2052234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English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982373-7DAA-4E0B-8739-6DDC2D6DA777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1252153" y="1834638"/>
            <a:ext cx="4624881" cy="21759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4F14D7-C2A4-4691-AF5D-33650FED9F0E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4434502" y="284132"/>
            <a:ext cx="217599" cy="33186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2F3E750-1376-452D-B388-C501289AE743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5264159" y="1113786"/>
            <a:ext cx="217593" cy="16593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0F83335-F915-4388-9780-A5F16C886B9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093814" y="1943438"/>
            <a:ext cx="217593" cy="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5A067CE-F719-49F8-82D4-CA36865143CB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6923469" y="1113783"/>
            <a:ext cx="217592" cy="16593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2C9944-52F4-43BD-AF7E-C3A4D5EAD64A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7753125" y="284129"/>
            <a:ext cx="217591" cy="33186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CEEEF34-C478-4A5D-A681-EC8BBA1CA3B0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8582780" y="-545526"/>
            <a:ext cx="217591" cy="49779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4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Israelsson</dc:creator>
  <cp:lastModifiedBy>Johan Israelsson</cp:lastModifiedBy>
  <cp:revision>8</cp:revision>
  <dcterms:created xsi:type="dcterms:W3CDTF">2021-07-23T14:43:21Z</dcterms:created>
  <dcterms:modified xsi:type="dcterms:W3CDTF">2021-08-13T10:51:27Z</dcterms:modified>
</cp:coreProperties>
</file>