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340-F85F-4DE8-8E11-6FFC62D6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3E5C9-C073-489C-B721-0B3604DCF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53C3-91BE-4DF1-AF1A-E0D1247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950D-BF6E-4A95-B238-E3362C1D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7A37-5452-4150-805E-3FF118C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154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C483-2C45-4390-AB9F-BB25A364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6D7F1-E57C-4AAF-8D39-68B7D895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89B8-5B86-4A84-9EDA-C4DAE2DA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EC93B-34C8-4AAB-A01E-453A700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918-5C64-434D-ABDF-B9C98DCD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27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03B8D-BD02-4D10-90EA-DFD6F4ACA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3028-80DE-4112-953A-87B8E870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DF23-959A-41DB-8063-6A4A4270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CF53-EB18-4A18-B75D-A6FB8ACA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14D6-DB81-4AD2-BF49-C785B951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0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2B84-04C5-4779-AF57-4D51A0BC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5F2A-39E1-49FD-B133-EA696D8D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D010-302E-4FDE-A90D-6E402BB4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D94D-2F5F-46A2-89BD-FF7D621B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7556-4F01-4066-8B95-46B95D55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9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450F-3F6F-44F2-8B02-F4FCCA97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CB01-2188-4F60-9AC6-CA00B5B9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6780-A3FC-4D3C-9887-72325D0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9A12-E23A-4D87-93F4-41D2AF61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85E0-0C6F-45AA-814F-DCA564A7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45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93B2-82DB-4899-9DE8-956309A1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2425-D6C3-4A02-BFAA-DBA9C084F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8ED2-7DC6-44D2-8754-1661561C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C7291-EE46-46FF-83EC-4E0F179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74F67-49BF-47A0-A347-648656CC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BC8A-5C81-449F-94CE-A64D885E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88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B951-4E1A-4B76-81EE-17CD77D6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A06F-8861-4D8B-B19E-CB1E05BA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0824-5907-493D-B46A-D7FC8910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54AF-3A9E-43DC-A6E9-8C31BC33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9FE9A-FCA5-43D8-B53B-3EBDAE361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91EF3-6610-4B33-8FA7-9D2470A0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DFD21-7D26-40D7-8A96-6EC98D3E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A2869-F029-49AF-BBBD-853AEE4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796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2C1-F8C5-407F-A8C7-720F115F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092D3-A788-4953-9584-28787CA7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5679-75CF-4205-A272-9B4EF0F6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57C0C-2FD2-4B79-A40F-EB79B87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67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8BDD-431E-4139-BA17-3477A94A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299C3-7DC4-451C-A6BD-590DB49A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CF6CD-D13A-43DE-B33B-C24CD362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952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0345-4ED4-4A89-BB56-36234AEF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B503-AD0E-421E-8316-9F2F43D4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9099-B4F8-46A1-9CE4-3B7B4342F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93AE8-E8A8-4FD4-9F63-73ADD3F7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43593-D4B6-455A-8420-0C68CC6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CF0F-FD26-40F7-A04B-0601ABD0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50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2C62-36AE-4557-AC48-F8A5E805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A1069-7442-4A78-B6BE-B8C810A3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50A2-5F09-4F53-8F86-2BE3BBD8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1A07-7C39-4815-A2C0-A0215BA3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E953-6903-45EC-8819-ACB0176F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F2760-41FC-4442-B259-645EDE2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194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AA43C-D2E9-4857-B72B-FF516046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998D0-EC22-4D28-A488-5DAC27CE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8D36-56FD-4DD6-B446-80E8B211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000B-3320-47D0-A085-5C21E5A88271}" type="datetimeFigureOut">
              <a:rPr lang="en-SE" smtClean="0"/>
              <a:t>2021-07-25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5CDD-1913-44D4-89ED-7B2FD11C9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D55C-2794-4DFE-9FAC-E77F06CAB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106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lder with solid fill">
            <a:extLst>
              <a:ext uri="{FF2B5EF4-FFF2-40B4-BE49-F238E27FC236}">
                <a16:creationId xmlns:a16="http://schemas.microsoft.com/office/drawing/2014/main" id="{33289B94-6F3A-4365-981B-57EFA89D3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82" y="555494"/>
            <a:ext cx="914400" cy="914400"/>
          </a:xfrm>
          <a:prstGeom prst="rect">
            <a:avLst/>
          </a:prstGeom>
        </p:spPr>
      </p:pic>
      <p:pic>
        <p:nvPicPr>
          <p:cNvPr id="11" name="Graphic 10" descr="Folder outline">
            <a:extLst>
              <a:ext uri="{FF2B5EF4-FFF2-40B4-BE49-F238E27FC236}">
                <a16:creationId xmlns:a16="http://schemas.microsoft.com/office/drawing/2014/main" id="{15EF462E-333B-4D89-A1D0-935D6613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482" y="1541046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E236F7-2549-4B8E-8578-98130AD75C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90282" y="1469894"/>
            <a:ext cx="0" cy="320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64212D-DC6F-4DB8-9E99-8A93CECA8B16}"/>
              </a:ext>
            </a:extLst>
          </p:cNvPr>
          <p:cNvSpPr txBox="1"/>
          <p:nvPr/>
        </p:nvSpPr>
        <p:spPr>
          <a:xfrm>
            <a:off x="1572173" y="1867441"/>
            <a:ext cx="66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images</a:t>
            </a:r>
            <a:endParaRPr lang="en-SE" sz="1100" dirty="0"/>
          </a:p>
        </p:txBody>
      </p:sp>
      <p:pic>
        <p:nvPicPr>
          <p:cNvPr id="20" name="Graphic 19" descr="Folder outline">
            <a:extLst>
              <a:ext uri="{FF2B5EF4-FFF2-40B4-BE49-F238E27FC236}">
                <a16:creationId xmlns:a16="http://schemas.microsoft.com/office/drawing/2014/main" id="{2F161560-5190-45B2-91C3-53971C9DB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482" y="224169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F76ED9-41A8-4A47-A691-EE71EC957A37}"/>
              </a:ext>
            </a:extLst>
          </p:cNvPr>
          <p:cNvSpPr txBox="1"/>
          <p:nvPr/>
        </p:nvSpPr>
        <p:spPr>
          <a:xfrm>
            <a:off x="1572173" y="2568086"/>
            <a:ext cx="66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css</a:t>
            </a:r>
            <a:endParaRPr lang="en-SE" sz="1100" dirty="0"/>
          </a:p>
        </p:txBody>
      </p:sp>
      <p:pic>
        <p:nvPicPr>
          <p:cNvPr id="22" name="Graphic 21" descr="Folder outline">
            <a:extLst>
              <a:ext uri="{FF2B5EF4-FFF2-40B4-BE49-F238E27FC236}">
                <a16:creationId xmlns:a16="http://schemas.microsoft.com/office/drawing/2014/main" id="{C5DE6DB4-773F-476F-8CD3-F533EA53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482" y="294233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7AFE8D6-0544-4890-914B-0FE19B2000EF}"/>
              </a:ext>
            </a:extLst>
          </p:cNvPr>
          <p:cNvSpPr txBox="1"/>
          <p:nvPr/>
        </p:nvSpPr>
        <p:spPr>
          <a:xfrm>
            <a:off x="1572173" y="3268731"/>
            <a:ext cx="66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js</a:t>
            </a:r>
            <a:endParaRPr lang="en-SE" sz="1100" dirty="0"/>
          </a:p>
        </p:txBody>
      </p:sp>
      <p:pic>
        <p:nvPicPr>
          <p:cNvPr id="26" name="Graphic 25" descr="Folder outline">
            <a:extLst>
              <a:ext uri="{FF2B5EF4-FFF2-40B4-BE49-F238E27FC236}">
                <a16:creationId xmlns:a16="http://schemas.microsoft.com/office/drawing/2014/main" id="{EB2F7C99-AF49-4224-BBBE-F72A1623C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482" y="364023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A6CB97-5741-437B-AAB7-D172744E887D}"/>
              </a:ext>
            </a:extLst>
          </p:cNvPr>
          <p:cNvSpPr txBox="1"/>
          <p:nvPr/>
        </p:nvSpPr>
        <p:spPr>
          <a:xfrm>
            <a:off x="1572173" y="3966631"/>
            <a:ext cx="66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html</a:t>
            </a:r>
            <a:endParaRPr lang="en-SE" sz="1100" dirty="0"/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9DC9A109-794A-4558-A283-6623F4A8E050}"/>
              </a:ext>
            </a:extLst>
          </p:cNvPr>
          <p:cNvSpPr/>
          <p:nvPr/>
        </p:nvSpPr>
        <p:spPr>
          <a:xfrm>
            <a:off x="1572172" y="4456224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.html</a:t>
            </a:r>
            <a:endParaRPr lang="en-SE" sz="105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99BDA7-03AF-43E7-B8A3-39E8691E9D0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361882" y="4097436"/>
            <a:ext cx="716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B2D4FAEF-076F-4A6D-AE97-78F365CB10F5}"/>
              </a:ext>
            </a:extLst>
          </p:cNvPr>
          <p:cNvSpPr/>
          <p:nvPr/>
        </p:nvSpPr>
        <p:spPr>
          <a:xfrm>
            <a:off x="3146961" y="3812809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00" dirty="0">
              <a:solidFill>
                <a:schemeClr val="tx1"/>
              </a:solidFill>
            </a:endParaRP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FA4FFD5-B656-41C0-978C-3344CB217A7B}"/>
              </a:ext>
            </a:extLst>
          </p:cNvPr>
          <p:cNvSpPr/>
          <p:nvPr/>
        </p:nvSpPr>
        <p:spPr>
          <a:xfrm>
            <a:off x="3146961" y="3984797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Index.html</a:t>
            </a:r>
            <a:endParaRPr lang="en-SE" sz="700" dirty="0"/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8186BB2F-94B7-452E-866E-D60C79D9160B}"/>
              </a:ext>
            </a:extLst>
          </p:cNvPr>
          <p:cNvSpPr/>
          <p:nvPr/>
        </p:nvSpPr>
        <p:spPr>
          <a:xfrm>
            <a:off x="3146961" y="4156785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.html</a:t>
            </a:r>
            <a:endParaRPr lang="en-SE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07616-A123-4765-B021-8AD754901893}"/>
              </a:ext>
            </a:extLst>
          </p:cNvPr>
          <p:cNvSpPr txBox="1"/>
          <p:nvPr/>
        </p:nvSpPr>
        <p:spPr>
          <a:xfrm>
            <a:off x="4001664" y="3856736"/>
            <a:ext cx="209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 Gasthamnen.html</a:t>
            </a:r>
          </a:p>
          <a:p>
            <a:r>
              <a:rPr lang="en-GB" sz="1000" dirty="0"/>
              <a:t>- Historia.html</a:t>
            </a:r>
          </a:p>
          <a:p>
            <a:r>
              <a:rPr lang="en-GB" sz="1000" dirty="0"/>
              <a:t>- English.html</a:t>
            </a:r>
          </a:p>
          <a:p>
            <a:r>
              <a:rPr lang="en-GB" sz="1000" dirty="0"/>
              <a:t>- Kontakta-oss.html</a:t>
            </a:r>
          </a:p>
          <a:p>
            <a:r>
              <a:rPr lang="en-GB" sz="1000" dirty="0"/>
              <a:t>- Foreningen.html</a:t>
            </a:r>
          </a:p>
          <a:p>
            <a:r>
              <a:rPr lang="en-GB" sz="1000" dirty="0"/>
              <a:t>- </a:t>
            </a:r>
            <a:r>
              <a:rPr lang="en-GB" sz="1000" dirty="0" err="1"/>
              <a:t>Aktiviteter</a:t>
            </a:r>
            <a:r>
              <a:rPr lang="en-GB" sz="1000"/>
              <a:t>- djupvik.html</a:t>
            </a:r>
            <a:endParaRPr lang="en-GB" sz="1000" dirty="0"/>
          </a:p>
          <a:p>
            <a:endParaRPr lang="en-SE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C41AC-A94F-49E7-A5DD-58971EC73900}"/>
              </a:ext>
            </a:extLst>
          </p:cNvPr>
          <p:cNvSpPr txBox="1"/>
          <p:nvPr/>
        </p:nvSpPr>
        <p:spPr>
          <a:xfrm>
            <a:off x="697070" y="874195"/>
            <a:ext cx="58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root</a:t>
            </a:r>
            <a:endParaRPr lang="en-SE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0E8B57-FFDD-4CC7-9E06-911CC73DF4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90282" y="199824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DB3B12-FE6C-4B1F-8F52-AC9C19AB5EA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90282" y="2698891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27D742-F1E5-458B-B26F-5AEEE3FFC91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90282" y="339953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67A15D-CACA-4F44-A55F-12EF3D590E1A}"/>
              </a:ext>
            </a:extLst>
          </p:cNvPr>
          <p:cNvCxnSpPr>
            <a:cxnSpLocks/>
          </p:cNvCxnSpPr>
          <p:nvPr/>
        </p:nvCxnSpPr>
        <p:spPr>
          <a:xfrm>
            <a:off x="990282" y="4091622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0C3ABF8-23F9-47A0-8260-2B2DAAD04596}"/>
              </a:ext>
            </a:extLst>
          </p:cNvPr>
          <p:cNvSpPr txBox="1"/>
          <p:nvPr/>
        </p:nvSpPr>
        <p:spPr>
          <a:xfrm>
            <a:off x="2237190" y="4582564"/>
            <a:ext cx="841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 Index.html</a:t>
            </a:r>
          </a:p>
          <a:p>
            <a:endParaRPr lang="en-SE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59C956-3BC3-4D02-BF6D-2FE0A9DE0491}"/>
              </a:ext>
            </a:extLst>
          </p:cNvPr>
          <p:cNvCxnSpPr>
            <a:cxnSpLocks/>
          </p:cNvCxnSpPr>
          <p:nvPr/>
        </p:nvCxnSpPr>
        <p:spPr>
          <a:xfrm>
            <a:off x="990282" y="4678362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7447A2-224B-48FD-9AA8-23B95C3B96E1}"/>
              </a:ext>
            </a:extLst>
          </p:cNvPr>
          <p:cNvSpPr txBox="1"/>
          <p:nvPr/>
        </p:nvSpPr>
        <p:spPr>
          <a:xfrm>
            <a:off x="3997863" y="2358946"/>
            <a:ext cx="1860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00" dirty="0"/>
              <a:t>style.css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normalize.css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big-screen.css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tablet.css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mobile.css</a:t>
            </a:r>
            <a:endParaRPr lang="en-SE" sz="10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125060-F94C-4C81-B0FA-AEA3F1578F0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361882" y="2696145"/>
            <a:ext cx="716597" cy="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47367D-1D6E-48F9-A838-EEEB711C6754}"/>
              </a:ext>
            </a:extLst>
          </p:cNvPr>
          <p:cNvSpPr txBox="1"/>
          <p:nvPr/>
        </p:nvSpPr>
        <p:spPr>
          <a:xfrm>
            <a:off x="4001664" y="3244006"/>
            <a:ext cx="1741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00" dirty="0"/>
              <a:t>app.js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display_weatherdata.js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fetch_weatherdata.js</a:t>
            </a:r>
            <a:endParaRPr lang="en-SE" sz="10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A74298-0EB2-439E-8391-DDC05E938A8A}"/>
              </a:ext>
            </a:extLst>
          </p:cNvPr>
          <p:cNvCxnSpPr>
            <a:cxnSpLocks/>
          </p:cNvCxnSpPr>
          <p:nvPr/>
        </p:nvCxnSpPr>
        <p:spPr>
          <a:xfrm flipV="1">
            <a:off x="2361882" y="3367117"/>
            <a:ext cx="716597" cy="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9C05A676-0517-48BF-9CE1-82286EE9C357}"/>
              </a:ext>
            </a:extLst>
          </p:cNvPr>
          <p:cNvSpPr/>
          <p:nvPr/>
        </p:nvSpPr>
        <p:spPr>
          <a:xfrm>
            <a:off x="3146961" y="2981782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00" dirty="0">
              <a:solidFill>
                <a:schemeClr val="tx1"/>
              </a:solidFill>
            </a:endParaRPr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44A7611D-9519-4D8F-9006-CF576375AAD3}"/>
              </a:ext>
            </a:extLst>
          </p:cNvPr>
          <p:cNvSpPr/>
          <p:nvPr/>
        </p:nvSpPr>
        <p:spPr>
          <a:xfrm>
            <a:off x="3146961" y="3153770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Index.html</a:t>
            </a:r>
            <a:endParaRPr lang="en-SE" sz="700" dirty="0"/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B6367D3F-C177-4ED7-BF50-FE23CF51AA3A}"/>
              </a:ext>
            </a:extLst>
          </p:cNvPr>
          <p:cNvSpPr/>
          <p:nvPr/>
        </p:nvSpPr>
        <p:spPr>
          <a:xfrm>
            <a:off x="3146961" y="3325758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.</a:t>
            </a:r>
            <a:r>
              <a:rPr lang="en-GB" sz="1050" dirty="0" err="1">
                <a:solidFill>
                  <a:schemeClr val="tx1"/>
                </a:solidFill>
              </a:rPr>
              <a:t>js</a:t>
            </a:r>
            <a:endParaRPr lang="en-SE" sz="1000" dirty="0"/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19629082-B001-468F-98D4-5B7A47C490F3}"/>
              </a:ext>
            </a:extLst>
          </p:cNvPr>
          <p:cNvSpPr/>
          <p:nvPr/>
        </p:nvSpPr>
        <p:spPr>
          <a:xfrm>
            <a:off x="3146961" y="2118214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00" dirty="0">
              <a:solidFill>
                <a:schemeClr val="tx1"/>
              </a:solidFill>
            </a:endParaRP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3D900036-FBBD-47AA-894E-ADD78491DAB0}"/>
              </a:ext>
            </a:extLst>
          </p:cNvPr>
          <p:cNvSpPr/>
          <p:nvPr/>
        </p:nvSpPr>
        <p:spPr>
          <a:xfrm>
            <a:off x="3146961" y="2290202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Index.html</a:t>
            </a:r>
            <a:endParaRPr lang="en-SE" sz="700" dirty="0"/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792B1C16-8A57-4FEB-A36E-DC3E5F58E90E}"/>
              </a:ext>
            </a:extLst>
          </p:cNvPr>
          <p:cNvSpPr/>
          <p:nvPr/>
        </p:nvSpPr>
        <p:spPr>
          <a:xfrm>
            <a:off x="3146961" y="2462190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.</a:t>
            </a:r>
            <a:r>
              <a:rPr lang="en-GB" sz="1050" dirty="0" err="1">
                <a:solidFill>
                  <a:schemeClr val="tx1"/>
                </a:solidFill>
              </a:rPr>
              <a:t>css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322502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79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Israelsson</dc:creator>
  <cp:lastModifiedBy>Johan Israelsson</cp:lastModifiedBy>
  <cp:revision>13</cp:revision>
  <dcterms:created xsi:type="dcterms:W3CDTF">2021-07-23T13:49:58Z</dcterms:created>
  <dcterms:modified xsi:type="dcterms:W3CDTF">2021-07-25T17:36:42Z</dcterms:modified>
</cp:coreProperties>
</file>