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E42CD-D4D7-43BD-BEDF-23898D323BAB}" v="851" dt="2024-03-27T21:46:27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Ayush" userId="e376bc19-f9a6-40b0-a4e9-04a1bb9071af" providerId="ADAL" clId="{289E42CD-D4D7-43BD-BEDF-23898D323BAB}"/>
    <pc:docChg chg="undo redo custSel addSld delSld modSld sldOrd">
      <pc:chgData name="Pandey, Ayush" userId="e376bc19-f9a6-40b0-a4e9-04a1bb9071af" providerId="ADAL" clId="{289E42CD-D4D7-43BD-BEDF-23898D323BAB}" dt="2024-03-27T21:49:59.925" v="7659" actId="20577"/>
      <pc:docMkLst>
        <pc:docMk/>
      </pc:docMkLst>
      <pc:sldChg chg="modSp new mod">
        <pc:chgData name="Pandey, Ayush" userId="e376bc19-f9a6-40b0-a4e9-04a1bb9071af" providerId="ADAL" clId="{289E42CD-D4D7-43BD-BEDF-23898D323BAB}" dt="2024-03-27T05:38:35.063" v="1234" actId="27636"/>
        <pc:sldMkLst>
          <pc:docMk/>
          <pc:sldMk cId="2774092577" sldId="256"/>
        </pc:sldMkLst>
        <pc:spChg chg="mod">
          <ac:chgData name="Pandey, Ayush" userId="e376bc19-f9a6-40b0-a4e9-04a1bb9071af" providerId="ADAL" clId="{289E42CD-D4D7-43BD-BEDF-23898D323BAB}" dt="2024-03-27T05:38:34.925" v="1233"/>
          <ac:spMkLst>
            <pc:docMk/>
            <pc:sldMk cId="2774092577" sldId="256"/>
            <ac:spMk id="2" creationId="{694E72B1-091E-B952-C9C6-41F4C12C72DB}"/>
          </ac:spMkLst>
        </pc:spChg>
        <pc:spChg chg="mod">
          <ac:chgData name="Pandey, Ayush" userId="e376bc19-f9a6-40b0-a4e9-04a1bb9071af" providerId="ADAL" clId="{289E42CD-D4D7-43BD-BEDF-23898D323BAB}" dt="2024-03-27T05:38:35.063" v="1234" actId="27636"/>
          <ac:spMkLst>
            <pc:docMk/>
            <pc:sldMk cId="2774092577" sldId="256"/>
            <ac:spMk id="3" creationId="{D0648300-BFD7-69E4-457F-C0A80C693634}"/>
          </ac:spMkLst>
        </pc:spChg>
      </pc:sldChg>
      <pc:sldChg chg="modSp new mod ord">
        <pc:chgData name="Pandey, Ayush" userId="e376bc19-f9a6-40b0-a4e9-04a1bb9071af" providerId="ADAL" clId="{289E42CD-D4D7-43BD-BEDF-23898D323BAB}" dt="2024-03-27T07:18:47.320" v="4306" actId="12"/>
        <pc:sldMkLst>
          <pc:docMk/>
          <pc:sldMk cId="526070776" sldId="257"/>
        </pc:sldMkLst>
        <pc:spChg chg="mod">
          <ac:chgData name="Pandey, Ayush" userId="e376bc19-f9a6-40b0-a4e9-04a1bb9071af" providerId="ADAL" clId="{289E42CD-D4D7-43BD-BEDF-23898D323BAB}" dt="2024-03-27T05:39:31.747" v="1258" actId="403"/>
          <ac:spMkLst>
            <pc:docMk/>
            <pc:sldMk cId="526070776" sldId="257"/>
            <ac:spMk id="2" creationId="{E420DA13-7AF2-8982-C4E2-F3001D59F403}"/>
          </ac:spMkLst>
        </pc:spChg>
        <pc:spChg chg="mod">
          <ac:chgData name="Pandey, Ayush" userId="e376bc19-f9a6-40b0-a4e9-04a1bb9071af" providerId="ADAL" clId="{289E42CD-D4D7-43BD-BEDF-23898D323BAB}" dt="2024-03-27T07:18:47.320" v="4306" actId="12"/>
          <ac:spMkLst>
            <pc:docMk/>
            <pc:sldMk cId="526070776" sldId="257"/>
            <ac:spMk id="3" creationId="{ACBCE70C-8F42-8EE6-ADBA-44DEE3659A32}"/>
          </ac:spMkLst>
        </pc:spChg>
      </pc:sldChg>
      <pc:sldChg chg="addSp delSp modSp add mod setBg">
        <pc:chgData name="Pandey, Ayush" userId="e376bc19-f9a6-40b0-a4e9-04a1bb9071af" providerId="ADAL" clId="{289E42CD-D4D7-43BD-BEDF-23898D323BAB}" dt="2024-03-27T06:08:16.304" v="1667" actId="962"/>
        <pc:sldMkLst>
          <pc:docMk/>
          <pc:sldMk cId="1275985017" sldId="258"/>
        </pc:sldMkLst>
        <pc:spChg chg="mod">
          <ac:chgData name="Pandey, Ayush" userId="e376bc19-f9a6-40b0-a4e9-04a1bb9071af" providerId="ADAL" clId="{289E42CD-D4D7-43BD-BEDF-23898D323BAB}" dt="2024-03-27T06:07:56.180" v="1664" actId="26606"/>
          <ac:spMkLst>
            <pc:docMk/>
            <pc:sldMk cId="1275985017" sldId="258"/>
            <ac:spMk id="2" creationId="{E420DA13-7AF2-8982-C4E2-F3001D59F403}"/>
          </ac:spMkLst>
        </pc:spChg>
        <pc:spChg chg="del mod">
          <ac:chgData name="Pandey, Ayush" userId="e376bc19-f9a6-40b0-a4e9-04a1bb9071af" providerId="ADAL" clId="{289E42CD-D4D7-43BD-BEDF-23898D323BAB}" dt="2024-03-27T05:51:24.796" v="1632" actId="26606"/>
          <ac:spMkLst>
            <pc:docMk/>
            <pc:sldMk cId="1275985017" sldId="258"/>
            <ac:spMk id="3" creationId="{ACBCE70C-8F42-8EE6-ADBA-44DEE3659A32}"/>
          </ac:spMkLst>
        </pc:spChg>
        <pc:spChg chg="add">
          <ac:chgData name="Pandey, Ayush" userId="e376bc19-f9a6-40b0-a4e9-04a1bb9071af" providerId="ADAL" clId="{289E42CD-D4D7-43BD-BEDF-23898D323BAB}" dt="2024-03-27T06:07:56.180" v="1664" actId="26606"/>
          <ac:spMkLst>
            <pc:docMk/>
            <pc:sldMk cId="1275985017" sldId="258"/>
            <ac:spMk id="11" creationId="{4038CB10-1F5C-4D54-9DF7-12586DE5B007}"/>
          </ac:spMkLst>
        </pc:spChg>
        <pc:spChg chg="add">
          <ac:chgData name="Pandey, Ayush" userId="e376bc19-f9a6-40b0-a4e9-04a1bb9071af" providerId="ADAL" clId="{289E42CD-D4D7-43BD-BEDF-23898D323BAB}" dt="2024-03-27T06:07:56.180" v="1664" actId="26606"/>
          <ac:spMkLst>
            <pc:docMk/>
            <pc:sldMk cId="1275985017" sldId="258"/>
            <ac:spMk id="13" creationId="{73ED6512-6858-4552-B699-9A97FE9A4EA2}"/>
          </ac:spMkLst>
        </pc:spChg>
        <pc:graphicFrameChg chg="add mod ord modGraphic">
          <ac:chgData name="Pandey, Ayush" userId="e376bc19-f9a6-40b0-a4e9-04a1bb9071af" providerId="ADAL" clId="{289E42CD-D4D7-43BD-BEDF-23898D323BAB}" dt="2024-03-27T06:08:16.304" v="1667" actId="962"/>
          <ac:graphicFrameMkLst>
            <pc:docMk/>
            <pc:sldMk cId="1275985017" sldId="258"/>
            <ac:graphicFrameMk id="5" creationId="{EA54C8AF-04AD-4FF3-80C1-E8DBB5B9C1C1}"/>
          </ac:graphicFrameMkLst>
        </pc:graphicFrameChg>
        <pc:picChg chg="add mod">
          <ac:chgData name="Pandey, Ayush" userId="e376bc19-f9a6-40b0-a4e9-04a1bb9071af" providerId="ADAL" clId="{289E42CD-D4D7-43BD-BEDF-23898D323BAB}" dt="2024-03-27T06:08:16.304" v="1666" actId="27614"/>
          <ac:picMkLst>
            <pc:docMk/>
            <pc:sldMk cId="1275985017" sldId="258"/>
            <ac:picMk id="6" creationId="{C1CAEA76-7900-8D53-38DB-DD527E71417F}"/>
          </ac:picMkLst>
        </pc:picChg>
      </pc:sldChg>
      <pc:sldChg chg="modSp add mod">
        <pc:chgData name="Pandey, Ayush" userId="e376bc19-f9a6-40b0-a4e9-04a1bb9071af" providerId="ADAL" clId="{289E42CD-D4D7-43BD-BEDF-23898D323BAB}" dt="2024-03-27T07:30:12.842" v="4696" actId="20577"/>
        <pc:sldMkLst>
          <pc:docMk/>
          <pc:sldMk cId="3818118514" sldId="259"/>
        </pc:sldMkLst>
        <pc:spChg chg="mod">
          <ac:chgData name="Pandey, Ayush" userId="e376bc19-f9a6-40b0-a4e9-04a1bb9071af" providerId="ADAL" clId="{289E42CD-D4D7-43BD-BEDF-23898D323BAB}" dt="2024-03-27T05:39:07.964" v="1251" actId="403"/>
          <ac:spMkLst>
            <pc:docMk/>
            <pc:sldMk cId="3818118514" sldId="259"/>
            <ac:spMk id="2" creationId="{E420DA13-7AF2-8982-C4E2-F3001D59F403}"/>
          </ac:spMkLst>
        </pc:spChg>
        <pc:spChg chg="mod">
          <ac:chgData name="Pandey, Ayush" userId="e376bc19-f9a6-40b0-a4e9-04a1bb9071af" providerId="ADAL" clId="{289E42CD-D4D7-43BD-BEDF-23898D323BAB}" dt="2024-03-27T07:30:12.842" v="4696" actId="20577"/>
          <ac:spMkLst>
            <pc:docMk/>
            <pc:sldMk cId="3818118514" sldId="259"/>
            <ac:spMk id="3" creationId="{ACBCE70C-8F42-8EE6-ADBA-44DEE3659A32}"/>
          </ac:spMkLst>
        </pc:spChg>
      </pc:sldChg>
      <pc:sldChg chg="addSp modSp add mod">
        <pc:chgData name="Pandey, Ayush" userId="e376bc19-f9a6-40b0-a4e9-04a1bb9071af" providerId="ADAL" clId="{289E42CD-D4D7-43BD-BEDF-23898D323BAB}" dt="2024-03-27T07:18:41.517" v="4305" actId="12"/>
        <pc:sldMkLst>
          <pc:docMk/>
          <pc:sldMk cId="40052917" sldId="260"/>
        </pc:sldMkLst>
        <pc:spChg chg="mod">
          <ac:chgData name="Pandey, Ayush" userId="e376bc19-f9a6-40b0-a4e9-04a1bb9071af" providerId="ADAL" clId="{289E42CD-D4D7-43BD-BEDF-23898D323BAB}" dt="2024-03-27T05:40:17.967" v="1269" actId="1076"/>
          <ac:spMkLst>
            <pc:docMk/>
            <pc:sldMk cId="40052917" sldId="260"/>
            <ac:spMk id="2" creationId="{E420DA13-7AF2-8982-C4E2-F3001D59F403}"/>
          </ac:spMkLst>
        </pc:spChg>
        <pc:spChg chg="mod">
          <ac:chgData name="Pandey, Ayush" userId="e376bc19-f9a6-40b0-a4e9-04a1bb9071af" providerId="ADAL" clId="{289E42CD-D4D7-43BD-BEDF-23898D323BAB}" dt="2024-03-27T07:18:41.517" v="4305" actId="12"/>
          <ac:spMkLst>
            <pc:docMk/>
            <pc:sldMk cId="40052917" sldId="260"/>
            <ac:spMk id="3" creationId="{ACBCE70C-8F42-8EE6-ADBA-44DEE3659A32}"/>
          </ac:spMkLst>
        </pc:spChg>
        <pc:picChg chg="add mod">
          <ac:chgData name="Pandey, Ayush" userId="e376bc19-f9a6-40b0-a4e9-04a1bb9071af" providerId="ADAL" clId="{289E42CD-D4D7-43BD-BEDF-23898D323BAB}" dt="2024-03-27T05:36:12.648" v="1210" actId="1076"/>
          <ac:picMkLst>
            <pc:docMk/>
            <pc:sldMk cId="40052917" sldId="260"/>
            <ac:picMk id="5" creationId="{8E0339F9-917C-9D2B-713C-CF1637FCDCFD}"/>
          </ac:picMkLst>
        </pc:picChg>
      </pc:sldChg>
      <pc:sldChg chg="delSp modSp add mod ord">
        <pc:chgData name="Pandey, Ayush" userId="e376bc19-f9a6-40b0-a4e9-04a1bb9071af" providerId="ADAL" clId="{289E42CD-D4D7-43BD-BEDF-23898D323BAB}" dt="2024-03-27T07:18:51.560" v="4307" actId="12"/>
        <pc:sldMkLst>
          <pc:docMk/>
          <pc:sldMk cId="2201227416" sldId="261"/>
        </pc:sldMkLst>
        <pc:spChg chg="mod">
          <ac:chgData name="Pandey, Ayush" userId="e376bc19-f9a6-40b0-a4e9-04a1bb9071af" providerId="ADAL" clId="{289E42CD-D4D7-43BD-BEDF-23898D323BAB}" dt="2024-03-27T05:42:54.646" v="1298" actId="113"/>
          <ac:spMkLst>
            <pc:docMk/>
            <pc:sldMk cId="2201227416" sldId="261"/>
            <ac:spMk id="2" creationId="{E420DA13-7AF2-8982-C4E2-F3001D59F403}"/>
          </ac:spMkLst>
        </pc:spChg>
        <pc:spChg chg="mod">
          <ac:chgData name="Pandey, Ayush" userId="e376bc19-f9a6-40b0-a4e9-04a1bb9071af" providerId="ADAL" clId="{289E42CD-D4D7-43BD-BEDF-23898D323BAB}" dt="2024-03-27T07:18:51.560" v="4307" actId="12"/>
          <ac:spMkLst>
            <pc:docMk/>
            <pc:sldMk cId="2201227416" sldId="261"/>
            <ac:spMk id="3" creationId="{ACBCE70C-8F42-8EE6-ADBA-44DEE3659A32}"/>
          </ac:spMkLst>
        </pc:spChg>
        <pc:picChg chg="del">
          <ac:chgData name="Pandey, Ayush" userId="e376bc19-f9a6-40b0-a4e9-04a1bb9071af" providerId="ADAL" clId="{289E42CD-D4D7-43BD-BEDF-23898D323BAB}" dt="2024-03-27T05:42:59.343" v="1299" actId="478"/>
          <ac:picMkLst>
            <pc:docMk/>
            <pc:sldMk cId="2201227416" sldId="261"/>
            <ac:picMk id="5" creationId="{8E0339F9-917C-9D2B-713C-CF1637FCDCFD}"/>
          </ac:picMkLst>
        </pc:picChg>
      </pc:sldChg>
      <pc:sldChg chg="addSp modSp new mod modAnim modNotesTx">
        <pc:chgData name="Pandey, Ayush" userId="e376bc19-f9a6-40b0-a4e9-04a1bb9071af" providerId="ADAL" clId="{289E42CD-D4D7-43BD-BEDF-23898D323BAB}" dt="2024-03-27T20:27:51.715" v="5937" actId="20577"/>
        <pc:sldMkLst>
          <pc:docMk/>
          <pc:sldMk cId="2962510552" sldId="262"/>
        </pc:sldMkLst>
        <pc:spChg chg="mod">
          <ac:chgData name="Pandey, Ayush" userId="e376bc19-f9a6-40b0-a4e9-04a1bb9071af" providerId="ADAL" clId="{289E42CD-D4D7-43BD-BEDF-23898D323BAB}" dt="2024-03-27T06:11:45.433" v="1815" actId="20577"/>
          <ac:spMkLst>
            <pc:docMk/>
            <pc:sldMk cId="2962510552" sldId="262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20:26:59.400" v="5892" actId="1076"/>
          <ac:spMkLst>
            <pc:docMk/>
            <pc:sldMk cId="2962510552" sldId="262"/>
            <ac:spMk id="3" creationId="{EDD361B8-4268-41FA-9140-812F45317E83}"/>
          </ac:spMkLst>
        </pc:spChg>
        <pc:spChg chg="add mod">
          <ac:chgData name="Pandey, Ayush" userId="e376bc19-f9a6-40b0-a4e9-04a1bb9071af" providerId="ADAL" clId="{289E42CD-D4D7-43BD-BEDF-23898D323BAB}" dt="2024-03-27T20:27:36.431" v="5931" actId="1076"/>
          <ac:spMkLst>
            <pc:docMk/>
            <pc:sldMk cId="2962510552" sldId="262"/>
            <ac:spMk id="4" creationId="{31532C4B-973C-DE40-FF91-AEB1FC7ADDD7}"/>
          </ac:spMkLst>
        </pc:spChg>
      </pc:sldChg>
      <pc:sldChg chg="new del">
        <pc:chgData name="Pandey, Ayush" userId="e376bc19-f9a6-40b0-a4e9-04a1bb9071af" providerId="ADAL" clId="{289E42CD-D4D7-43BD-BEDF-23898D323BAB}" dt="2024-03-27T06:13:13.408" v="1960" actId="47"/>
        <pc:sldMkLst>
          <pc:docMk/>
          <pc:sldMk cId="593728023" sldId="263"/>
        </pc:sldMkLst>
      </pc:sldChg>
      <pc:sldChg chg="modSp add mod modNotesTx">
        <pc:chgData name="Pandey, Ayush" userId="e376bc19-f9a6-40b0-a4e9-04a1bb9071af" providerId="ADAL" clId="{289E42CD-D4D7-43BD-BEDF-23898D323BAB}" dt="2024-03-27T07:18:30.816" v="4302" actId="12"/>
        <pc:sldMkLst>
          <pc:docMk/>
          <pc:sldMk cId="1233786811" sldId="263"/>
        </pc:sldMkLst>
        <pc:spChg chg="mod">
          <ac:chgData name="Pandey, Ayush" userId="e376bc19-f9a6-40b0-a4e9-04a1bb9071af" providerId="ADAL" clId="{289E42CD-D4D7-43BD-BEDF-23898D323BAB}" dt="2024-03-27T06:15:28.094" v="2166" actId="20577"/>
          <ac:spMkLst>
            <pc:docMk/>
            <pc:sldMk cId="1233786811" sldId="263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18:30.816" v="4302" actId="12"/>
          <ac:spMkLst>
            <pc:docMk/>
            <pc:sldMk cId="1233786811" sldId="263"/>
            <ac:spMk id="3" creationId="{EDD361B8-4268-41FA-9140-812F45317E83}"/>
          </ac:spMkLst>
        </pc:spChg>
      </pc:sldChg>
      <pc:sldChg chg="modSp add mod modNotesTx">
        <pc:chgData name="Pandey, Ayush" userId="e376bc19-f9a6-40b0-a4e9-04a1bb9071af" providerId="ADAL" clId="{289E42CD-D4D7-43BD-BEDF-23898D323BAB}" dt="2024-03-27T07:18:26" v="4301" actId="12"/>
        <pc:sldMkLst>
          <pc:docMk/>
          <pc:sldMk cId="2640204549" sldId="264"/>
        </pc:sldMkLst>
        <pc:spChg chg="mod">
          <ac:chgData name="Pandey, Ayush" userId="e376bc19-f9a6-40b0-a4e9-04a1bb9071af" providerId="ADAL" clId="{289E42CD-D4D7-43BD-BEDF-23898D323BAB}" dt="2024-03-27T06:24:17.997" v="2405" actId="113"/>
          <ac:spMkLst>
            <pc:docMk/>
            <pc:sldMk cId="2640204549" sldId="264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18:26" v="4301" actId="12"/>
          <ac:spMkLst>
            <pc:docMk/>
            <pc:sldMk cId="2640204549" sldId="264"/>
            <ac:spMk id="3" creationId="{EDD361B8-4268-41FA-9140-812F45317E83}"/>
          </ac:spMkLst>
        </pc:spChg>
      </pc:sldChg>
      <pc:sldChg chg="addSp delSp modSp add mod modNotesTx">
        <pc:chgData name="Pandey, Ayush" userId="e376bc19-f9a6-40b0-a4e9-04a1bb9071af" providerId="ADAL" clId="{289E42CD-D4D7-43BD-BEDF-23898D323BAB}" dt="2024-03-27T07:03:23.471" v="3651" actId="20577"/>
        <pc:sldMkLst>
          <pc:docMk/>
          <pc:sldMk cId="1825951845" sldId="265"/>
        </pc:sldMkLst>
        <pc:spChg chg="mod">
          <ac:chgData name="Pandey, Ayush" userId="e376bc19-f9a6-40b0-a4e9-04a1bb9071af" providerId="ADAL" clId="{289E42CD-D4D7-43BD-BEDF-23898D323BAB}" dt="2024-03-27T06:32:49.555" v="2775" actId="20577"/>
          <ac:spMkLst>
            <pc:docMk/>
            <pc:sldMk cId="1825951845" sldId="265"/>
            <ac:spMk id="2" creationId="{2AEE1BA9-6195-D8E3-B4CB-65F0641B9C44}"/>
          </ac:spMkLst>
        </pc:spChg>
        <pc:spChg chg="del mod">
          <ac:chgData name="Pandey, Ayush" userId="e376bc19-f9a6-40b0-a4e9-04a1bb9071af" providerId="ADAL" clId="{289E42CD-D4D7-43BD-BEDF-23898D323BAB}" dt="2024-03-27T06:35:39.903" v="2827" actId="478"/>
          <ac:spMkLst>
            <pc:docMk/>
            <pc:sldMk cId="1825951845" sldId="265"/>
            <ac:spMk id="3" creationId="{EDD361B8-4268-41FA-9140-812F45317E83}"/>
          </ac:spMkLst>
        </pc:spChg>
        <pc:spChg chg="add del mod">
          <ac:chgData name="Pandey, Ayush" userId="e376bc19-f9a6-40b0-a4e9-04a1bb9071af" providerId="ADAL" clId="{289E42CD-D4D7-43BD-BEDF-23898D323BAB}" dt="2024-03-27T06:37:49.267" v="2828" actId="22"/>
          <ac:spMkLst>
            <pc:docMk/>
            <pc:sldMk cId="1825951845" sldId="265"/>
            <ac:spMk id="5" creationId="{20D70413-A140-AC2C-EE14-535551D61C17}"/>
          </ac:spMkLst>
        </pc:spChg>
        <pc:spChg chg="add mod">
          <ac:chgData name="Pandey, Ayush" userId="e376bc19-f9a6-40b0-a4e9-04a1bb9071af" providerId="ADAL" clId="{289E42CD-D4D7-43BD-BEDF-23898D323BAB}" dt="2024-03-27T06:41:51.299" v="3057" actId="20577"/>
          <ac:spMkLst>
            <pc:docMk/>
            <pc:sldMk cId="1825951845" sldId="265"/>
            <ac:spMk id="9" creationId="{A45B8C2B-ADCF-445B-8A7B-F848D8BEA67D}"/>
          </ac:spMkLst>
        </pc:spChg>
        <pc:picChg chg="add del mod ord">
          <ac:chgData name="Pandey, Ayush" userId="e376bc19-f9a6-40b0-a4e9-04a1bb9071af" providerId="ADAL" clId="{289E42CD-D4D7-43BD-BEDF-23898D323BAB}" dt="2024-03-27T06:41:37.308" v="3008" actId="21"/>
          <ac:picMkLst>
            <pc:docMk/>
            <pc:sldMk cId="1825951845" sldId="265"/>
            <ac:picMk id="7" creationId="{FF876C44-2C05-CA91-8880-F499B8421275}"/>
          </ac:picMkLst>
        </pc:picChg>
        <pc:picChg chg="add mod">
          <ac:chgData name="Pandey, Ayush" userId="e376bc19-f9a6-40b0-a4e9-04a1bb9071af" providerId="ADAL" clId="{289E42CD-D4D7-43BD-BEDF-23898D323BAB}" dt="2024-03-27T06:41:56.012" v="3059" actId="1076"/>
          <ac:picMkLst>
            <pc:docMk/>
            <pc:sldMk cId="1825951845" sldId="265"/>
            <ac:picMk id="10" creationId="{BAB6B651-F37D-F2A5-B97C-7B1A3ABC29DC}"/>
          </ac:picMkLst>
        </pc:picChg>
      </pc:sldChg>
      <pc:sldChg chg="addSp delSp modSp add mod modNotesTx">
        <pc:chgData name="Pandey, Ayush" userId="e376bc19-f9a6-40b0-a4e9-04a1bb9071af" providerId="ADAL" clId="{289E42CD-D4D7-43BD-BEDF-23898D323BAB}" dt="2024-03-27T16:08:27.040" v="5518" actId="114"/>
        <pc:sldMkLst>
          <pc:docMk/>
          <pc:sldMk cId="522086688" sldId="266"/>
        </pc:sldMkLst>
        <pc:spChg chg="mod">
          <ac:chgData name="Pandey, Ayush" userId="e376bc19-f9a6-40b0-a4e9-04a1bb9071af" providerId="ADAL" clId="{289E42CD-D4D7-43BD-BEDF-23898D323BAB}" dt="2024-03-27T06:38:23.797" v="2838" actId="20577"/>
          <ac:spMkLst>
            <pc:docMk/>
            <pc:sldMk cId="522086688" sldId="266"/>
            <ac:spMk id="2" creationId="{2AEE1BA9-6195-D8E3-B4CB-65F0641B9C44}"/>
          </ac:spMkLst>
        </pc:spChg>
        <pc:spChg chg="add mod">
          <ac:chgData name="Pandey, Ayush" userId="e376bc19-f9a6-40b0-a4e9-04a1bb9071af" providerId="ADAL" clId="{289E42CD-D4D7-43BD-BEDF-23898D323BAB}" dt="2024-03-27T16:08:27.040" v="5518" actId="114"/>
          <ac:spMkLst>
            <pc:docMk/>
            <pc:sldMk cId="522086688" sldId="266"/>
            <ac:spMk id="4" creationId="{30DB0C22-3E07-9AFC-789D-FAA3BC4E7491}"/>
          </ac:spMkLst>
        </pc:spChg>
        <pc:picChg chg="del">
          <ac:chgData name="Pandey, Ayush" userId="e376bc19-f9a6-40b0-a4e9-04a1bb9071af" providerId="ADAL" clId="{289E42CD-D4D7-43BD-BEDF-23898D323BAB}" dt="2024-03-27T06:40:16.513" v="2839" actId="478"/>
          <ac:picMkLst>
            <pc:docMk/>
            <pc:sldMk cId="522086688" sldId="266"/>
            <ac:picMk id="7" creationId="{FF876C44-2C05-CA91-8880-F499B8421275}"/>
          </ac:picMkLst>
        </pc:picChg>
      </pc:sldChg>
      <pc:sldChg chg="addSp delSp modSp add mod modNotesTx">
        <pc:chgData name="Pandey, Ayush" userId="e376bc19-f9a6-40b0-a4e9-04a1bb9071af" providerId="ADAL" clId="{289E42CD-D4D7-43BD-BEDF-23898D323BAB}" dt="2024-03-27T07:18:13.931" v="4299" actId="12"/>
        <pc:sldMkLst>
          <pc:docMk/>
          <pc:sldMk cId="1076842680" sldId="267"/>
        </pc:sldMkLst>
        <pc:spChg chg="mod">
          <ac:chgData name="Pandey, Ayush" userId="e376bc19-f9a6-40b0-a4e9-04a1bb9071af" providerId="ADAL" clId="{289E42CD-D4D7-43BD-BEDF-23898D323BAB}" dt="2024-03-27T06:43:06.531" v="3086" actId="20577"/>
          <ac:spMkLst>
            <pc:docMk/>
            <pc:sldMk cId="1076842680" sldId="267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18:13.931" v="4299" actId="12"/>
          <ac:spMkLst>
            <pc:docMk/>
            <pc:sldMk cId="1076842680" sldId="267"/>
            <ac:spMk id="4" creationId="{30DB0C22-3E07-9AFC-789D-FAA3BC4E7491}"/>
          </ac:spMkLst>
        </pc:spChg>
        <pc:picChg chg="add del mod">
          <ac:chgData name="Pandey, Ayush" userId="e376bc19-f9a6-40b0-a4e9-04a1bb9071af" providerId="ADAL" clId="{289E42CD-D4D7-43BD-BEDF-23898D323BAB}" dt="2024-03-27T07:03:34.734" v="3654" actId="478"/>
          <ac:picMkLst>
            <pc:docMk/>
            <pc:sldMk cId="1076842680" sldId="267"/>
            <ac:picMk id="5" creationId="{FB6021B6-38C4-D2CC-0244-7C85B45246CD}"/>
          </ac:picMkLst>
        </pc:picChg>
        <pc:picChg chg="add mod">
          <ac:chgData name="Pandey, Ayush" userId="e376bc19-f9a6-40b0-a4e9-04a1bb9071af" providerId="ADAL" clId="{289E42CD-D4D7-43BD-BEDF-23898D323BAB}" dt="2024-03-27T07:04:11.685" v="3662" actId="1076"/>
          <ac:picMkLst>
            <pc:docMk/>
            <pc:sldMk cId="1076842680" sldId="267"/>
            <ac:picMk id="7" creationId="{643D1742-6091-EB79-E6DD-A3C4741CB91B}"/>
          </ac:picMkLst>
        </pc:picChg>
        <pc:picChg chg="add mod">
          <ac:chgData name="Pandey, Ayush" userId="e376bc19-f9a6-40b0-a4e9-04a1bb9071af" providerId="ADAL" clId="{289E42CD-D4D7-43BD-BEDF-23898D323BAB}" dt="2024-03-27T06:45:04.212" v="3134" actId="1076"/>
          <ac:picMkLst>
            <pc:docMk/>
            <pc:sldMk cId="1076842680" sldId="267"/>
            <ac:picMk id="1026" creationId="{7F72AFD6-E47F-4D06-B652-2D8E5E090751}"/>
          </ac:picMkLst>
        </pc:picChg>
      </pc:sldChg>
      <pc:sldChg chg="addSp delSp modSp add mod modAnim">
        <pc:chgData name="Pandey, Ayush" userId="e376bc19-f9a6-40b0-a4e9-04a1bb9071af" providerId="ADAL" clId="{289E42CD-D4D7-43BD-BEDF-23898D323BAB}" dt="2024-03-27T07:44:30.090" v="5363"/>
        <pc:sldMkLst>
          <pc:docMk/>
          <pc:sldMk cId="1038134820" sldId="268"/>
        </pc:sldMkLst>
        <pc:spChg chg="mod">
          <ac:chgData name="Pandey, Ayush" userId="e376bc19-f9a6-40b0-a4e9-04a1bb9071af" providerId="ADAL" clId="{289E42CD-D4D7-43BD-BEDF-23898D323BAB}" dt="2024-03-27T07:08:18.841" v="3761" actId="20577"/>
          <ac:spMkLst>
            <pc:docMk/>
            <pc:sldMk cId="1038134820" sldId="268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18:08.872" v="4298" actId="12"/>
          <ac:spMkLst>
            <pc:docMk/>
            <pc:sldMk cId="1038134820" sldId="268"/>
            <ac:spMk id="4" creationId="{30DB0C22-3E07-9AFC-789D-FAA3BC4E7491}"/>
          </ac:spMkLst>
        </pc:spChg>
        <pc:picChg chg="add mod">
          <ac:chgData name="Pandey, Ayush" userId="e376bc19-f9a6-40b0-a4e9-04a1bb9071af" providerId="ADAL" clId="{289E42CD-D4D7-43BD-BEDF-23898D323BAB}" dt="2024-03-27T07:11:03.083" v="3826" actId="1076"/>
          <ac:picMkLst>
            <pc:docMk/>
            <pc:sldMk cId="1038134820" sldId="268"/>
            <ac:picMk id="5" creationId="{ADDD7BC9-8ADF-FA88-B0C6-A8C4445A021E}"/>
          </ac:picMkLst>
        </pc:picChg>
        <pc:picChg chg="del">
          <ac:chgData name="Pandey, Ayush" userId="e376bc19-f9a6-40b0-a4e9-04a1bb9071af" providerId="ADAL" clId="{289E42CD-D4D7-43BD-BEDF-23898D323BAB}" dt="2024-03-27T07:04:57.914" v="3710" actId="478"/>
          <ac:picMkLst>
            <pc:docMk/>
            <pc:sldMk cId="1038134820" sldId="268"/>
            <ac:picMk id="7" creationId="{643D1742-6091-EB79-E6DD-A3C4741CB91B}"/>
          </ac:picMkLst>
        </pc:picChg>
        <pc:picChg chg="add mod">
          <ac:chgData name="Pandey, Ayush" userId="e376bc19-f9a6-40b0-a4e9-04a1bb9071af" providerId="ADAL" clId="{289E42CD-D4D7-43BD-BEDF-23898D323BAB}" dt="2024-03-27T07:12:05.553" v="3910" actId="1076"/>
          <ac:picMkLst>
            <pc:docMk/>
            <pc:sldMk cId="1038134820" sldId="268"/>
            <ac:picMk id="8" creationId="{05DE2095-84D9-DD2B-5A4E-15F36206EB78}"/>
          </ac:picMkLst>
        </pc:picChg>
        <pc:picChg chg="del">
          <ac:chgData name="Pandey, Ayush" userId="e376bc19-f9a6-40b0-a4e9-04a1bb9071af" providerId="ADAL" clId="{289E42CD-D4D7-43BD-BEDF-23898D323BAB}" dt="2024-03-27T07:04:24.477" v="3664" actId="478"/>
          <ac:picMkLst>
            <pc:docMk/>
            <pc:sldMk cId="1038134820" sldId="268"/>
            <ac:picMk id="1026" creationId="{7F72AFD6-E47F-4D06-B652-2D8E5E090751}"/>
          </ac:picMkLst>
        </pc:picChg>
      </pc:sldChg>
      <pc:sldChg chg="delSp modSp add mod modNotesTx">
        <pc:chgData name="Pandey, Ayush" userId="e376bc19-f9a6-40b0-a4e9-04a1bb9071af" providerId="ADAL" clId="{289E42CD-D4D7-43BD-BEDF-23898D323BAB}" dt="2024-03-27T07:22:53.438" v="4343" actId="20577"/>
        <pc:sldMkLst>
          <pc:docMk/>
          <pc:sldMk cId="2061373558" sldId="269"/>
        </pc:sldMkLst>
        <pc:spChg chg="mod">
          <ac:chgData name="Pandey, Ayush" userId="e376bc19-f9a6-40b0-a4e9-04a1bb9071af" providerId="ADAL" clId="{289E42CD-D4D7-43BD-BEDF-23898D323BAB}" dt="2024-03-27T07:12:27.564" v="3941" actId="20577"/>
          <ac:spMkLst>
            <pc:docMk/>
            <pc:sldMk cId="2061373558" sldId="269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22:53.438" v="4343" actId="20577"/>
          <ac:spMkLst>
            <pc:docMk/>
            <pc:sldMk cId="2061373558" sldId="269"/>
            <ac:spMk id="4" creationId="{30DB0C22-3E07-9AFC-789D-FAA3BC4E7491}"/>
          </ac:spMkLst>
        </pc:spChg>
        <pc:picChg chg="del">
          <ac:chgData name="Pandey, Ayush" userId="e376bc19-f9a6-40b0-a4e9-04a1bb9071af" providerId="ADAL" clId="{289E42CD-D4D7-43BD-BEDF-23898D323BAB}" dt="2024-03-27T07:12:59.930" v="4040" actId="478"/>
          <ac:picMkLst>
            <pc:docMk/>
            <pc:sldMk cId="2061373558" sldId="269"/>
            <ac:picMk id="5" creationId="{ADDD7BC9-8ADF-FA88-B0C6-A8C4445A021E}"/>
          </ac:picMkLst>
        </pc:picChg>
        <pc:picChg chg="del">
          <ac:chgData name="Pandey, Ayush" userId="e376bc19-f9a6-40b0-a4e9-04a1bb9071af" providerId="ADAL" clId="{289E42CD-D4D7-43BD-BEDF-23898D323BAB}" dt="2024-03-27T07:12:59.429" v="4039" actId="478"/>
          <ac:picMkLst>
            <pc:docMk/>
            <pc:sldMk cId="2061373558" sldId="269"/>
            <ac:picMk id="8" creationId="{05DE2095-84D9-DD2B-5A4E-15F36206EB78}"/>
          </ac:picMkLst>
        </pc:picChg>
      </pc:sldChg>
      <pc:sldChg chg="addSp delSp modSp add mod modAnim modNotesTx">
        <pc:chgData name="Pandey, Ayush" userId="e376bc19-f9a6-40b0-a4e9-04a1bb9071af" providerId="ADAL" clId="{289E42CD-D4D7-43BD-BEDF-23898D323BAB}" dt="2024-03-27T07:44:23.588" v="5362"/>
        <pc:sldMkLst>
          <pc:docMk/>
          <pc:sldMk cId="1769199108" sldId="270"/>
        </pc:sldMkLst>
        <pc:spChg chg="mod">
          <ac:chgData name="Pandey, Ayush" userId="e376bc19-f9a6-40b0-a4e9-04a1bb9071af" providerId="ADAL" clId="{289E42CD-D4D7-43BD-BEDF-23898D323BAB}" dt="2024-03-27T07:23:31.912" v="4386" actId="20577"/>
          <ac:spMkLst>
            <pc:docMk/>
            <pc:sldMk cId="1769199108" sldId="270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28:03" v="4663" actId="14100"/>
          <ac:spMkLst>
            <pc:docMk/>
            <pc:sldMk cId="1769199108" sldId="270"/>
            <ac:spMk id="4" creationId="{30DB0C22-3E07-9AFC-789D-FAA3BC4E7491}"/>
          </ac:spMkLst>
        </pc:spChg>
        <pc:spChg chg="add del mod">
          <ac:chgData name="Pandey, Ayush" userId="e376bc19-f9a6-40b0-a4e9-04a1bb9071af" providerId="ADAL" clId="{289E42CD-D4D7-43BD-BEDF-23898D323BAB}" dt="2024-03-27T07:33:01.903" v="4703" actId="21"/>
          <ac:spMkLst>
            <pc:docMk/>
            <pc:sldMk cId="1769199108" sldId="270"/>
            <ac:spMk id="6" creationId="{E69D3AA2-4559-52B2-AA65-F50CC456B3F1}"/>
          </ac:spMkLst>
        </pc:spChg>
        <pc:spChg chg="add del">
          <ac:chgData name="Pandey, Ayush" userId="e376bc19-f9a6-40b0-a4e9-04a1bb9071af" providerId="ADAL" clId="{289E42CD-D4D7-43BD-BEDF-23898D323BAB}" dt="2024-03-27T07:33:20.179" v="4709"/>
          <ac:spMkLst>
            <pc:docMk/>
            <pc:sldMk cId="1769199108" sldId="270"/>
            <ac:spMk id="7" creationId="{3D4400A3-1D8E-9D26-1EE4-4631D4DA42BE}"/>
          </ac:spMkLst>
        </pc:spChg>
        <pc:spChg chg="add del">
          <ac:chgData name="Pandey, Ayush" userId="e376bc19-f9a6-40b0-a4e9-04a1bb9071af" providerId="ADAL" clId="{289E42CD-D4D7-43BD-BEDF-23898D323BAB}" dt="2024-03-27T07:33:41.211" v="4713"/>
          <ac:spMkLst>
            <pc:docMk/>
            <pc:sldMk cId="1769199108" sldId="270"/>
            <ac:spMk id="9" creationId="{278547F1-14AC-4FB5-CB31-2B6EB36F6D57}"/>
          </ac:spMkLst>
        </pc:spChg>
        <pc:picChg chg="add mod">
          <ac:chgData name="Pandey, Ayush" userId="e376bc19-f9a6-40b0-a4e9-04a1bb9071af" providerId="ADAL" clId="{289E42CD-D4D7-43BD-BEDF-23898D323BAB}" dt="2024-03-27T07:32:41.013" v="4700" actId="1076"/>
          <ac:picMkLst>
            <pc:docMk/>
            <pc:sldMk cId="1769199108" sldId="270"/>
            <ac:picMk id="5" creationId="{C0114CD1-4B42-ECC3-8F42-F2C031536292}"/>
          </ac:picMkLst>
        </pc:picChg>
        <pc:picChg chg="add del">
          <ac:chgData name="Pandey, Ayush" userId="e376bc19-f9a6-40b0-a4e9-04a1bb9071af" providerId="ADAL" clId="{289E42CD-D4D7-43BD-BEDF-23898D323BAB}" dt="2024-03-27T07:33:22.545" v="4711" actId="478"/>
          <ac:picMkLst>
            <pc:docMk/>
            <pc:sldMk cId="1769199108" sldId="270"/>
            <ac:picMk id="8" creationId="{63FAB776-D694-C9D9-009A-F6E10F404DDF}"/>
          </ac:picMkLst>
        </pc:picChg>
        <pc:picChg chg="add mod">
          <ac:chgData name="Pandey, Ayush" userId="e376bc19-f9a6-40b0-a4e9-04a1bb9071af" providerId="ADAL" clId="{289E42CD-D4D7-43BD-BEDF-23898D323BAB}" dt="2024-03-27T07:33:45.985" v="4715" actId="1076"/>
          <ac:picMkLst>
            <pc:docMk/>
            <pc:sldMk cId="1769199108" sldId="270"/>
            <ac:picMk id="10" creationId="{32F1F852-D266-87B9-EA24-8A946F97C946}"/>
          </ac:picMkLst>
        </pc:picChg>
      </pc:sldChg>
      <pc:sldChg chg="addSp delSp modSp add mod modAnim modNotesTx">
        <pc:chgData name="Pandey, Ayush" userId="e376bc19-f9a6-40b0-a4e9-04a1bb9071af" providerId="ADAL" clId="{289E42CD-D4D7-43BD-BEDF-23898D323BAB}" dt="2024-03-27T15:58:31.035" v="5421" actId="20577"/>
        <pc:sldMkLst>
          <pc:docMk/>
          <pc:sldMk cId="2562464499" sldId="271"/>
        </pc:sldMkLst>
        <pc:spChg chg="mod">
          <ac:chgData name="Pandey, Ayush" userId="e376bc19-f9a6-40b0-a4e9-04a1bb9071af" providerId="ADAL" clId="{289E42CD-D4D7-43BD-BEDF-23898D323BAB}" dt="2024-03-27T07:34:46.727" v="4824" actId="20577"/>
          <ac:spMkLst>
            <pc:docMk/>
            <pc:sldMk cId="2562464499" sldId="271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07:42:37.877" v="5355" actId="20577"/>
          <ac:spMkLst>
            <pc:docMk/>
            <pc:sldMk cId="2562464499" sldId="271"/>
            <ac:spMk id="4" creationId="{30DB0C22-3E07-9AFC-789D-FAA3BC4E7491}"/>
          </ac:spMkLst>
        </pc:spChg>
        <pc:spChg chg="add del">
          <ac:chgData name="Pandey, Ayush" userId="e376bc19-f9a6-40b0-a4e9-04a1bb9071af" providerId="ADAL" clId="{289E42CD-D4D7-43BD-BEDF-23898D323BAB}" dt="2024-03-27T07:40:57.110" v="5235" actId="22"/>
          <ac:spMkLst>
            <pc:docMk/>
            <pc:sldMk cId="2562464499" sldId="271"/>
            <ac:spMk id="6" creationId="{50B0621F-E803-DD03-65FE-4EE73B41FB63}"/>
          </ac:spMkLst>
        </pc:spChg>
        <pc:spChg chg="add del">
          <ac:chgData name="Pandey, Ayush" userId="e376bc19-f9a6-40b0-a4e9-04a1bb9071af" providerId="ADAL" clId="{289E42CD-D4D7-43BD-BEDF-23898D323BAB}" dt="2024-03-27T07:42:12.368" v="5294" actId="22"/>
          <ac:spMkLst>
            <pc:docMk/>
            <pc:sldMk cId="2562464499" sldId="271"/>
            <ac:spMk id="11" creationId="{56025CFB-D18C-7B22-B39B-1CA145AB3DAB}"/>
          </ac:spMkLst>
        </pc:spChg>
        <pc:picChg chg="del">
          <ac:chgData name="Pandey, Ayush" userId="e376bc19-f9a6-40b0-a4e9-04a1bb9071af" providerId="ADAL" clId="{289E42CD-D4D7-43BD-BEDF-23898D323BAB}" dt="2024-03-27T07:34:25.671" v="4787" actId="478"/>
          <ac:picMkLst>
            <pc:docMk/>
            <pc:sldMk cId="2562464499" sldId="271"/>
            <ac:picMk id="5" creationId="{C0114CD1-4B42-ECC3-8F42-F2C031536292}"/>
          </ac:picMkLst>
        </pc:picChg>
        <pc:picChg chg="add mod">
          <ac:chgData name="Pandey, Ayush" userId="e376bc19-f9a6-40b0-a4e9-04a1bb9071af" providerId="ADAL" clId="{289E42CD-D4D7-43BD-BEDF-23898D323BAB}" dt="2024-03-27T07:43:50.493" v="5356" actId="1076"/>
          <ac:picMkLst>
            <pc:docMk/>
            <pc:sldMk cId="2562464499" sldId="271"/>
            <ac:picMk id="8" creationId="{043B1222-5F09-2F92-EAD5-EC86353C7D6E}"/>
          </ac:picMkLst>
        </pc:picChg>
        <pc:picChg chg="del">
          <ac:chgData name="Pandey, Ayush" userId="e376bc19-f9a6-40b0-a4e9-04a1bb9071af" providerId="ADAL" clId="{289E42CD-D4D7-43BD-BEDF-23898D323BAB}" dt="2024-03-27T07:34:25.070" v="4786" actId="478"/>
          <ac:picMkLst>
            <pc:docMk/>
            <pc:sldMk cId="2562464499" sldId="271"/>
            <ac:picMk id="10" creationId="{32F1F852-D266-87B9-EA24-8A946F97C946}"/>
          </ac:picMkLst>
        </pc:picChg>
        <pc:picChg chg="add mod">
          <ac:chgData name="Pandey, Ayush" userId="e376bc19-f9a6-40b0-a4e9-04a1bb9071af" providerId="ADAL" clId="{289E42CD-D4D7-43BD-BEDF-23898D323BAB}" dt="2024-03-27T07:44:07.685" v="5358" actId="1076"/>
          <ac:picMkLst>
            <pc:docMk/>
            <pc:sldMk cId="2562464499" sldId="271"/>
            <ac:picMk id="13" creationId="{2398BD5F-3F46-0373-42C6-4D0A7C270677}"/>
          </ac:picMkLst>
        </pc:picChg>
      </pc:sldChg>
      <pc:sldChg chg="addSp delSp modSp add mod delAnim modAnim modNotesTx">
        <pc:chgData name="Pandey, Ayush" userId="e376bc19-f9a6-40b0-a4e9-04a1bb9071af" providerId="ADAL" clId="{289E42CD-D4D7-43BD-BEDF-23898D323BAB}" dt="2024-03-27T20:53:26.316" v="6319" actId="20577"/>
        <pc:sldMkLst>
          <pc:docMk/>
          <pc:sldMk cId="323825002" sldId="272"/>
        </pc:sldMkLst>
        <pc:spChg chg="mod">
          <ac:chgData name="Pandey, Ayush" userId="e376bc19-f9a6-40b0-a4e9-04a1bb9071af" providerId="ADAL" clId="{289E42CD-D4D7-43BD-BEDF-23898D323BAB}" dt="2024-03-27T16:19:39.326" v="5874" actId="20577"/>
          <ac:spMkLst>
            <pc:docMk/>
            <pc:sldMk cId="323825002" sldId="272"/>
            <ac:spMk id="2" creationId="{2AEE1BA9-6195-D8E3-B4CB-65F0641B9C44}"/>
          </ac:spMkLst>
        </pc:spChg>
        <pc:spChg chg="add del">
          <ac:chgData name="Pandey, Ayush" userId="e376bc19-f9a6-40b0-a4e9-04a1bb9071af" providerId="ADAL" clId="{289E42CD-D4D7-43BD-BEDF-23898D323BAB}" dt="2024-03-27T16:16:03.693" v="5681"/>
          <ac:spMkLst>
            <pc:docMk/>
            <pc:sldMk cId="323825002" sldId="272"/>
            <ac:spMk id="3" creationId="{0FE2C1AC-69F9-5271-760E-12F23F26F6FD}"/>
          </ac:spMkLst>
        </pc:spChg>
        <pc:spChg chg="mod">
          <ac:chgData name="Pandey, Ayush" userId="e376bc19-f9a6-40b0-a4e9-04a1bb9071af" providerId="ADAL" clId="{289E42CD-D4D7-43BD-BEDF-23898D323BAB}" dt="2024-03-27T20:53:22.842" v="6318" actId="20577"/>
          <ac:spMkLst>
            <pc:docMk/>
            <pc:sldMk cId="323825002" sldId="272"/>
            <ac:spMk id="4" creationId="{30DB0C22-3E07-9AFC-789D-FAA3BC4E7491}"/>
          </ac:spMkLst>
        </pc:spChg>
        <pc:spChg chg="add del">
          <ac:chgData name="Pandey, Ayush" userId="e376bc19-f9a6-40b0-a4e9-04a1bb9071af" providerId="ADAL" clId="{289E42CD-D4D7-43BD-BEDF-23898D323BAB}" dt="2024-03-27T20:52:04.825" v="6247"/>
          <ac:spMkLst>
            <pc:docMk/>
            <pc:sldMk cId="323825002" sldId="272"/>
            <ac:spMk id="6" creationId="{FD66C7D9-0CC6-A1E9-D5C9-11ADBBC67F09}"/>
          </ac:spMkLst>
        </pc:spChg>
        <pc:picChg chg="add del mod">
          <ac:chgData name="Pandey, Ayush" userId="e376bc19-f9a6-40b0-a4e9-04a1bb9071af" providerId="ADAL" clId="{289E42CD-D4D7-43BD-BEDF-23898D323BAB}" dt="2024-03-27T16:19:22.864" v="5842" actId="478"/>
          <ac:picMkLst>
            <pc:docMk/>
            <pc:sldMk cId="323825002" sldId="272"/>
            <ac:picMk id="5" creationId="{3CD69929-216F-CFC2-63E4-5E3AE5E545C1}"/>
          </ac:picMkLst>
        </pc:picChg>
        <pc:picChg chg="add mod">
          <ac:chgData name="Pandey, Ayush" userId="e376bc19-f9a6-40b0-a4e9-04a1bb9071af" providerId="ADAL" clId="{289E42CD-D4D7-43BD-BEDF-23898D323BAB}" dt="2024-03-27T20:52:12.624" v="6250" actId="1076"/>
          <ac:picMkLst>
            <pc:docMk/>
            <pc:sldMk cId="323825002" sldId="272"/>
            <ac:picMk id="5" creationId="{4C3750AD-D9E7-F840-08A0-8F9FF82E22F6}"/>
          </ac:picMkLst>
        </pc:picChg>
        <pc:picChg chg="add mod">
          <ac:chgData name="Pandey, Ayush" userId="e376bc19-f9a6-40b0-a4e9-04a1bb9071af" providerId="ADAL" clId="{289E42CD-D4D7-43BD-BEDF-23898D323BAB}" dt="2024-03-27T20:52:10.932" v="6249" actId="1076"/>
          <ac:picMkLst>
            <pc:docMk/>
            <pc:sldMk cId="323825002" sldId="272"/>
            <ac:picMk id="7" creationId="{685472E8-588D-AF5C-C239-F4AA6051A0A7}"/>
          </ac:picMkLst>
        </pc:picChg>
        <pc:picChg chg="del">
          <ac:chgData name="Pandey, Ayush" userId="e376bc19-f9a6-40b0-a4e9-04a1bb9071af" providerId="ADAL" clId="{289E42CD-D4D7-43BD-BEDF-23898D323BAB}" dt="2024-03-27T16:11:45.815" v="5530" actId="478"/>
          <ac:picMkLst>
            <pc:docMk/>
            <pc:sldMk cId="323825002" sldId="272"/>
            <ac:picMk id="8" creationId="{043B1222-5F09-2F92-EAD5-EC86353C7D6E}"/>
          </ac:picMkLst>
        </pc:picChg>
        <pc:picChg chg="del">
          <ac:chgData name="Pandey, Ayush" userId="e376bc19-f9a6-40b0-a4e9-04a1bb9071af" providerId="ADAL" clId="{289E42CD-D4D7-43BD-BEDF-23898D323BAB}" dt="2024-03-27T16:11:45.198" v="5529" actId="478"/>
          <ac:picMkLst>
            <pc:docMk/>
            <pc:sldMk cId="323825002" sldId="272"/>
            <ac:picMk id="13" creationId="{2398BD5F-3F46-0373-42C6-4D0A7C270677}"/>
          </ac:picMkLst>
        </pc:picChg>
      </pc:sldChg>
      <pc:sldChg chg="add ord modNotesTx">
        <pc:chgData name="Pandey, Ayush" userId="e376bc19-f9a6-40b0-a4e9-04a1bb9071af" providerId="ADAL" clId="{289E42CD-D4D7-43BD-BEDF-23898D323BAB}" dt="2024-03-27T17:19:46.844" v="5876"/>
        <pc:sldMkLst>
          <pc:docMk/>
          <pc:sldMk cId="809743582" sldId="273"/>
        </pc:sldMkLst>
      </pc:sldChg>
      <pc:sldChg chg="addSp delSp modSp new mod setBg addAnim">
        <pc:chgData name="Pandey, Ayush" userId="e376bc19-f9a6-40b0-a4e9-04a1bb9071af" providerId="ADAL" clId="{289E42CD-D4D7-43BD-BEDF-23898D323BAB}" dt="2024-03-27T20:30:22.865" v="5993" actId="1076"/>
        <pc:sldMkLst>
          <pc:docMk/>
          <pc:sldMk cId="2292002794" sldId="274"/>
        </pc:sldMkLst>
        <pc:spChg chg="mod">
          <ac:chgData name="Pandey, Ayush" userId="e376bc19-f9a6-40b0-a4e9-04a1bb9071af" providerId="ADAL" clId="{289E42CD-D4D7-43BD-BEDF-23898D323BAB}" dt="2024-03-27T20:30:13.302" v="5990" actId="404"/>
          <ac:spMkLst>
            <pc:docMk/>
            <pc:sldMk cId="2292002794" sldId="274"/>
            <ac:spMk id="2" creationId="{B753C0D1-EF99-4C01-1978-9FD52A0AEA56}"/>
          </ac:spMkLst>
        </pc:spChg>
        <pc:spChg chg="add del">
          <ac:chgData name="Pandey, Ayush" userId="e376bc19-f9a6-40b0-a4e9-04a1bb9071af" providerId="ADAL" clId="{289E42CD-D4D7-43BD-BEDF-23898D323BAB}" dt="2024-03-27T20:29:38.960" v="5971"/>
          <ac:spMkLst>
            <pc:docMk/>
            <pc:sldMk cId="2292002794" sldId="274"/>
            <ac:spMk id="3" creationId="{F96CFF7A-E4EF-EE35-A9C6-6276FF3F2193}"/>
          </ac:spMkLst>
        </pc:spChg>
        <pc:spChg chg="mod">
          <ac:chgData name="Pandey, Ayush" userId="e376bc19-f9a6-40b0-a4e9-04a1bb9071af" providerId="ADAL" clId="{289E42CD-D4D7-43BD-BEDF-23898D323BAB}" dt="2024-03-27T20:30:19.254" v="5992" actId="404"/>
          <ac:spMkLst>
            <pc:docMk/>
            <pc:sldMk cId="2292002794" sldId="274"/>
            <ac:spMk id="4" creationId="{3ED30E58-68EA-1BBE-4882-8CB679CA974C}"/>
          </ac:spMkLst>
        </pc:spChg>
        <pc:spChg chg="add del mod">
          <ac:chgData name="Pandey, Ayush" userId="e376bc19-f9a6-40b0-a4e9-04a1bb9071af" providerId="ADAL" clId="{289E42CD-D4D7-43BD-BEDF-23898D323BAB}" dt="2024-03-27T20:29:38.952" v="5970"/>
          <ac:spMkLst>
            <pc:docMk/>
            <pc:sldMk cId="2292002794" sldId="274"/>
            <ac:spMk id="5" creationId="{010142F0-7C75-7A6B-6E7D-F1063F003F8B}"/>
          </ac:spMkLst>
        </pc:spChg>
        <pc:spChg chg="add">
          <ac:chgData name="Pandey, Ayush" userId="e376bc19-f9a6-40b0-a4e9-04a1bb9071af" providerId="ADAL" clId="{289E42CD-D4D7-43BD-BEDF-23898D323BAB}" dt="2024-03-27T20:29:42.867" v="5972" actId="26606"/>
          <ac:spMkLst>
            <pc:docMk/>
            <pc:sldMk cId="2292002794" sldId="274"/>
            <ac:spMk id="11" creationId="{8CD2B798-7994-4548-A2BE-4AEF9C1A5FAE}"/>
          </ac:spMkLst>
        </pc:spChg>
        <pc:spChg chg="add">
          <ac:chgData name="Pandey, Ayush" userId="e376bc19-f9a6-40b0-a4e9-04a1bb9071af" providerId="ADAL" clId="{289E42CD-D4D7-43BD-BEDF-23898D323BAB}" dt="2024-03-27T20:29:42.867" v="5972" actId="26606"/>
          <ac:spMkLst>
            <pc:docMk/>
            <pc:sldMk cId="2292002794" sldId="274"/>
            <ac:spMk id="13" creationId="{E6162320-3B67-42BB-AF9D-939326E6489E}"/>
          </ac:spMkLst>
        </pc:spChg>
        <pc:spChg chg="add">
          <ac:chgData name="Pandey, Ayush" userId="e376bc19-f9a6-40b0-a4e9-04a1bb9071af" providerId="ADAL" clId="{289E42CD-D4D7-43BD-BEDF-23898D323BAB}" dt="2024-03-27T20:29:42.867" v="5972" actId="26606"/>
          <ac:spMkLst>
            <pc:docMk/>
            <pc:sldMk cId="2292002794" sldId="274"/>
            <ac:spMk id="17" creationId="{2FDF0794-1B86-42B2-B8C7-F60123E638ED}"/>
          </ac:spMkLst>
        </pc:spChg>
        <pc:picChg chg="add mod ord">
          <ac:chgData name="Pandey, Ayush" userId="e376bc19-f9a6-40b0-a4e9-04a1bb9071af" providerId="ADAL" clId="{289E42CD-D4D7-43BD-BEDF-23898D323BAB}" dt="2024-03-27T20:30:22.865" v="5993" actId="1076"/>
          <ac:picMkLst>
            <pc:docMk/>
            <pc:sldMk cId="2292002794" sldId="274"/>
            <ac:picMk id="6" creationId="{3ADE9F3F-699E-A37E-E88B-AE4EB376E827}"/>
          </ac:picMkLst>
        </pc:picChg>
        <pc:cxnChg chg="add">
          <ac:chgData name="Pandey, Ayush" userId="e376bc19-f9a6-40b0-a4e9-04a1bb9071af" providerId="ADAL" clId="{289E42CD-D4D7-43BD-BEDF-23898D323BAB}" dt="2024-03-27T20:29:42.867" v="5972" actId="26606"/>
          <ac:cxnSpMkLst>
            <pc:docMk/>
            <pc:sldMk cId="2292002794" sldId="274"/>
            <ac:cxnSpMk id="15" creationId="{6722E143-84C1-4F95-937C-78B92D2811CF}"/>
          </ac:cxnSpMkLst>
        </pc:cxnChg>
        <pc:cxnChg chg="add">
          <ac:chgData name="Pandey, Ayush" userId="e376bc19-f9a6-40b0-a4e9-04a1bb9071af" providerId="ADAL" clId="{289E42CD-D4D7-43BD-BEDF-23898D323BAB}" dt="2024-03-27T20:29:42.867" v="5972" actId="26606"/>
          <ac:cxnSpMkLst>
            <pc:docMk/>
            <pc:sldMk cId="2292002794" sldId="274"/>
            <ac:cxnSpMk id="19" creationId="{96D07482-83A3-4451-943C-B46961082957}"/>
          </ac:cxnSpMkLst>
        </pc:cxnChg>
      </pc:sldChg>
      <pc:sldChg chg="addSp delSp modSp add mod delAnim modAnim">
        <pc:chgData name="Pandey, Ayush" userId="e376bc19-f9a6-40b0-a4e9-04a1bb9071af" providerId="ADAL" clId="{289E42CD-D4D7-43BD-BEDF-23898D323BAB}" dt="2024-03-27T21:18:17.546" v="6835" actId="1076"/>
        <pc:sldMkLst>
          <pc:docMk/>
          <pc:sldMk cId="1007423454" sldId="275"/>
        </pc:sldMkLst>
        <pc:spChg chg="mod">
          <ac:chgData name="Pandey, Ayush" userId="e376bc19-f9a6-40b0-a4e9-04a1bb9071af" providerId="ADAL" clId="{289E42CD-D4D7-43BD-BEDF-23898D323BAB}" dt="2024-03-27T21:10:10.340" v="6345" actId="20577"/>
          <ac:spMkLst>
            <pc:docMk/>
            <pc:sldMk cId="1007423454" sldId="275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21:16:58.002" v="6821" actId="20577"/>
          <ac:spMkLst>
            <pc:docMk/>
            <pc:sldMk cId="1007423454" sldId="275"/>
            <ac:spMk id="4" creationId="{30DB0C22-3E07-9AFC-789D-FAA3BC4E7491}"/>
          </ac:spMkLst>
        </pc:spChg>
        <pc:spChg chg="add del">
          <ac:chgData name="Pandey, Ayush" userId="e376bc19-f9a6-40b0-a4e9-04a1bb9071af" providerId="ADAL" clId="{289E42CD-D4D7-43BD-BEDF-23898D323BAB}" dt="2024-03-27T21:18:03.601" v="6831"/>
          <ac:spMkLst>
            <pc:docMk/>
            <pc:sldMk cId="1007423454" sldId="275"/>
            <ac:spMk id="8" creationId="{C75A3770-61ED-5DE7-7E5C-FFB43A29AB58}"/>
          </ac:spMkLst>
        </pc:spChg>
        <pc:picChg chg="del">
          <ac:chgData name="Pandey, Ayush" userId="e376bc19-f9a6-40b0-a4e9-04a1bb9071af" providerId="ADAL" clId="{289E42CD-D4D7-43BD-BEDF-23898D323BAB}" dt="2024-03-27T21:09:54.625" v="6321" actId="478"/>
          <ac:picMkLst>
            <pc:docMk/>
            <pc:sldMk cId="1007423454" sldId="275"/>
            <ac:picMk id="5" creationId="{4C3750AD-D9E7-F840-08A0-8F9FF82E22F6}"/>
          </ac:picMkLst>
        </pc:picChg>
        <pc:picChg chg="add mod">
          <ac:chgData name="Pandey, Ayush" userId="e376bc19-f9a6-40b0-a4e9-04a1bb9071af" providerId="ADAL" clId="{289E42CD-D4D7-43BD-BEDF-23898D323BAB}" dt="2024-03-27T21:17:47.498" v="6829" actId="1076"/>
          <ac:picMkLst>
            <pc:docMk/>
            <pc:sldMk cId="1007423454" sldId="275"/>
            <ac:picMk id="6" creationId="{381E13FF-A6AD-1DCC-E022-7220FB213AF6}"/>
          </ac:picMkLst>
        </pc:picChg>
        <pc:picChg chg="del">
          <ac:chgData name="Pandey, Ayush" userId="e376bc19-f9a6-40b0-a4e9-04a1bb9071af" providerId="ADAL" clId="{289E42CD-D4D7-43BD-BEDF-23898D323BAB}" dt="2024-03-27T21:09:55.981" v="6322" actId="478"/>
          <ac:picMkLst>
            <pc:docMk/>
            <pc:sldMk cId="1007423454" sldId="275"/>
            <ac:picMk id="7" creationId="{685472E8-588D-AF5C-C239-F4AA6051A0A7}"/>
          </ac:picMkLst>
        </pc:picChg>
        <pc:picChg chg="add mod">
          <ac:chgData name="Pandey, Ayush" userId="e376bc19-f9a6-40b0-a4e9-04a1bb9071af" providerId="ADAL" clId="{289E42CD-D4D7-43BD-BEDF-23898D323BAB}" dt="2024-03-27T21:18:17.546" v="6835" actId="1076"/>
          <ac:picMkLst>
            <pc:docMk/>
            <pc:sldMk cId="1007423454" sldId="275"/>
            <ac:picMk id="9" creationId="{FC6BCCFD-362E-ED71-6261-C2450A742AB5}"/>
          </ac:picMkLst>
        </pc:picChg>
      </pc:sldChg>
      <pc:sldChg chg="addSp delSp modSp add mod delAnim">
        <pc:chgData name="Pandey, Ayush" userId="e376bc19-f9a6-40b0-a4e9-04a1bb9071af" providerId="ADAL" clId="{289E42CD-D4D7-43BD-BEDF-23898D323BAB}" dt="2024-03-27T21:46:34.369" v="7131" actId="1076"/>
        <pc:sldMkLst>
          <pc:docMk/>
          <pc:sldMk cId="1473958270" sldId="276"/>
        </pc:sldMkLst>
        <pc:spChg chg="mod">
          <ac:chgData name="Pandey, Ayush" userId="e376bc19-f9a6-40b0-a4e9-04a1bb9071af" providerId="ADAL" clId="{289E42CD-D4D7-43BD-BEDF-23898D323BAB}" dt="2024-03-27T21:18:32.423" v="6858" actId="20577"/>
          <ac:spMkLst>
            <pc:docMk/>
            <pc:sldMk cId="1473958270" sldId="276"/>
            <ac:spMk id="2" creationId="{2AEE1BA9-6195-D8E3-B4CB-65F0641B9C44}"/>
          </ac:spMkLst>
        </pc:spChg>
        <pc:spChg chg="mod">
          <ac:chgData name="Pandey, Ayush" userId="e376bc19-f9a6-40b0-a4e9-04a1bb9071af" providerId="ADAL" clId="{289E42CD-D4D7-43BD-BEDF-23898D323BAB}" dt="2024-03-27T21:21:58.751" v="7120" actId="20577"/>
          <ac:spMkLst>
            <pc:docMk/>
            <pc:sldMk cId="1473958270" sldId="276"/>
            <ac:spMk id="4" creationId="{30DB0C22-3E07-9AFC-789D-FAA3BC4E7491}"/>
          </ac:spMkLst>
        </pc:spChg>
        <pc:spChg chg="add del">
          <ac:chgData name="Pandey, Ayush" userId="e376bc19-f9a6-40b0-a4e9-04a1bb9071af" providerId="ADAL" clId="{289E42CD-D4D7-43BD-BEDF-23898D323BAB}" dt="2024-03-27T21:46:27.006" v="7127"/>
          <ac:spMkLst>
            <pc:docMk/>
            <pc:sldMk cId="1473958270" sldId="276"/>
            <ac:spMk id="7" creationId="{0DE319F8-AC08-D09E-3ECA-24DC63A5F179}"/>
          </ac:spMkLst>
        </pc:spChg>
        <pc:picChg chg="add mod">
          <ac:chgData name="Pandey, Ayush" userId="e376bc19-f9a6-40b0-a4e9-04a1bb9071af" providerId="ADAL" clId="{289E42CD-D4D7-43BD-BEDF-23898D323BAB}" dt="2024-03-27T21:30:30.294" v="7125" actId="1076"/>
          <ac:picMkLst>
            <pc:docMk/>
            <pc:sldMk cId="1473958270" sldId="276"/>
            <ac:picMk id="5" creationId="{31B32CF3-0670-4FFF-FC93-27C0C78EC2E4}"/>
          </ac:picMkLst>
        </pc:picChg>
        <pc:picChg chg="del">
          <ac:chgData name="Pandey, Ayush" userId="e376bc19-f9a6-40b0-a4e9-04a1bb9071af" providerId="ADAL" clId="{289E42CD-D4D7-43BD-BEDF-23898D323BAB}" dt="2024-03-27T21:18:34.831" v="6859" actId="478"/>
          <ac:picMkLst>
            <pc:docMk/>
            <pc:sldMk cId="1473958270" sldId="276"/>
            <ac:picMk id="6" creationId="{381E13FF-A6AD-1DCC-E022-7220FB213AF6}"/>
          </ac:picMkLst>
        </pc:picChg>
        <pc:picChg chg="add mod">
          <ac:chgData name="Pandey, Ayush" userId="e376bc19-f9a6-40b0-a4e9-04a1bb9071af" providerId="ADAL" clId="{289E42CD-D4D7-43BD-BEDF-23898D323BAB}" dt="2024-03-27T21:46:34.369" v="7131" actId="1076"/>
          <ac:picMkLst>
            <pc:docMk/>
            <pc:sldMk cId="1473958270" sldId="276"/>
            <ac:picMk id="8" creationId="{C6DAC171-0ED0-E269-D7E2-66BF486AC58D}"/>
          </ac:picMkLst>
        </pc:picChg>
        <pc:picChg chg="del">
          <ac:chgData name="Pandey, Ayush" userId="e376bc19-f9a6-40b0-a4e9-04a1bb9071af" providerId="ADAL" clId="{289E42CD-D4D7-43BD-BEDF-23898D323BAB}" dt="2024-03-27T21:19:53.912" v="7025" actId="478"/>
          <ac:picMkLst>
            <pc:docMk/>
            <pc:sldMk cId="1473958270" sldId="276"/>
            <ac:picMk id="9" creationId="{FC6BCCFD-362E-ED71-6261-C2450A742AB5}"/>
          </ac:picMkLst>
        </pc:picChg>
      </pc:sldChg>
      <pc:sldChg chg="modSp new mod">
        <pc:chgData name="Pandey, Ayush" userId="e376bc19-f9a6-40b0-a4e9-04a1bb9071af" providerId="ADAL" clId="{289E42CD-D4D7-43BD-BEDF-23898D323BAB}" dt="2024-03-27T21:49:59.925" v="7659" actId="20577"/>
        <pc:sldMkLst>
          <pc:docMk/>
          <pc:sldMk cId="2605870275" sldId="277"/>
        </pc:sldMkLst>
        <pc:spChg chg="mod">
          <ac:chgData name="Pandey, Ayush" userId="e376bc19-f9a6-40b0-a4e9-04a1bb9071af" providerId="ADAL" clId="{289E42CD-D4D7-43BD-BEDF-23898D323BAB}" dt="2024-03-27T21:46:54.716" v="7144" actId="20577"/>
          <ac:spMkLst>
            <pc:docMk/>
            <pc:sldMk cId="2605870275" sldId="277"/>
            <ac:spMk id="2" creationId="{B5F30782-CC2A-9191-0D0D-99E054FF669A}"/>
          </ac:spMkLst>
        </pc:spChg>
        <pc:spChg chg="mod">
          <ac:chgData name="Pandey, Ayush" userId="e376bc19-f9a6-40b0-a4e9-04a1bb9071af" providerId="ADAL" clId="{289E42CD-D4D7-43BD-BEDF-23898D323BAB}" dt="2024-03-27T21:49:59.925" v="7659" actId="20577"/>
          <ac:spMkLst>
            <pc:docMk/>
            <pc:sldMk cId="2605870275" sldId="277"/>
            <ac:spMk id="3" creationId="{1E79F403-F118-1377-E56D-A95953311E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638C3-4391-4DB3-A53B-4D8D4DA810A1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79091F2-F05B-4BF2-9D31-D8DEF001C59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Tabular form of storing data</a:t>
          </a:r>
        </a:p>
      </dgm:t>
    </dgm:pt>
    <dgm:pt modelId="{332929B0-4F32-4788-9F62-722A11A27D61}" type="parTrans" cxnId="{89C86AB8-D3FD-4FFE-93FE-7A2F22E4DAD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7BB707C-32C6-42D5-B908-21C4B2DCE41D}" type="sibTrans" cxnId="{89C86AB8-D3FD-4FFE-93FE-7A2F22E4DAD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807AFC2-9CD4-48FB-9D97-8C00FFC79D93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Each row is an observation or datapoint</a:t>
          </a:r>
        </a:p>
      </dgm:t>
    </dgm:pt>
    <dgm:pt modelId="{392F7F21-EDFE-4B80-A18E-9F8909C847FC}" type="parTrans" cxnId="{406FE49B-6DAA-4525-A76C-650B810AEE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D978E45-0AB6-4CA6-AB38-18E7CFAEC51B}" type="sibTrans" cxnId="{406FE49B-6DAA-4525-A76C-650B810AEE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03368E9-9B14-433D-AB9D-EBF869219A8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Each column is a variable or attribute</a:t>
          </a:r>
        </a:p>
      </dgm:t>
    </dgm:pt>
    <dgm:pt modelId="{A420A8E8-EDE9-4664-91EF-5D6DA07BBAF2}" type="parTrans" cxnId="{654DC497-D1A5-46F5-BB1A-A8A2B05B56B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215E18-8BD0-4984-B3ED-CD45AEB61EE8}" type="sibTrans" cxnId="{654DC497-D1A5-46F5-BB1A-A8A2B05B56B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E258D4-C74A-4FE6-8180-F8600278991B}" type="pres">
      <dgm:prSet presAssocID="{A43638C3-4391-4DB3-A53B-4D8D4DA810A1}" presName="vert0" presStyleCnt="0">
        <dgm:presLayoutVars>
          <dgm:dir/>
          <dgm:animOne val="branch"/>
          <dgm:animLvl val="lvl"/>
        </dgm:presLayoutVars>
      </dgm:prSet>
      <dgm:spPr/>
    </dgm:pt>
    <dgm:pt modelId="{18C2652B-BE13-4FB7-8D5C-66BAB2ED2D08}" type="pres">
      <dgm:prSet presAssocID="{479091F2-F05B-4BF2-9D31-D8DEF001C594}" presName="thickLine" presStyleLbl="alignNode1" presStyleIdx="0" presStyleCnt="3"/>
      <dgm:spPr/>
    </dgm:pt>
    <dgm:pt modelId="{BEE17321-5566-41CD-8021-96D409056632}" type="pres">
      <dgm:prSet presAssocID="{479091F2-F05B-4BF2-9D31-D8DEF001C594}" presName="horz1" presStyleCnt="0"/>
      <dgm:spPr/>
    </dgm:pt>
    <dgm:pt modelId="{9C485D32-9BCF-49AE-B91A-85C1751F5305}" type="pres">
      <dgm:prSet presAssocID="{479091F2-F05B-4BF2-9D31-D8DEF001C594}" presName="tx1" presStyleLbl="revTx" presStyleIdx="0" presStyleCnt="3"/>
      <dgm:spPr/>
    </dgm:pt>
    <dgm:pt modelId="{741B34A5-8CDE-4CDE-AEBB-E8EB6E90C276}" type="pres">
      <dgm:prSet presAssocID="{479091F2-F05B-4BF2-9D31-D8DEF001C594}" presName="vert1" presStyleCnt="0"/>
      <dgm:spPr/>
    </dgm:pt>
    <dgm:pt modelId="{675FBB3E-A264-4C49-A13B-842950A97554}" type="pres">
      <dgm:prSet presAssocID="{9807AFC2-9CD4-48FB-9D97-8C00FFC79D93}" presName="thickLine" presStyleLbl="alignNode1" presStyleIdx="1" presStyleCnt="3"/>
      <dgm:spPr/>
    </dgm:pt>
    <dgm:pt modelId="{1A150041-425F-452C-A714-07B0715EDDD0}" type="pres">
      <dgm:prSet presAssocID="{9807AFC2-9CD4-48FB-9D97-8C00FFC79D93}" presName="horz1" presStyleCnt="0"/>
      <dgm:spPr/>
    </dgm:pt>
    <dgm:pt modelId="{0101A556-37BF-433B-A754-6901A605CBA1}" type="pres">
      <dgm:prSet presAssocID="{9807AFC2-9CD4-48FB-9D97-8C00FFC79D93}" presName="tx1" presStyleLbl="revTx" presStyleIdx="1" presStyleCnt="3"/>
      <dgm:spPr/>
    </dgm:pt>
    <dgm:pt modelId="{AC79A7BC-D784-48FB-9A68-846EBD61FE02}" type="pres">
      <dgm:prSet presAssocID="{9807AFC2-9CD4-48FB-9D97-8C00FFC79D93}" presName="vert1" presStyleCnt="0"/>
      <dgm:spPr/>
    </dgm:pt>
    <dgm:pt modelId="{30A6727D-601A-423F-A2C9-355D64D816EB}" type="pres">
      <dgm:prSet presAssocID="{103368E9-9B14-433D-AB9D-EBF869219A8B}" presName="thickLine" presStyleLbl="alignNode1" presStyleIdx="2" presStyleCnt="3"/>
      <dgm:spPr/>
    </dgm:pt>
    <dgm:pt modelId="{67A01199-353A-46E2-B3D3-97DAB956199E}" type="pres">
      <dgm:prSet presAssocID="{103368E9-9B14-433D-AB9D-EBF869219A8B}" presName="horz1" presStyleCnt="0"/>
      <dgm:spPr/>
    </dgm:pt>
    <dgm:pt modelId="{7F304654-D1DD-468B-BA47-F4FAFC3C634D}" type="pres">
      <dgm:prSet presAssocID="{103368E9-9B14-433D-AB9D-EBF869219A8B}" presName="tx1" presStyleLbl="revTx" presStyleIdx="2" presStyleCnt="3"/>
      <dgm:spPr/>
    </dgm:pt>
    <dgm:pt modelId="{8B461481-FA40-40C0-8255-097AFA612684}" type="pres">
      <dgm:prSet presAssocID="{103368E9-9B14-433D-AB9D-EBF869219A8B}" presName="vert1" presStyleCnt="0"/>
      <dgm:spPr/>
    </dgm:pt>
  </dgm:ptLst>
  <dgm:cxnLst>
    <dgm:cxn modelId="{79E89912-9E3C-4EDD-A273-5E1C16388689}" type="presOf" srcId="{479091F2-F05B-4BF2-9D31-D8DEF001C594}" destId="{9C485D32-9BCF-49AE-B91A-85C1751F5305}" srcOrd="0" destOrd="0" presId="urn:microsoft.com/office/officeart/2008/layout/LinedList"/>
    <dgm:cxn modelId="{A28E6225-9F93-4473-9076-DCE2BFDDC31D}" type="presOf" srcId="{A43638C3-4391-4DB3-A53B-4D8D4DA810A1}" destId="{84E258D4-C74A-4FE6-8180-F8600278991B}" srcOrd="0" destOrd="0" presId="urn:microsoft.com/office/officeart/2008/layout/LinedList"/>
    <dgm:cxn modelId="{CE724843-CFDE-430A-A751-585D503A9769}" type="presOf" srcId="{9807AFC2-9CD4-48FB-9D97-8C00FFC79D93}" destId="{0101A556-37BF-433B-A754-6901A605CBA1}" srcOrd="0" destOrd="0" presId="urn:microsoft.com/office/officeart/2008/layout/LinedList"/>
    <dgm:cxn modelId="{654DC497-D1A5-46F5-BB1A-A8A2B05B56BC}" srcId="{A43638C3-4391-4DB3-A53B-4D8D4DA810A1}" destId="{103368E9-9B14-433D-AB9D-EBF869219A8B}" srcOrd="2" destOrd="0" parTransId="{A420A8E8-EDE9-4664-91EF-5D6DA07BBAF2}" sibTransId="{37215E18-8BD0-4984-B3ED-CD45AEB61EE8}"/>
    <dgm:cxn modelId="{406FE49B-6DAA-4525-A76C-650B810AEE10}" srcId="{A43638C3-4391-4DB3-A53B-4D8D4DA810A1}" destId="{9807AFC2-9CD4-48FB-9D97-8C00FFC79D93}" srcOrd="1" destOrd="0" parTransId="{392F7F21-EDFE-4B80-A18E-9F8909C847FC}" sibTransId="{ED978E45-0AB6-4CA6-AB38-18E7CFAEC51B}"/>
    <dgm:cxn modelId="{89C86AB8-D3FD-4FFE-93FE-7A2F22E4DADD}" srcId="{A43638C3-4391-4DB3-A53B-4D8D4DA810A1}" destId="{479091F2-F05B-4BF2-9D31-D8DEF001C594}" srcOrd="0" destOrd="0" parTransId="{332929B0-4F32-4788-9F62-722A11A27D61}" sibTransId="{67BB707C-32C6-42D5-B908-21C4B2DCE41D}"/>
    <dgm:cxn modelId="{2005EFE5-EE4A-4D22-8599-E648334F069C}" type="presOf" srcId="{103368E9-9B14-433D-AB9D-EBF869219A8B}" destId="{7F304654-D1DD-468B-BA47-F4FAFC3C634D}" srcOrd="0" destOrd="0" presId="urn:microsoft.com/office/officeart/2008/layout/LinedList"/>
    <dgm:cxn modelId="{064B9F64-6342-4623-A4D8-F409B4235633}" type="presParOf" srcId="{84E258D4-C74A-4FE6-8180-F8600278991B}" destId="{18C2652B-BE13-4FB7-8D5C-66BAB2ED2D08}" srcOrd="0" destOrd="0" presId="urn:microsoft.com/office/officeart/2008/layout/LinedList"/>
    <dgm:cxn modelId="{8DB5BFE9-22B3-4507-A7DD-4D61EB651126}" type="presParOf" srcId="{84E258D4-C74A-4FE6-8180-F8600278991B}" destId="{BEE17321-5566-41CD-8021-96D409056632}" srcOrd="1" destOrd="0" presId="urn:microsoft.com/office/officeart/2008/layout/LinedList"/>
    <dgm:cxn modelId="{546C66BA-1260-4D9E-B377-91717F9F435F}" type="presParOf" srcId="{BEE17321-5566-41CD-8021-96D409056632}" destId="{9C485D32-9BCF-49AE-B91A-85C1751F5305}" srcOrd="0" destOrd="0" presId="urn:microsoft.com/office/officeart/2008/layout/LinedList"/>
    <dgm:cxn modelId="{4B2CD8F8-8477-4595-919D-0E9320D65F79}" type="presParOf" srcId="{BEE17321-5566-41CD-8021-96D409056632}" destId="{741B34A5-8CDE-4CDE-AEBB-E8EB6E90C276}" srcOrd="1" destOrd="0" presId="urn:microsoft.com/office/officeart/2008/layout/LinedList"/>
    <dgm:cxn modelId="{92D652B1-8EC8-4C3D-A6C9-B52F29A78D13}" type="presParOf" srcId="{84E258D4-C74A-4FE6-8180-F8600278991B}" destId="{675FBB3E-A264-4C49-A13B-842950A97554}" srcOrd="2" destOrd="0" presId="urn:microsoft.com/office/officeart/2008/layout/LinedList"/>
    <dgm:cxn modelId="{07610597-28C8-45B6-9496-B92490E65E0C}" type="presParOf" srcId="{84E258D4-C74A-4FE6-8180-F8600278991B}" destId="{1A150041-425F-452C-A714-07B0715EDDD0}" srcOrd="3" destOrd="0" presId="urn:microsoft.com/office/officeart/2008/layout/LinedList"/>
    <dgm:cxn modelId="{CBB8162A-50E3-43E3-94E8-68EFD82D78B1}" type="presParOf" srcId="{1A150041-425F-452C-A714-07B0715EDDD0}" destId="{0101A556-37BF-433B-A754-6901A605CBA1}" srcOrd="0" destOrd="0" presId="urn:microsoft.com/office/officeart/2008/layout/LinedList"/>
    <dgm:cxn modelId="{22675FE7-FEC0-4C26-9DDC-D27951A128DC}" type="presParOf" srcId="{1A150041-425F-452C-A714-07B0715EDDD0}" destId="{AC79A7BC-D784-48FB-9A68-846EBD61FE02}" srcOrd="1" destOrd="0" presId="urn:microsoft.com/office/officeart/2008/layout/LinedList"/>
    <dgm:cxn modelId="{03FDDE9D-826A-44A1-86C0-22B8F0791F19}" type="presParOf" srcId="{84E258D4-C74A-4FE6-8180-F8600278991B}" destId="{30A6727D-601A-423F-A2C9-355D64D816EB}" srcOrd="4" destOrd="0" presId="urn:microsoft.com/office/officeart/2008/layout/LinedList"/>
    <dgm:cxn modelId="{DB493634-3A74-4270-B3B5-AA525CF2B4C7}" type="presParOf" srcId="{84E258D4-C74A-4FE6-8180-F8600278991B}" destId="{67A01199-353A-46E2-B3D3-97DAB956199E}" srcOrd="5" destOrd="0" presId="urn:microsoft.com/office/officeart/2008/layout/LinedList"/>
    <dgm:cxn modelId="{AFD6F39A-6FCE-43E6-B01D-1B54AD29AA54}" type="presParOf" srcId="{67A01199-353A-46E2-B3D3-97DAB956199E}" destId="{7F304654-D1DD-468B-BA47-F4FAFC3C634D}" srcOrd="0" destOrd="0" presId="urn:microsoft.com/office/officeart/2008/layout/LinedList"/>
    <dgm:cxn modelId="{DE852EE5-A942-4AF6-A05D-F3D6E50EF935}" type="presParOf" srcId="{67A01199-353A-46E2-B3D3-97DAB956199E}" destId="{8B461481-FA40-40C0-8255-097AFA6126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652B-BE13-4FB7-8D5C-66BAB2ED2D08}">
      <dsp:nvSpPr>
        <dsp:cNvPr id="0" name=""/>
        <dsp:cNvSpPr/>
      </dsp:nvSpPr>
      <dsp:spPr>
        <a:xfrm>
          <a:off x="0" y="2369"/>
          <a:ext cx="342473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485D32-9BCF-49AE-B91A-85C1751F5305}">
      <dsp:nvSpPr>
        <dsp:cNvPr id="0" name=""/>
        <dsp:cNvSpPr/>
      </dsp:nvSpPr>
      <dsp:spPr>
        <a:xfrm>
          <a:off x="0" y="2369"/>
          <a:ext cx="3424739" cy="161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Tabular form of storing data</a:t>
          </a:r>
        </a:p>
      </dsp:txBody>
      <dsp:txXfrm>
        <a:off x="0" y="2369"/>
        <a:ext cx="3424739" cy="1615874"/>
      </dsp:txXfrm>
    </dsp:sp>
    <dsp:sp modelId="{675FBB3E-A264-4C49-A13B-842950A97554}">
      <dsp:nvSpPr>
        <dsp:cNvPr id="0" name=""/>
        <dsp:cNvSpPr/>
      </dsp:nvSpPr>
      <dsp:spPr>
        <a:xfrm>
          <a:off x="0" y="1618243"/>
          <a:ext cx="342473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1A556-37BF-433B-A754-6901A605CBA1}">
      <dsp:nvSpPr>
        <dsp:cNvPr id="0" name=""/>
        <dsp:cNvSpPr/>
      </dsp:nvSpPr>
      <dsp:spPr>
        <a:xfrm>
          <a:off x="0" y="1618243"/>
          <a:ext cx="3424739" cy="161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Each row is an observation or datapoint</a:t>
          </a:r>
        </a:p>
      </dsp:txBody>
      <dsp:txXfrm>
        <a:off x="0" y="1618243"/>
        <a:ext cx="3424739" cy="1615874"/>
      </dsp:txXfrm>
    </dsp:sp>
    <dsp:sp modelId="{30A6727D-601A-423F-A2C9-355D64D816EB}">
      <dsp:nvSpPr>
        <dsp:cNvPr id="0" name=""/>
        <dsp:cNvSpPr/>
      </dsp:nvSpPr>
      <dsp:spPr>
        <a:xfrm>
          <a:off x="0" y="3234118"/>
          <a:ext cx="342473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04654-D1DD-468B-BA47-F4FAFC3C634D}">
      <dsp:nvSpPr>
        <dsp:cNvPr id="0" name=""/>
        <dsp:cNvSpPr/>
      </dsp:nvSpPr>
      <dsp:spPr>
        <a:xfrm>
          <a:off x="0" y="3234118"/>
          <a:ext cx="3424739" cy="1615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Each column is a variable or attribute</a:t>
          </a:r>
        </a:p>
      </dsp:txBody>
      <dsp:txXfrm>
        <a:off x="0" y="3234118"/>
        <a:ext cx="3424739" cy="1615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E2D01-9641-453B-868E-76E21867579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0966F-0980-46F2-A31A-7CE3929CD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packages will do the heavy lifting. We will install/load other packages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 want for each hour of one day at a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8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do a lot of different changing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do a lot of different changing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do a lot of different changing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for fare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plots do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tell me much. What if I could find averages for each hour?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0966F-0980-46F2-A31A-7CE3929CD9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789E6B-6670-4144-A044-FC26C997D6F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8F7351-0D9C-44A9-8D5D-2B5806558F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articles/ggplot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o.cee.illinois.edu/ASCETDI_Survey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s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72B1-091E-B952-C9C6-41F4C12C7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First Steps in </a:t>
            </a:r>
            <a:r>
              <a:rPr lang="en-US" sz="8000" b="1" dirty="0"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48300-BFD7-69E4-457F-C0A80C693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/>
              <a:t>Understanding </a:t>
            </a:r>
            <a:r>
              <a:rPr lang="en-US" sz="3600" b="1" dirty="0"/>
              <a:t>Data Analysis</a:t>
            </a:r>
            <a:r>
              <a:rPr lang="en-US" sz="3600" dirty="0"/>
              <a:t> and </a:t>
            </a:r>
            <a:r>
              <a:rPr lang="en-US" sz="3600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7409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Filtering</a:t>
            </a:r>
            <a:endParaRPr lang="en-US" cap="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5B8C2B-ADCF-445B-8A7B-F848D8BE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all rows satisfying a given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AB6B651-F37D-F2A5-B97C-7B1A3ABC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62" y="3318933"/>
            <a:ext cx="8932144" cy="16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Mutate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Rename </a:t>
            </a:r>
            <a:r>
              <a:rPr lang="en-US" dirty="0" err="1"/>
              <a:t>base_passenger_fare</a:t>
            </a:r>
            <a:r>
              <a:rPr lang="en-US" dirty="0"/>
              <a:t> to fare: </a:t>
            </a:r>
            <a:r>
              <a:rPr lang="en-US" i="1" dirty="0"/>
              <a:t>rename(</a:t>
            </a:r>
            <a:r>
              <a:rPr lang="en-US" i="1" dirty="0" err="1"/>
              <a:t>old_name</a:t>
            </a:r>
            <a:r>
              <a:rPr lang="en-US" i="1" dirty="0"/>
              <a:t> = </a:t>
            </a:r>
            <a:r>
              <a:rPr lang="en-US" i="1" dirty="0" err="1"/>
              <a:t>new_name</a:t>
            </a:r>
            <a:r>
              <a:rPr lang="en-US" i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Calculate fare/</a:t>
            </a:r>
            <a:r>
              <a:rPr lang="en-US" dirty="0" err="1"/>
              <a:t>trip_miles</a:t>
            </a:r>
            <a:r>
              <a:rPr lang="en-US" dirty="0"/>
              <a:t> and add it as a new column: </a:t>
            </a:r>
            <a:r>
              <a:rPr lang="en-US" i="1" dirty="0"/>
              <a:t>mutate(…)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a column for hour of day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i="1" dirty="0"/>
              <a:t>factor</a:t>
            </a:r>
            <a:r>
              <a:rPr lang="en-US" dirty="0"/>
              <a:t> to convert a numerical column to a category column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 all rows where </a:t>
            </a:r>
            <a:r>
              <a:rPr lang="en-US" dirty="0" err="1"/>
              <a:t>fare_per_mile</a:t>
            </a:r>
            <a:r>
              <a:rPr lang="en-US" dirty="0"/>
              <a:t> &gt; 15</a:t>
            </a:r>
          </a:p>
        </p:txBody>
      </p:sp>
    </p:spTree>
    <p:extLst>
      <p:ext uri="{BB962C8B-B14F-4D97-AF65-F5344CB8AC3E}">
        <p14:creationId xmlns:p14="http://schemas.microsoft.com/office/powerpoint/2010/main" val="52208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Plotting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17" y="2084832"/>
            <a:ext cx="60116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: see </a:t>
            </a:r>
            <a:r>
              <a:rPr lang="en-US" dirty="0">
                <a:hlinkClick r:id="rId3"/>
              </a:rPr>
              <a:t>https://ggplot2.tidyverse.org/articles/ggplot2.html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Plots are collection of layers: different functions to add different types of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b="1" dirty="0"/>
              <a:t>+ </a:t>
            </a:r>
            <a:r>
              <a:rPr lang="en-US" dirty="0"/>
              <a:t>to combine layers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aes</a:t>
            </a:r>
            <a:r>
              <a:rPr lang="en-US" dirty="0"/>
              <a:t>(…) defines the aesthetics of a layer: variables to assign to x and y; can also define color, size and alpha (transparency)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A schematic displaying seven overlaying rhombuses indicating the different composable parts. From bottom to top, the labels read 'Data', 'Mapping', 'Layers', 'Scales', 'Facets', 'Coordinates' and 'Theme'.">
            <a:extLst>
              <a:ext uri="{FF2B5EF4-FFF2-40B4-BE49-F238E27FC236}">
                <a16:creationId xmlns:a16="http://schemas.microsoft.com/office/drawing/2014/main" id="{7F72AFD6-E47F-4D06-B652-2D8E5E09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120551"/>
            <a:ext cx="3931293" cy="24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D1742-6091-EB79-E6DD-A3C4741CB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5" y="3426923"/>
            <a:ext cx="5207209" cy="1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Plotting – adding trendline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601167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geom_smooth</a:t>
            </a:r>
            <a:r>
              <a:rPr lang="en-US" i="1" dirty="0"/>
              <a:t>(</a:t>
            </a:r>
            <a:r>
              <a:rPr lang="en-US" i="1" dirty="0" err="1"/>
              <a:t>aes</a:t>
            </a:r>
            <a:r>
              <a:rPr lang="en-US" i="1" dirty="0"/>
              <a:t>(…))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aes</a:t>
            </a:r>
            <a:r>
              <a:rPr lang="en-US" dirty="0"/>
              <a:t>(…, color = TNC) and see what happens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add different layers and variables to </a:t>
            </a:r>
            <a:r>
              <a:rPr lang="en-US" i="1" dirty="0" err="1"/>
              <a:t>aes</a:t>
            </a:r>
            <a:r>
              <a:rPr lang="en-US" i="1" dirty="0"/>
              <a:t>(…) </a:t>
            </a:r>
            <a:r>
              <a:rPr lang="en-US" dirty="0"/>
              <a:t>according to your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D7BC9-8ADF-FA88-B0C6-A8C4445A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80" y="2084832"/>
            <a:ext cx="5349846" cy="1192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E2095-84D9-DD2B-5A4E-15F36206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31" y="4096512"/>
            <a:ext cx="6357743" cy="11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Plotting – distribution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7337184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 </a:t>
            </a:r>
            <a:r>
              <a:rPr lang="en-US" dirty="0" err="1"/>
              <a:t>geom_density</a:t>
            </a:r>
            <a:r>
              <a:rPr lang="en-US" dirty="0"/>
              <a:t> will create density plots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need to subset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+ </a:t>
            </a:r>
            <a:r>
              <a:rPr lang="en-US" dirty="0" err="1"/>
              <a:t>geom_density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fare)) to see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+ </a:t>
            </a:r>
            <a:r>
              <a:rPr lang="en-US" dirty="0" err="1"/>
              <a:t>xlim</a:t>
            </a:r>
            <a:r>
              <a:rPr lang="en-US" dirty="0"/>
              <a:t>(0, 100) to set reasonable bounds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check if fare is distributed similarly for Uber and Lyft?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</a:t>
            </a:r>
            <a:r>
              <a:rPr lang="en-US" dirty="0" err="1"/>
              <a:t>geom_violin</a:t>
            </a:r>
            <a:r>
              <a:rPr lang="en-US" dirty="0"/>
              <a:t>(x = TNC, y =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7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Working with datetime data: </a:t>
            </a:r>
            <a:r>
              <a:rPr lang="en-US" b="1" cap="none" dirty="0" err="1"/>
              <a:t>lubridate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648205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Commands like hour(), day(), month(), year()…..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</a:t>
            </a:r>
            <a:r>
              <a:rPr lang="en-US" dirty="0" err="1"/>
              <a:t>trip_time</a:t>
            </a:r>
            <a:r>
              <a:rPr lang="en-US" dirty="0"/>
              <a:t> depend on hour of day?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column hod = hour(</a:t>
            </a:r>
            <a:r>
              <a:rPr lang="en-US" dirty="0" err="1"/>
              <a:t>pickup_datetime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+</a:t>
            </a:r>
            <a:r>
              <a:rPr lang="en-US" dirty="0" err="1"/>
              <a:t>geom_point</a:t>
            </a:r>
            <a:r>
              <a:rPr lang="en-US" dirty="0"/>
              <a:t>(x = hod, y = </a:t>
            </a:r>
            <a:r>
              <a:rPr lang="en-US" dirty="0" err="1"/>
              <a:t>trip_time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14CD1-4B42-ECC3-8F42-F2C03153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48" y="1622805"/>
            <a:ext cx="3581900" cy="92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F1F852-D266-87B9-EA24-8A946F97C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54" y="2776008"/>
            <a:ext cx="5305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/>
              <a:t>group_by</a:t>
            </a:r>
            <a:r>
              <a:rPr lang="en-US" b="1" cap="none" dirty="0"/>
              <a:t>(…) %&gt;% summarize(…)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6482050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us to group data based on different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find summary statistics for those groups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Outputs a new data frame with the aggregated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the aggregated </a:t>
            </a:r>
            <a:r>
              <a:rPr lang="en-US" dirty="0" err="1"/>
              <a:t>dataframe</a:t>
            </a:r>
            <a:r>
              <a:rPr lang="en-US" dirty="0"/>
              <a:t> to make plots,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group_by</a:t>
            </a:r>
            <a:r>
              <a:rPr lang="en-US" dirty="0"/>
              <a:t>(hod, TNC) to get it separately for each TNC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B1222-5F09-2F92-EAD5-EC86353C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549" y="1896711"/>
            <a:ext cx="4783568" cy="1631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8BD5F-3F46-0373-42C6-4D0A7C27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548" y="4022762"/>
            <a:ext cx="504895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Challenge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533058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hour of day </a:t>
            </a:r>
            <a:r>
              <a:rPr lang="en-US" dirty="0"/>
              <a:t>on x-axis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trip time for </a:t>
            </a:r>
            <a:r>
              <a:rPr lang="en-US" i="1" dirty="0"/>
              <a:t>each hour of each day</a:t>
            </a:r>
            <a:r>
              <a:rPr lang="en-US" dirty="0"/>
              <a:t> on y-axis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a line connecting observations from the same day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labels on x-,y-axis using +</a:t>
            </a:r>
            <a:r>
              <a:rPr lang="en-US" dirty="0" err="1"/>
              <a:t>xlab</a:t>
            </a:r>
            <a:r>
              <a:rPr lang="en-US" dirty="0"/>
              <a:t>(…)+</a:t>
            </a:r>
            <a:r>
              <a:rPr lang="en-US" dirty="0" err="1"/>
              <a:t>ylab</a:t>
            </a:r>
            <a:r>
              <a:rPr lang="en-US" dirty="0"/>
              <a:t>(…)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ggtitle</a:t>
            </a:r>
            <a:r>
              <a:rPr lang="en-US" dirty="0"/>
              <a:t>(…) to add a title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69929-216F-CFC2-63E4-5E3AE5E5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9053"/>
            <a:ext cx="560989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4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Spatial data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4585517" cy="4595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library(sf) : working with spatial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shpf</a:t>
            </a:r>
            <a:r>
              <a:rPr lang="en-US" dirty="0"/>
              <a:t> = </a:t>
            </a:r>
            <a:r>
              <a:rPr lang="en-US" dirty="0" err="1"/>
              <a:t>read_sf</a:t>
            </a:r>
            <a:r>
              <a:rPr lang="en-US" dirty="0"/>
              <a:t>(…)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names(</a:t>
            </a:r>
            <a:r>
              <a:rPr lang="en-US" dirty="0" err="1"/>
              <a:t>shpf</a:t>
            </a:r>
            <a:r>
              <a:rPr lang="en-US" dirty="0"/>
              <a:t>) to see the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+</a:t>
            </a:r>
            <a:r>
              <a:rPr lang="en-US" dirty="0" err="1"/>
              <a:t>geom_sf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(fill = …)) to plot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Google </a:t>
            </a:r>
            <a:r>
              <a:rPr lang="en-US" i="1" dirty="0" err="1"/>
              <a:t>scale_fill_continuous</a:t>
            </a:r>
            <a:r>
              <a:rPr lang="en-US" i="1" dirty="0"/>
              <a:t>() </a:t>
            </a:r>
            <a:r>
              <a:rPr lang="en-US" i="1" dirty="0" err="1"/>
              <a:t>ggplot</a:t>
            </a:r>
            <a:r>
              <a:rPr lang="en-US" dirty="0"/>
              <a:t> to have fun with the legend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50AD-D9E7-F840-08A0-8F9FF82E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27" y="275563"/>
            <a:ext cx="4544059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472E8-588D-AF5C-C239-F4AA6051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659" y="1181952"/>
            <a:ext cx="58102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Merging </a:t>
            </a:r>
            <a:r>
              <a:rPr lang="en-US" b="1" cap="none" dirty="0" err="1"/>
              <a:t>DataFrames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5796250" cy="4595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want to calculate the number of trips going to different </a:t>
            </a:r>
            <a:r>
              <a:rPr lang="en-US" dirty="0" err="1"/>
              <a:t>Zone_d</a:t>
            </a:r>
            <a:r>
              <a:rPr lang="en-US" dirty="0"/>
              <a:t> :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Zone_d</a:t>
            </a:r>
            <a:r>
              <a:rPr lang="en-US" dirty="0"/>
              <a:t>) and create a new </a:t>
            </a:r>
            <a:r>
              <a:rPr lang="en-US" dirty="0" err="1"/>
              <a:t>df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map, we need to merge it with </a:t>
            </a:r>
            <a:r>
              <a:rPr lang="en-US" dirty="0" err="1"/>
              <a:t>shpf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Figure out which columns correspond to zones in the two dataframes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merge(df1, df2, </a:t>
            </a:r>
            <a:r>
              <a:rPr lang="en-US" dirty="0" err="1"/>
              <a:t>by.x</a:t>
            </a:r>
            <a:r>
              <a:rPr lang="en-US" dirty="0"/>
              <a:t> = col1, </a:t>
            </a:r>
            <a:r>
              <a:rPr lang="en-US" dirty="0" err="1"/>
              <a:t>by.y</a:t>
            </a:r>
            <a:r>
              <a:rPr lang="en-US" dirty="0"/>
              <a:t> = col2)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df1 should be the spatial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E13FF-A6AD-1DCC-E022-7220FB21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08" y="269253"/>
            <a:ext cx="5178526" cy="14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BCCFD-362E-ED71-6261-C2450A74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034" y="1891284"/>
            <a:ext cx="4686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DA13-7AF2-8982-C4E2-F3001D59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a </a:t>
            </a:r>
            <a:r>
              <a:rPr lang="en-US" b="1">
                <a:solidFill>
                  <a:srgbClr val="FFFFFF"/>
                </a:solidFill>
              </a:rPr>
              <a:t>DataFrame</a:t>
            </a:r>
            <a:r>
              <a:rPr lang="en-US">
                <a:solidFill>
                  <a:srgbClr val="FFFFFF"/>
                </a:solidFill>
              </a:rPr>
              <a:t>?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6" name="Picture 5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C1CAEA76-7900-8D53-38DB-DD527E71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2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54C8AF-04AD-4FF3-80C1-E8DBB5B9C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194556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98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Other layers in </a:t>
            </a:r>
            <a:r>
              <a:rPr lang="en-US" b="1" cap="none" dirty="0" err="1"/>
              <a:t>ggplot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0C22-3E07-9AFC-789D-FAA3BC4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83" y="2084832"/>
            <a:ext cx="5796250" cy="4595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map doesn’t look that great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Legend is one of the most important layer of the map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Customize it with +</a:t>
            </a:r>
            <a:r>
              <a:rPr lang="en-US" dirty="0" err="1"/>
              <a:t>scale_fill</a:t>
            </a:r>
            <a:r>
              <a:rPr lang="en-US" dirty="0"/>
              <a:t>…..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enough variation in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 my datapoints by the quantile they fall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32CF3-0670-4FFF-FC93-27C0C78E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47" y="457199"/>
            <a:ext cx="5582224" cy="110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AC171-0ED0-E269-D7E2-66BF486AC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46" y="1691693"/>
            <a:ext cx="4899025" cy="48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0782-CC2A-9191-0D0D-99E054F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F403-F118-1377-E56D-A9595331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Most data analysis tasks are combinations of filtering, manipulating, and grouping and summarizing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your data involves performing these tasks serially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Piping these results into plots allows you to see the results of your actions very quickly allowing fast prototyping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takes time to learn a language. </a:t>
            </a:r>
            <a:r>
              <a:rPr lang="en-US"/>
              <a:t>Practice </a:t>
            </a:r>
            <a:r>
              <a:rPr lang="en-US" dirty="0"/>
              <a:t>and have fun working with your data!</a:t>
            </a:r>
          </a:p>
        </p:txBody>
      </p:sp>
    </p:spTree>
    <p:extLst>
      <p:ext uri="{BB962C8B-B14F-4D97-AF65-F5344CB8AC3E}">
        <p14:creationId xmlns:p14="http://schemas.microsoft.com/office/powerpoint/2010/main" val="260587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3C0D1-EF99-4C01-1978-9FD52A0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0E58-68EA-1BBE-4882-8CB679CA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201" y="4684242"/>
            <a:ext cx="397681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 dirty="0"/>
              <a:t>Feedback please -_-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>
                <a:hlinkClick r:id="rId2"/>
              </a:rPr>
              <a:t>https://go.cee.illinois.edu/ASCETDI_Survey</a:t>
            </a:r>
            <a:endParaRPr lang="en-US" sz="1600" dirty="0"/>
          </a:p>
          <a:p>
            <a:pPr algn="r"/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DE9F3F-699E-A37E-E88B-AE4EB376E8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6958" r="-2" b="2010"/>
          <a:stretch/>
        </p:blipFill>
        <p:spPr>
          <a:xfrm>
            <a:off x="4658258" y="0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A13-7AF2-8982-C4E2-F3001D59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937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/>
              <a:t>What is </a:t>
            </a:r>
            <a:r>
              <a:rPr lang="en-US" sz="6600" b="1" dirty="0"/>
              <a:t>R</a:t>
            </a:r>
            <a:r>
              <a:rPr lang="en-US" sz="6600" dirty="0"/>
              <a:t> good at?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E70C-8F42-8EE6-ADBA-44DEE365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126" y="1896532"/>
            <a:ext cx="9819745" cy="4605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R makes working with dataframes incredibly easy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(In my opinion) if your project primarily involves cleaning, manipulating, and visualizing dataframes, R is probably the best tool for the job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“</a:t>
            </a:r>
            <a:r>
              <a:rPr lang="en-US" sz="3600" b="1" dirty="0"/>
              <a:t>Piping</a:t>
            </a:r>
            <a:r>
              <a:rPr lang="en-US" sz="3600" dirty="0"/>
              <a:t>” allows rapid prototyping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81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A13-7AF2-8982-C4E2-F3001D59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937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/>
              <a:t>Usual operations on a </a:t>
            </a:r>
            <a:r>
              <a:rPr lang="en-US" sz="6600" b="1" dirty="0"/>
              <a:t>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E70C-8F42-8EE6-ADBA-44DEE365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9" y="1822756"/>
            <a:ext cx="8695264" cy="4605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(Filtering) Cleaning your data: conditionally removing rows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(Mutate) Add more columns to your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(Merge) Combining two </a:t>
            </a:r>
            <a:r>
              <a:rPr lang="en-US" sz="2400" b="1" dirty="0"/>
              <a:t>DF</a:t>
            </a:r>
            <a:r>
              <a:rPr lang="en-US" sz="2400" dirty="0"/>
              <a:t> based on some variables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(Group &amp; Summarize) Aggregate your data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2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A13-7AF2-8982-C4E2-F3001D59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937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/>
              <a:t>Setting up </a:t>
            </a:r>
            <a:r>
              <a:rPr lang="en-US" sz="6600" b="1" dirty="0"/>
              <a:t>R</a:t>
            </a:r>
            <a:r>
              <a:rPr lang="en-US" sz="6600" dirty="0"/>
              <a:t> and </a:t>
            </a:r>
            <a:r>
              <a:rPr lang="en-US" sz="6600" b="1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E70C-8F42-8EE6-ADBA-44DEE365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867" y="1904999"/>
            <a:ext cx="9819745" cy="4605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Download R from :     </a:t>
            </a:r>
            <a:r>
              <a:rPr lang="en-US" sz="2800" dirty="0">
                <a:hlinkClick r:id="rId2"/>
              </a:rPr>
              <a:t>https://cran.r-project.org/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 is the programming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Download RStudio from: </a:t>
            </a:r>
            <a:r>
              <a:rPr lang="en-US" sz="2800" dirty="0">
                <a:hlinkClick r:id="rId3"/>
              </a:rPr>
              <a:t>https://posit.co/downloads/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RStudio is the IDE that works best with R</a:t>
            </a:r>
          </a:p>
        </p:txBody>
      </p:sp>
    </p:spTree>
    <p:extLst>
      <p:ext uri="{BB962C8B-B14F-4D97-AF65-F5344CB8AC3E}">
        <p14:creationId xmlns:p14="http://schemas.microsoft.com/office/powerpoint/2010/main" val="5260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A13-7AF2-8982-C4E2-F3001D59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937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/>
              <a:t>Starting a project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E70C-8F42-8EE6-ADBA-44DEE365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6" y="1913467"/>
            <a:ext cx="4978398" cy="4605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New folder to store your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Open RStudio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File &gt; New Project &gt; Existing Directory…and browse to your folder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getwd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File &gt; New File &gt; R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339F9-917C-9D2B-713C-CF1637FC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81" y="2262923"/>
            <a:ext cx="6429153" cy="28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install.packages(“</a:t>
            </a:r>
            <a:r>
              <a:rPr lang="en-US" cap="none" dirty="0" err="1"/>
              <a:t>tidyverse</a:t>
            </a:r>
            <a:r>
              <a:rPr lang="en-US" cap="none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61B8-4268-41FA-9140-812F4531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28333"/>
            <a:ext cx="56645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tidyverse</a:t>
            </a:r>
            <a:r>
              <a:rPr lang="en-US" sz="2800" dirty="0"/>
              <a:t> : is a collection of packages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dplyr</a:t>
            </a:r>
            <a:r>
              <a:rPr lang="en-US" sz="2800" dirty="0"/>
              <a:t> : manipulating data frames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ggplot</a:t>
            </a:r>
            <a:r>
              <a:rPr lang="en-US" sz="2800" dirty="0"/>
              <a:t> : make plots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lubridate</a:t>
            </a:r>
            <a:r>
              <a:rPr lang="en-US" sz="2800" dirty="0"/>
              <a:t> : work with dates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532C4B-973C-DE40-FF91-AEB1FC7ADDD7}"/>
              </a:ext>
            </a:extLst>
          </p:cNvPr>
          <p:cNvSpPr txBox="1">
            <a:spLocks/>
          </p:cNvSpPr>
          <p:nvPr/>
        </p:nvSpPr>
        <p:spPr>
          <a:xfrm>
            <a:off x="6527461" y="3429000"/>
            <a:ext cx="5664539" cy="19585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i="1" dirty="0"/>
              <a:t>library(</a:t>
            </a:r>
            <a:r>
              <a:rPr lang="en-US" sz="6000" i="1" dirty="0" err="1"/>
              <a:t>tidyverse</a:t>
            </a:r>
            <a:r>
              <a:rPr lang="en-US" sz="6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25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Reading and Exploring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61B8-4268-41FA-9140-812F4531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841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load your data: </a:t>
            </a:r>
            <a:r>
              <a:rPr lang="en-US" sz="2800" dirty="0" err="1"/>
              <a:t>df</a:t>
            </a:r>
            <a:r>
              <a:rPr lang="en-US" sz="2800" dirty="0"/>
              <a:t> = read.csv(…)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get column names: names(</a:t>
            </a:r>
            <a:r>
              <a:rPr lang="en-US" sz="2800" dirty="0" err="1"/>
              <a:t>df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Select columns: </a:t>
            </a: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df</a:t>
            </a:r>
            <a:r>
              <a:rPr lang="en-US" sz="2800" dirty="0"/>
              <a:t> %&gt;% select(col1, col2,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Get summary: </a:t>
            </a:r>
            <a:r>
              <a:rPr lang="en-US" sz="2800" dirty="0" err="1"/>
              <a:t>df</a:t>
            </a:r>
            <a:r>
              <a:rPr lang="en-US" sz="2800" dirty="0"/>
              <a:t> %&gt;% summary()</a:t>
            </a:r>
          </a:p>
        </p:txBody>
      </p:sp>
    </p:spTree>
    <p:extLst>
      <p:ext uri="{BB962C8B-B14F-4D97-AF65-F5344CB8AC3E}">
        <p14:creationId xmlns:p14="http://schemas.microsoft.com/office/powerpoint/2010/main" val="123378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BA9-6195-D8E3-B4CB-65F0641B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Piping</a:t>
            </a:r>
            <a:r>
              <a:rPr lang="en-US" cap="none" dirty="0"/>
              <a:t> %&gt;%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61B8-4268-41FA-9140-812F4531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2084832"/>
            <a:ext cx="100841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Ctrl + shift + 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df</a:t>
            </a:r>
            <a:r>
              <a:rPr lang="en-US" sz="2800" dirty="0"/>
              <a:t> %&gt;% f() applies the function f to </a:t>
            </a:r>
            <a:r>
              <a:rPr lang="en-US" sz="2800" dirty="0" err="1"/>
              <a:t>dataframe</a:t>
            </a:r>
            <a:r>
              <a:rPr lang="en-US" sz="2800" dirty="0"/>
              <a:t> </a:t>
            </a:r>
            <a:r>
              <a:rPr lang="en-US" sz="2800" dirty="0" err="1"/>
              <a:t>df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Allows you to manipulate data without having to save intermediate steps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Very powerful when you’re </a:t>
            </a:r>
            <a:r>
              <a:rPr lang="en-US" sz="2800" i="1" dirty="0"/>
              <a:t>playing </a:t>
            </a:r>
            <a:r>
              <a:rPr lang="en-US" sz="2800" dirty="0"/>
              <a:t>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264020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853</TotalTime>
  <Words>1052</Words>
  <Application>Microsoft Office PowerPoint</Application>
  <PresentationFormat>Widescreen</PresentationFormat>
  <Paragraphs>190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Tw Cen MT</vt:lpstr>
      <vt:lpstr>Tw Cen MT Condensed</vt:lpstr>
      <vt:lpstr>Wingdings</vt:lpstr>
      <vt:lpstr>Wingdings 3</vt:lpstr>
      <vt:lpstr>Integral</vt:lpstr>
      <vt:lpstr>First Steps in R</vt:lpstr>
      <vt:lpstr>What is a DataFrame?</vt:lpstr>
      <vt:lpstr>What is R good at?</vt:lpstr>
      <vt:lpstr>Usual operations on a DF</vt:lpstr>
      <vt:lpstr>Setting up R and RStudio</vt:lpstr>
      <vt:lpstr>Starting a project</vt:lpstr>
      <vt:lpstr>install.packages(“tidyverse”)</vt:lpstr>
      <vt:lpstr>Reading and Exploring your Data</vt:lpstr>
      <vt:lpstr>Piping %&gt;%</vt:lpstr>
      <vt:lpstr>Filtering</vt:lpstr>
      <vt:lpstr>Mutate</vt:lpstr>
      <vt:lpstr>Plotting</vt:lpstr>
      <vt:lpstr>Plotting – adding trendline</vt:lpstr>
      <vt:lpstr>Plotting – distribution</vt:lpstr>
      <vt:lpstr>Working with datetime data: lubridate</vt:lpstr>
      <vt:lpstr>group_by(…) %&gt;% summarize(…)</vt:lpstr>
      <vt:lpstr>Challenge</vt:lpstr>
      <vt:lpstr>Spatial data</vt:lpstr>
      <vt:lpstr>Merging DataFrames</vt:lpstr>
      <vt:lpstr>Other layers in ggplot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in R</dc:title>
  <dc:creator>Pandey, Ayush</dc:creator>
  <cp:lastModifiedBy>Pandey, Ayush</cp:lastModifiedBy>
  <cp:revision>1</cp:revision>
  <dcterms:created xsi:type="dcterms:W3CDTF">2024-03-27T04:30:14Z</dcterms:created>
  <dcterms:modified xsi:type="dcterms:W3CDTF">2024-03-27T21:50:01Z</dcterms:modified>
</cp:coreProperties>
</file>