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D51BF-A3AF-4368-8547-35352B75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73CA80-3420-494E-9B74-FA32C1A41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4EB7-3869-4CAD-B002-BEE81A26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AE48A-3E43-41A5-A507-4E9053C8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11FCD-AC0E-4605-A768-8473D99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744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9CCAD-03D4-45D5-8B34-378BB909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2E94FD-AE29-4ECA-9281-B23AFC22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7D063A-6A0F-4FFB-A2DA-0A6E0A33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055D5-11AD-4F20-AF3D-6C2048D1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A0473-75F3-4B54-B806-D2328BEC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580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B725CE-A55C-49B2-AEA9-19F745166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A6A4E6-9E03-42B1-ABAE-E897D34A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D9A98-7E11-4AFF-92B9-34A2AEE8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1D15F-4BFF-4208-BF16-9E19948F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A3995-8C5B-411C-B0BC-7EEC1F19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802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B2710-88DD-4618-8904-0D7E07DD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9DC5E-5C27-4D9E-8410-6BFC8023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61A35-C827-4F27-8654-3A36D644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9D95AF-B468-46BB-B8B8-3776B0FF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0893C-D698-4B37-ADAB-6459609F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967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7214-06CD-49D5-8E3B-28BB6D56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0CA32F-6CFB-43F7-B289-8EA09B33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EC3498-2064-4A1E-AD01-DAFDEABD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BD198-4C5A-4E50-B641-5DD06240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CD429-024D-485B-8CBB-C314A9B2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18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122E-C9E4-4C9F-B294-A39B992A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00786-7AB1-4568-8BF4-D2C51F711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DBE402-E216-440F-B0DB-986A38BC3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81E802-2217-4BB8-96E7-554D1A22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D35197-88E2-46A6-A202-D1826138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C1E893-4ED0-4384-A00E-5167AB06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785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B9C8B-A56E-482A-8769-B5531DD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C039D-16A1-45F9-BA1A-25DA867F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8C8086-277A-45B3-B3D8-9799B00FB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D7EEB8-072C-40D6-8A1B-E358BCADF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45CB24-C3EC-4533-B603-B6C1A62B8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81C9DE-67A1-43BA-86F7-9769219D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9D46AB-2AB2-44D5-BF1F-A7E1C202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941FDF-1F59-46FC-BA5A-F4D78A78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68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6B43E-942F-45B7-A28E-FD4284B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4FE2B5-2E83-4F70-91FA-1D7D7C9B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A60EB3-484C-4EE6-A295-506E577D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10D98B-D4C9-425E-9AEC-44246712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843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340374-EFE8-438B-8625-516CE1E4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A60900-459E-4C65-9B9D-B1A17056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EDD660-E6BA-4A31-AC5A-D748E36C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962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54261-643D-4158-8EFE-E5753340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76522-87E8-41B4-AADD-5106B00D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955EDC-7C40-4687-B9DB-6B95BF81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80B69B-9473-4178-A6D7-27ED7676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852BCB-A918-4038-9AC8-612A6F7B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377C5-3257-489B-B2F1-519109F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725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B595C-8CC2-431B-864B-4519C0D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60A0FA-CCC4-4C30-A1CF-CD522DC0A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4BFB0F-E5DB-493D-9AF7-1A6266413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9FD1F0-ECF3-45A8-90F4-D124C1F3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492930-80EC-432E-8E7B-AAF9285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6E487F-C72C-4679-A87A-5ED14BA7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64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F84421-B732-4FD5-ACC8-1D5A5E06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7B5B7-3D24-47BE-96DA-C78AC446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A8BE59-B0E9-4FAC-A3A2-AFB3FAF5E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687F-3011-454E-B7B4-2965DE9F8E2B}" type="datetimeFigureOut">
              <a:rPr lang="es-PE" smtClean="0"/>
              <a:t>24/08/2023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FB2F5-A0F7-4343-BB0D-D818472A1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FB240-435E-4DF2-9EFF-FA92E5D99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71D4D-70D8-4E16-AB7E-FB8737764B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139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A8896-1BAA-4322-8BAB-AD21F9946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3298" y="1054359"/>
            <a:ext cx="7498702" cy="1912776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rgbClr val="FF0000"/>
                </a:solidFill>
                <a:highlight>
                  <a:srgbClr val="000000"/>
                </a:highlight>
                <a:latin typeface="+mn-lt"/>
              </a:rPr>
              <a:t>ORDENAMIENTO POR INSERCIÓN </a:t>
            </a:r>
            <a:endParaRPr lang="es-PE" dirty="0">
              <a:solidFill>
                <a:srgbClr val="FF0000"/>
              </a:solidFill>
              <a:highlight>
                <a:srgbClr val="0000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69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86630-ED32-4423-A67D-1424474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6" y="274684"/>
            <a:ext cx="8806543" cy="763879"/>
          </a:xfrm>
        </p:spPr>
        <p:txBody>
          <a:bodyPr>
            <a:norm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ORDENAMIENTO POR INSERCIÓN </a:t>
            </a:r>
            <a:endParaRPr lang="es-PE" sz="48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1BEBD-9C10-47E0-AC83-90CDAC082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0992"/>
            <a:ext cx="7812156" cy="5804452"/>
          </a:xfrm>
        </p:spPr>
        <p:txBody>
          <a:bodyPr>
            <a:normAutofit fontScale="92500" lnSpcReduction="10000"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  <a:latin typeface="Baskerville Old Face" panose="02020602080505020303" pitchFamily="18" charset="0"/>
              </a:rPr>
              <a:t>es una manera muy natural de ordenar para un ser humano y puede usarse fácilmente para ordenar un mazo de cartas numeradas en forma arbitraria. Requiere o(n</a:t>
            </a:r>
            <a:r>
              <a:rPr lang="es-PE" sz="3200" b="1" i="0" dirty="0">
                <a:solidFill>
                  <a:schemeClr val="bg1"/>
                </a:solidFill>
                <a:effectLst/>
                <a:latin typeface="Baskerville Old Face" panose="02020602080505020303" pitchFamily="18" charset="0"/>
              </a:rPr>
              <a:t>²) operaciones para ordenar una lista de n elementos.</a:t>
            </a:r>
          </a:p>
          <a:p>
            <a:r>
              <a:rPr lang="es-PE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Inicialmente, se tiene un solo elemento que, obviamente,</a:t>
            </a:r>
            <a:r>
              <a:rPr lang="es-ES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es un conjunto ordenado. Después, cuando hay  k elementos ordenados de menor a mayor se toma el elemento k + 1 y se compara con todos los elementos ya ordenados,detenindose cuando se encuentra un elemento menor (todos los elementos mayores han sido desplazados una posición a la derecha) o cuando ya no se encuentran elementos</a:t>
            </a:r>
            <a:r>
              <a:rPr lang="es-E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  <a:p>
            <a:pPr marL="0" indent="0">
              <a:buNone/>
            </a:pPr>
            <a:endParaRPr lang="es-PE" sz="3200" b="1" dirty="0">
              <a:latin typeface="Baskerville Old Face" panose="02020602080505020303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3A46E55-46B5-4975-BEEC-1C9776681D04}"/>
              </a:ext>
            </a:extLst>
          </p:cNvPr>
          <p:cNvSpPr/>
          <p:nvPr/>
        </p:nvSpPr>
        <p:spPr>
          <a:xfrm flipV="1">
            <a:off x="2547256" y="861408"/>
            <a:ext cx="810749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BBC3C62-D7C5-40DD-ACE4-72402F03E582}"/>
              </a:ext>
            </a:extLst>
          </p:cNvPr>
          <p:cNvSpPr/>
          <p:nvPr/>
        </p:nvSpPr>
        <p:spPr>
          <a:xfrm flipV="1">
            <a:off x="2547256" y="251824"/>
            <a:ext cx="810749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532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1ECF2-D3D1-47A5-96EF-DF9A5FCC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50" y="116513"/>
            <a:ext cx="7204213" cy="1200151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EJEMPLO DE ORDENAMIENTO POR INSERCI</a:t>
            </a:r>
            <a:r>
              <a:rPr lang="es-PE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5ED606-5EA8-4A84-99EC-97EBE0B6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3262653"/>
            <a:ext cx="5156751" cy="1457462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20A9EE-9F04-422F-A314-DF494273B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1631961"/>
            <a:ext cx="5327373" cy="1382079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055F84-3064-4D20-B071-1F9430A0D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5035412"/>
            <a:ext cx="5156751" cy="14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42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126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Tema de Office</vt:lpstr>
      <vt:lpstr>ORDENAMIENTO POR INSERCIÓN </vt:lpstr>
      <vt:lpstr>ORDENAMIENTO POR INSERCIÓN </vt:lpstr>
      <vt:lpstr>EJEMPLO DE ORDENAMIENTO POR INSERCION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POR INSERCIÓN</dc:title>
  <dc:creator>Alumno</dc:creator>
  <cp:lastModifiedBy>Alumno</cp:lastModifiedBy>
  <cp:revision>5</cp:revision>
  <dcterms:created xsi:type="dcterms:W3CDTF">2023-08-24T19:48:40Z</dcterms:created>
  <dcterms:modified xsi:type="dcterms:W3CDTF">2023-08-24T20:20:37Z</dcterms:modified>
</cp:coreProperties>
</file>