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DD51BF-A3AF-4368-8547-35352B759E0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0473CA80-3420-494E-9B74-FA32C1A41D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40424EB7-3869-4CAD-B002-BEE81A2605EE}"/>
              </a:ext>
            </a:extLst>
          </p:cNvPr>
          <p:cNvSpPr>
            <a:spLocks noGrp="1"/>
          </p:cNvSpPr>
          <p:nvPr>
            <p:ph type="dt" sz="half" idx="10"/>
          </p:nvPr>
        </p:nvSpPr>
        <p:spPr/>
        <p:txBody>
          <a:bodyPr/>
          <a:lstStyle/>
          <a:p>
            <a:fld id="{10D2687F-3011-454E-B7B4-2965DE9F8E2B}" type="datetimeFigureOut">
              <a:rPr lang="es-PE" smtClean="0"/>
              <a:t>24/08/2023</a:t>
            </a:fld>
            <a:endParaRPr lang="es-PE"/>
          </a:p>
        </p:txBody>
      </p:sp>
      <p:sp>
        <p:nvSpPr>
          <p:cNvPr id="5" name="Marcador de pie de página 4">
            <a:extLst>
              <a:ext uri="{FF2B5EF4-FFF2-40B4-BE49-F238E27FC236}">
                <a16:creationId xmlns:a16="http://schemas.microsoft.com/office/drawing/2014/main" id="{D12AE48A-3E43-41A5-A507-4E9053C86A0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0F11FCD-AC0E-4605-A768-8473D996F89D}"/>
              </a:ext>
            </a:extLst>
          </p:cNvPr>
          <p:cNvSpPr>
            <a:spLocks noGrp="1"/>
          </p:cNvSpPr>
          <p:nvPr>
            <p:ph type="sldNum" sz="quarter" idx="12"/>
          </p:nvPr>
        </p:nvSpPr>
        <p:spPr/>
        <p:txBody>
          <a:bodyPr/>
          <a:lstStyle/>
          <a:p>
            <a:fld id="{A1871D4D-70D8-4E16-AB7E-FB8737764BE4}" type="slidenum">
              <a:rPr lang="es-PE" smtClean="0"/>
              <a:t>‹Nº›</a:t>
            </a:fld>
            <a:endParaRPr lang="es-PE"/>
          </a:p>
        </p:txBody>
      </p:sp>
    </p:spTree>
    <p:extLst>
      <p:ext uri="{BB962C8B-B14F-4D97-AF65-F5344CB8AC3E}">
        <p14:creationId xmlns:p14="http://schemas.microsoft.com/office/powerpoint/2010/main" val="3977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F9CCAD-03D4-45D5-8B34-378BB9097BB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92E94FD-AE29-4ECA-9281-B23AFC223C4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C7D063A-6A0F-4FFB-A2DA-0A6E0A3320BE}"/>
              </a:ext>
            </a:extLst>
          </p:cNvPr>
          <p:cNvSpPr>
            <a:spLocks noGrp="1"/>
          </p:cNvSpPr>
          <p:nvPr>
            <p:ph type="dt" sz="half" idx="10"/>
          </p:nvPr>
        </p:nvSpPr>
        <p:spPr/>
        <p:txBody>
          <a:bodyPr/>
          <a:lstStyle/>
          <a:p>
            <a:fld id="{10D2687F-3011-454E-B7B4-2965DE9F8E2B}" type="datetimeFigureOut">
              <a:rPr lang="es-PE" smtClean="0"/>
              <a:t>24/08/2023</a:t>
            </a:fld>
            <a:endParaRPr lang="es-PE"/>
          </a:p>
        </p:txBody>
      </p:sp>
      <p:sp>
        <p:nvSpPr>
          <p:cNvPr id="5" name="Marcador de pie de página 4">
            <a:extLst>
              <a:ext uri="{FF2B5EF4-FFF2-40B4-BE49-F238E27FC236}">
                <a16:creationId xmlns:a16="http://schemas.microsoft.com/office/drawing/2014/main" id="{8B6055D5-11AD-4F20-AF3D-6C2048D1672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9DA0473-75F3-4B54-B806-D2328BEC9FD2}"/>
              </a:ext>
            </a:extLst>
          </p:cNvPr>
          <p:cNvSpPr>
            <a:spLocks noGrp="1"/>
          </p:cNvSpPr>
          <p:nvPr>
            <p:ph type="sldNum" sz="quarter" idx="12"/>
          </p:nvPr>
        </p:nvSpPr>
        <p:spPr/>
        <p:txBody>
          <a:bodyPr/>
          <a:lstStyle/>
          <a:p>
            <a:fld id="{A1871D4D-70D8-4E16-AB7E-FB8737764BE4}" type="slidenum">
              <a:rPr lang="es-PE" smtClean="0"/>
              <a:t>‹Nº›</a:t>
            </a:fld>
            <a:endParaRPr lang="es-PE"/>
          </a:p>
        </p:txBody>
      </p:sp>
    </p:spTree>
    <p:extLst>
      <p:ext uri="{BB962C8B-B14F-4D97-AF65-F5344CB8AC3E}">
        <p14:creationId xmlns:p14="http://schemas.microsoft.com/office/powerpoint/2010/main" val="289580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CB725CE-A55C-49B2-AEA9-19F74516691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D3A6A4E6-9E03-42B1-ABAE-E897D34AA78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BED9A98-7E11-4AFF-92B9-34A2AEE80314}"/>
              </a:ext>
            </a:extLst>
          </p:cNvPr>
          <p:cNvSpPr>
            <a:spLocks noGrp="1"/>
          </p:cNvSpPr>
          <p:nvPr>
            <p:ph type="dt" sz="half" idx="10"/>
          </p:nvPr>
        </p:nvSpPr>
        <p:spPr/>
        <p:txBody>
          <a:bodyPr/>
          <a:lstStyle/>
          <a:p>
            <a:fld id="{10D2687F-3011-454E-B7B4-2965DE9F8E2B}" type="datetimeFigureOut">
              <a:rPr lang="es-PE" smtClean="0"/>
              <a:t>24/08/2023</a:t>
            </a:fld>
            <a:endParaRPr lang="es-PE"/>
          </a:p>
        </p:txBody>
      </p:sp>
      <p:sp>
        <p:nvSpPr>
          <p:cNvPr id="5" name="Marcador de pie de página 4">
            <a:extLst>
              <a:ext uri="{FF2B5EF4-FFF2-40B4-BE49-F238E27FC236}">
                <a16:creationId xmlns:a16="http://schemas.microsoft.com/office/drawing/2014/main" id="{3C21D15F-4BFF-4208-BF16-9E19948F355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46A3995-8C5B-411C-B0BC-7EEC1F1920D6}"/>
              </a:ext>
            </a:extLst>
          </p:cNvPr>
          <p:cNvSpPr>
            <a:spLocks noGrp="1"/>
          </p:cNvSpPr>
          <p:nvPr>
            <p:ph type="sldNum" sz="quarter" idx="12"/>
          </p:nvPr>
        </p:nvSpPr>
        <p:spPr/>
        <p:txBody>
          <a:bodyPr/>
          <a:lstStyle/>
          <a:p>
            <a:fld id="{A1871D4D-70D8-4E16-AB7E-FB8737764BE4}" type="slidenum">
              <a:rPr lang="es-PE" smtClean="0"/>
              <a:t>‹Nº›</a:t>
            </a:fld>
            <a:endParaRPr lang="es-PE"/>
          </a:p>
        </p:txBody>
      </p:sp>
    </p:spTree>
    <p:extLst>
      <p:ext uri="{BB962C8B-B14F-4D97-AF65-F5344CB8AC3E}">
        <p14:creationId xmlns:p14="http://schemas.microsoft.com/office/powerpoint/2010/main" val="1128029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8B2710-88DD-4618-8904-0D7E07DD347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F79DC5E-5C27-4D9E-8410-6BFC8023D3A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9B61A35-C827-4F27-8654-3A36D6445BC9}"/>
              </a:ext>
            </a:extLst>
          </p:cNvPr>
          <p:cNvSpPr>
            <a:spLocks noGrp="1"/>
          </p:cNvSpPr>
          <p:nvPr>
            <p:ph type="dt" sz="half" idx="10"/>
          </p:nvPr>
        </p:nvSpPr>
        <p:spPr/>
        <p:txBody>
          <a:bodyPr/>
          <a:lstStyle/>
          <a:p>
            <a:fld id="{10D2687F-3011-454E-B7B4-2965DE9F8E2B}" type="datetimeFigureOut">
              <a:rPr lang="es-PE" smtClean="0"/>
              <a:t>24/08/2023</a:t>
            </a:fld>
            <a:endParaRPr lang="es-PE"/>
          </a:p>
        </p:txBody>
      </p:sp>
      <p:sp>
        <p:nvSpPr>
          <p:cNvPr id="5" name="Marcador de pie de página 4">
            <a:extLst>
              <a:ext uri="{FF2B5EF4-FFF2-40B4-BE49-F238E27FC236}">
                <a16:creationId xmlns:a16="http://schemas.microsoft.com/office/drawing/2014/main" id="{359D95AF-B468-46BB-B8B8-3776B0FFDA3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1D0893C-D698-4B37-ADAB-6459609F1473}"/>
              </a:ext>
            </a:extLst>
          </p:cNvPr>
          <p:cNvSpPr>
            <a:spLocks noGrp="1"/>
          </p:cNvSpPr>
          <p:nvPr>
            <p:ph type="sldNum" sz="quarter" idx="12"/>
          </p:nvPr>
        </p:nvSpPr>
        <p:spPr/>
        <p:txBody>
          <a:bodyPr/>
          <a:lstStyle/>
          <a:p>
            <a:fld id="{A1871D4D-70D8-4E16-AB7E-FB8737764BE4}" type="slidenum">
              <a:rPr lang="es-PE" smtClean="0"/>
              <a:t>‹Nº›</a:t>
            </a:fld>
            <a:endParaRPr lang="es-PE"/>
          </a:p>
        </p:txBody>
      </p:sp>
    </p:spTree>
    <p:extLst>
      <p:ext uri="{BB962C8B-B14F-4D97-AF65-F5344CB8AC3E}">
        <p14:creationId xmlns:p14="http://schemas.microsoft.com/office/powerpoint/2010/main" val="94967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ED7214-06CD-49D5-8E3B-28BB6D567A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00CA32F-6CFB-43F7-B289-8EA09B33B5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3EC3498-2064-4A1E-AD01-DAFDEABDD331}"/>
              </a:ext>
            </a:extLst>
          </p:cNvPr>
          <p:cNvSpPr>
            <a:spLocks noGrp="1"/>
          </p:cNvSpPr>
          <p:nvPr>
            <p:ph type="dt" sz="half" idx="10"/>
          </p:nvPr>
        </p:nvSpPr>
        <p:spPr/>
        <p:txBody>
          <a:bodyPr/>
          <a:lstStyle/>
          <a:p>
            <a:fld id="{10D2687F-3011-454E-B7B4-2965DE9F8E2B}" type="datetimeFigureOut">
              <a:rPr lang="es-PE" smtClean="0"/>
              <a:t>24/08/2023</a:t>
            </a:fld>
            <a:endParaRPr lang="es-PE"/>
          </a:p>
        </p:txBody>
      </p:sp>
      <p:sp>
        <p:nvSpPr>
          <p:cNvPr id="5" name="Marcador de pie de página 4">
            <a:extLst>
              <a:ext uri="{FF2B5EF4-FFF2-40B4-BE49-F238E27FC236}">
                <a16:creationId xmlns:a16="http://schemas.microsoft.com/office/drawing/2014/main" id="{E9DBD198-4C5A-4E50-B641-5DD06240452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99CD429-024D-485B-8CBB-C314A9B2EC2C}"/>
              </a:ext>
            </a:extLst>
          </p:cNvPr>
          <p:cNvSpPr>
            <a:spLocks noGrp="1"/>
          </p:cNvSpPr>
          <p:nvPr>
            <p:ph type="sldNum" sz="quarter" idx="12"/>
          </p:nvPr>
        </p:nvSpPr>
        <p:spPr/>
        <p:txBody>
          <a:bodyPr/>
          <a:lstStyle/>
          <a:p>
            <a:fld id="{A1871D4D-70D8-4E16-AB7E-FB8737764BE4}" type="slidenum">
              <a:rPr lang="es-PE" smtClean="0"/>
              <a:t>‹Nº›</a:t>
            </a:fld>
            <a:endParaRPr lang="es-PE"/>
          </a:p>
        </p:txBody>
      </p:sp>
    </p:spTree>
    <p:extLst>
      <p:ext uri="{BB962C8B-B14F-4D97-AF65-F5344CB8AC3E}">
        <p14:creationId xmlns:p14="http://schemas.microsoft.com/office/powerpoint/2010/main" val="65180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86122E-C9E4-4C9F-B294-A39B992A964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8A700786-7AB1-4568-8BF4-D2C51F711B3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B4DBE402-E216-440F-B0DB-986A38BC356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AA81E802-2217-4BB8-96E7-554D1A2281A4}"/>
              </a:ext>
            </a:extLst>
          </p:cNvPr>
          <p:cNvSpPr>
            <a:spLocks noGrp="1"/>
          </p:cNvSpPr>
          <p:nvPr>
            <p:ph type="dt" sz="half" idx="10"/>
          </p:nvPr>
        </p:nvSpPr>
        <p:spPr/>
        <p:txBody>
          <a:bodyPr/>
          <a:lstStyle/>
          <a:p>
            <a:fld id="{10D2687F-3011-454E-B7B4-2965DE9F8E2B}" type="datetimeFigureOut">
              <a:rPr lang="es-PE" smtClean="0"/>
              <a:t>24/08/2023</a:t>
            </a:fld>
            <a:endParaRPr lang="es-PE"/>
          </a:p>
        </p:txBody>
      </p:sp>
      <p:sp>
        <p:nvSpPr>
          <p:cNvPr id="6" name="Marcador de pie de página 5">
            <a:extLst>
              <a:ext uri="{FF2B5EF4-FFF2-40B4-BE49-F238E27FC236}">
                <a16:creationId xmlns:a16="http://schemas.microsoft.com/office/drawing/2014/main" id="{88D35197-88E2-46A6-A202-D1826138BA77}"/>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0BC1E893-4ED0-4384-A00E-5167AB061C34}"/>
              </a:ext>
            </a:extLst>
          </p:cNvPr>
          <p:cNvSpPr>
            <a:spLocks noGrp="1"/>
          </p:cNvSpPr>
          <p:nvPr>
            <p:ph type="sldNum" sz="quarter" idx="12"/>
          </p:nvPr>
        </p:nvSpPr>
        <p:spPr/>
        <p:txBody>
          <a:bodyPr/>
          <a:lstStyle/>
          <a:p>
            <a:fld id="{A1871D4D-70D8-4E16-AB7E-FB8737764BE4}" type="slidenum">
              <a:rPr lang="es-PE" smtClean="0"/>
              <a:t>‹Nº›</a:t>
            </a:fld>
            <a:endParaRPr lang="es-PE"/>
          </a:p>
        </p:txBody>
      </p:sp>
    </p:spTree>
    <p:extLst>
      <p:ext uri="{BB962C8B-B14F-4D97-AF65-F5344CB8AC3E}">
        <p14:creationId xmlns:p14="http://schemas.microsoft.com/office/powerpoint/2010/main" val="3957852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1B9C8B-A56E-482A-8769-B5531DDF016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CAC039D-16A1-45F9-BA1A-25DA867F6C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E8C8086-277A-45B3-B3D8-9799B00FBBE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22D7EEB8-072C-40D6-8A1B-E358BCADFD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445CB24-C3EC-4533-B603-B6C1A62B805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6781C9DE-67A1-43BA-86F7-9769219D0DFD}"/>
              </a:ext>
            </a:extLst>
          </p:cNvPr>
          <p:cNvSpPr>
            <a:spLocks noGrp="1"/>
          </p:cNvSpPr>
          <p:nvPr>
            <p:ph type="dt" sz="half" idx="10"/>
          </p:nvPr>
        </p:nvSpPr>
        <p:spPr/>
        <p:txBody>
          <a:bodyPr/>
          <a:lstStyle/>
          <a:p>
            <a:fld id="{10D2687F-3011-454E-B7B4-2965DE9F8E2B}" type="datetimeFigureOut">
              <a:rPr lang="es-PE" smtClean="0"/>
              <a:t>24/08/2023</a:t>
            </a:fld>
            <a:endParaRPr lang="es-PE"/>
          </a:p>
        </p:txBody>
      </p:sp>
      <p:sp>
        <p:nvSpPr>
          <p:cNvPr id="8" name="Marcador de pie de página 7">
            <a:extLst>
              <a:ext uri="{FF2B5EF4-FFF2-40B4-BE49-F238E27FC236}">
                <a16:creationId xmlns:a16="http://schemas.microsoft.com/office/drawing/2014/main" id="{519D46AB-2AB2-44D5-BF1F-A7E1C202FBD4}"/>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1B941FDF-1F59-46FC-BA5A-F4D78A78266B}"/>
              </a:ext>
            </a:extLst>
          </p:cNvPr>
          <p:cNvSpPr>
            <a:spLocks noGrp="1"/>
          </p:cNvSpPr>
          <p:nvPr>
            <p:ph type="sldNum" sz="quarter" idx="12"/>
          </p:nvPr>
        </p:nvSpPr>
        <p:spPr/>
        <p:txBody>
          <a:bodyPr/>
          <a:lstStyle/>
          <a:p>
            <a:fld id="{A1871D4D-70D8-4E16-AB7E-FB8737764BE4}" type="slidenum">
              <a:rPr lang="es-PE" smtClean="0"/>
              <a:t>‹Nº›</a:t>
            </a:fld>
            <a:endParaRPr lang="es-PE"/>
          </a:p>
        </p:txBody>
      </p:sp>
    </p:spTree>
    <p:extLst>
      <p:ext uri="{BB962C8B-B14F-4D97-AF65-F5344CB8AC3E}">
        <p14:creationId xmlns:p14="http://schemas.microsoft.com/office/powerpoint/2010/main" val="30368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6B43E-942F-45B7-A28E-FD4284B8AA1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834FE2B5-2E83-4F70-91FA-1D7D7C9BAD6E}"/>
              </a:ext>
            </a:extLst>
          </p:cNvPr>
          <p:cNvSpPr>
            <a:spLocks noGrp="1"/>
          </p:cNvSpPr>
          <p:nvPr>
            <p:ph type="dt" sz="half" idx="10"/>
          </p:nvPr>
        </p:nvSpPr>
        <p:spPr/>
        <p:txBody>
          <a:bodyPr/>
          <a:lstStyle/>
          <a:p>
            <a:fld id="{10D2687F-3011-454E-B7B4-2965DE9F8E2B}" type="datetimeFigureOut">
              <a:rPr lang="es-PE" smtClean="0"/>
              <a:t>24/08/2023</a:t>
            </a:fld>
            <a:endParaRPr lang="es-PE"/>
          </a:p>
        </p:txBody>
      </p:sp>
      <p:sp>
        <p:nvSpPr>
          <p:cNvPr id="4" name="Marcador de pie de página 3">
            <a:extLst>
              <a:ext uri="{FF2B5EF4-FFF2-40B4-BE49-F238E27FC236}">
                <a16:creationId xmlns:a16="http://schemas.microsoft.com/office/drawing/2014/main" id="{0CA60EB3-484C-4EE6-A295-506E577DC0C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C310D98B-D4C9-425E-9AEC-442467129EE8}"/>
              </a:ext>
            </a:extLst>
          </p:cNvPr>
          <p:cNvSpPr>
            <a:spLocks noGrp="1"/>
          </p:cNvSpPr>
          <p:nvPr>
            <p:ph type="sldNum" sz="quarter" idx="12"/>
          </p:nvPr>
        </p:nvSpPr>
        <p:spPr/>
        <p:txBody>
          <a:bodyPr/>
          <a:lstStyle/>
          <a:p>
            <a:fld id="{A1871D4D-70D8-4E16-AB7E-FB8737764BE4}" type="slidenum">
              <a:rPr lang="es-PE" smtClean="0"/>
              <a:t>‹Nº›</a:t>
            </a:fld>
            <a:endParaRPr lang="es-PE"/>
          </a:p>
        </p:txBody>
      </p:sp>
    </p:spTree>
    <p:extLst>
      <p:ext uri="{BB962C8B-B14F-4D97-AF65-F5344CB8AC3E}">
        <p14:creationId xmlns:p14="http://schemas.microsoft.com/office/powerpoint/2010/main" val="778432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6340374-EFE8-438B-8625-516CE1E4F014}"/>
              </a:ext>
            </a:extLst>
          </p:cNvPr>
          <p:cNvSpPr>
            <a:spLocks noGrp="1"/>
          </p:cNvSpPr>
          <p:nvPr>
            <p:ph type="dt" sz="half" idx="10"/>
          </p:nvPr>
        </p:nvSpPr>
        <p:spPr/>
        <p:txBody>
          <a:bodyPr/>
          <a:lstStyle/>
          <a:p>
            <a:fld id="{10D2687F-3011-454E-B7B4-2965DE9F8E2B}" type="datetimeFigureOut">
              <a:rPr lang="es-PE" smtClean="0"/>
              <a:t>24/08/2023</a:t>
            </a:fld>
            <a:endParaRPr lang="es-PE"/>
          </a:p>
        </p:txBody>
      </p:sp>
      <p:sp>
        <p:nvSpPr>
          <p:cNvPr id="3" name="Marcador de pie de página 2">
            <a:extLst>
              <a:ext uri="{FF2B5EF4-FFF2-40B4-BE49-F238E27FC236}">
                <a16:creationId xmlns:a16="http://schemas.microsoft.com/office/drawing/2014/main" id="{03A60900-459E-4C65-9B9D-B1A1705643C1}"/>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8AEDD660-E6BA-4A31-AC5A-D748E36CC574}"/>
              </a:ext>
            </a:extLst>
          </p:cNvPr>
          <p:cNvSpPr>
            <a:spLocks noGrp="1"/>
          </p:cNvSpPr>
          <p:nvPr>
            <p:ph type="sldNum" sz="quarter" idx="12"/>
          </p:nvPr>
        </p:nvSpPr>
        <p:spPr/>
        <p:txBody>
          <a:bodyPr/>
          <a:lstStyle/>
          <a:p>
            <a:fld id="{A1871D4D-70D8-4E16-AB7E-FB8737764BE4}" type="slidenum">
              <a:rPr lang="es-PE" smtClean="0"/>
              <a:t>‹Nº›</a:t>
            </a:fld>
            <a:endParaRPr lang="es-PE"/>
          </a:p>
        </p:txBody>
      </p:sp>
    </p:spTree>
    <p:extLst>
      <p:ext uri="{BB962C8B-B14F-4D97-AF65-F5344CB8AC3E}">
        <p14:creationId xmlns:p14="http://schemas.microsoft.com/office/powerpoint/2010/main" val="397962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554261-643D-4158-8EFE-E5753340A35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F876522-87E8-41B4-AADD-5106B00D14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40955EDC-7C40-4687-B9DB-6B95BF81B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380B69B-9473-4178-A6D7-27ED7676C762}"/>
              </a:ext>
            </a:extLst>
          </p:cNvPr>
          <p:cNvSpPr>
            <a:spLocks noGrp="1"/>
          </p:cNvSpPr>
          <p:nvPr>
            <p:ph type="dt" sz="half" idx="10"/>
          </p:nvPr>
        </p:nvSpPr>
        <p:spPr/>
        <p:txBody>
          <a:bodyPr/>
          <a:lstStyle/>
          <a:p>
            <a:fld id="{10D2687F-3011-454E-B7B4-2965DE9F8E2B}" type="datetimeFigureOut">
              <a:rPr lang="es-PE" smtClean="0"/>
              <a:t>24/08/2023</a:t>
            </a:fld>
            <a:endParaRPr lang="es-PE"/>
          </a:p>
        </p:txBody>
      </p:sp>
      <p:sp>
        <p:nvSpPr>
          <p:cNvPr id="6" name="Marcador de pie de página 5">
            <a:extLst>
              <a:ext uri="{FF2B5EF4-FFF2-40B4-BE49-F238E27FC236}">
                <a16:creationId xmlns:a16="http://schemas.microsoft.com/office/drawing/2014/main" id="{AD852BCB-A918-4038-9AC8-612A6F7B10F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70377C5-3257-489B-B2F1-519109F38014}"/>
              </a:ext>
            </a:extLst>
          </p:cNvPr>
          <p:cNvSpPr>
            <a:spLocks noGrp="1"/>
          </p:cNvSpPr>
          <p:nvPr>
            <p:ph type="sldNum" sz="quarter" idx="12"/>
          </p:nvPr>
        </p:nvSpPr>
        <p:spPr/>
        <p:txBody>
          <a:bodyPr/>
          <a:lstStyle/>
          <a:p>
            <a:fld id="{A1871D4D-70D8-4E16-AB7E-FB8737764BE4}" type="slidenum">
              <a:rPr lang="es-PE" smtClean="0"/>
              <a:t>‹Nº›</a:t>
            </a:fld>
            <a:endParaRPr lang="es-PE"/>
          </a:p>
        </p:txBody>
      </p:sp>
    </p:spTree>
    <p:extLst>
      <p:ext uri="{BB962C8B-B14F-4D97-AF65-F5344CB8AC3E}">
        <p14:creationId xmlns:p14="http://schemas.microsoft.com/office/powerpoint/2010/main" val="3557250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7B595C-8CC2-431B-864B-4519C0DD5E3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F460A0FA-CCC4-4C30-A1CF-CD522DC0A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2C4BFB0F-E5DB-493D-9AF7-1A6266413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19FD1F0-ECF3-45A8-90F4-D124C1F3494B}"/>
              </a:ext>
            </a:extLst>
          </p:cNvPr>
          <p:cNvSpPr>
            <a:spLocks noGrp="1"/>
          </p:cNvSpPr>
          <p:nvPr>
            <p:ph type="dt" sz="half" idx="10"/>
          </p:nvPr>
        </p:nvSpPr>
        <p:spPr/>
        <p:txBody>
          <a:bodyPr/>
          <a:lstStyle/>
          <a:p>
            <a:fld id="{10D2687F-3011-454E-B7B4-2965DE9F8E2B}" type="datetimeFigureOut">
              <a:rPr lang="es-PE" smtClean="0"/>
              <a:t>24/08/2023</a:t>
            </a:fld>
            <a:endParaRPr lang="es-PE"/>
          </a:p>
        </p:txBody>
      </p:sp>
      <p:sp>
        <p:nvSpPr>
          <p:cNvPr id="6" name="Marcador de pie de página 5">
            <a:extLst>
              <a:ext uri="{FF2B5EF4-FFF2-40B4-BE49-F238E27FC236}">
                <a16:creationId xmlns:a16="http://schemas.microsoft.com/office/drawing/2014/main" id="{8D492930-80EC-432E-8E7B-AAF92858EBA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06E487F-C72C-4679-A87A-5ED14BA7708D}"/>
              </a:ext>
            </a:extLst>
          </p:cNvPr>
          <p:cNvSpPr>
            <a:spLocks noGrp="1"/>
          </p:cNvSpPr>
          <p:nvPr>
            <p:ph type="sldNum" sz="quarter" idx="12"/>
          </p:nvPr>
        </p:nvSpPr>
        <p:spPr/>
        <p:txBody>
          <a:bodyPr/>
          <a:lstStyle/>
          <a:p>
            <a:fld id="{A1871D4D-70D8-4E16-AB7E-FB8737764BE4}" type="slidenum">
              <a:rPr lang="es-PE" smtClean="0"/>
              <a:t>‹Nº›</a:t>
            </a:fld>
            <a:endParaRPr lang="es-PE"/>
          </a:p>
        </p:txBody>
      </p:sp>
    </p:spTree>
    <p:extLst>
      <p:ext uri="{BB962C8B-B14F-4D97-AF65-F5344CB8AC3E}">
        <p14:creationId xmlns:p14="http://schemas.microsoft.com/office/powerpoint/2010/main" val="1006476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7F84421-B732-4FD5-ACC8-1D5A5E061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BA47B5B7-3D24-47BE-96DA-C78AC446D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5A8BE59-B0E9-4FAC-A3A2-AFB3FAF5EF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2687F-3011-454E-B7B4-2965DE9F8E2B}" type="datetimeFigureOut">
              <a:rPr lang="es-PE" smtClean="0"/>
              <a:t>24/08/2023</a:t>
            </a:fld>
            <a:endParaRPr lang="es-PE"/>
          </a:p>
        </p:txBody>
      </p:sp>
      <p:sp>
        <p:nvSpPr>
          <p:cNvPr id="5" name="Marcador de pie de página 4">
            <a:extLst>
              <a:ext uri="{FF2B5EF4-FFF2-40B4-BE49-F238E27FC236}">
                <a16:creationId xmlns:a16="http://schemas.microsoft.com/office/drawing/2014/main" id="{FB5FB2F5-A0F7-4343-BB0D-D818472A1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014FB240-435E-4DF2-9EFF-FA92E5D995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871D4D-70D8-4E16-AB7E-FB8737764BE4}" type="slidenum">
              <a:rPr lang="es-PE" smtClean="0"/>
              <a:t>‹Nº›</a:t>
            </a:fld>
            <a:endParaRPr lang="es-PE"/>
          </a:p>
        </p:txBody>
      </p:sp>
    </p:spTree>
    <p:extLst>
      <p:ext uri="{BB962C8B-B14F-4D97-AF65-F5344CB8AC3E}">
        <p14:creationId xmlns:p14="http://schemas.microsoft.com/office/powerpoint/2010/main" val="4001393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A8896-1BAA-4322-8BAB-AD21F9946800}"/>
              </a:ext>
            </a:extLst>
          </p:cNvPr>
          <p:cNvSpPr>
            <a:spLocks noGrp="1"/>
          </p:cNvSpPr>
          <p:nvPr>
            <p:ph type="ctrTitle"/>
          </p:nvPr>
        </p:nvSpPr>
        <p:spPr>
          <a:xfrm>
            <a:off x="4693298" y="1054359"/>
            <a:ext cx="7498702" cy="1912776"/>
          </a:xfrm>
        </p:spPr>
        <p:txBody>
          <a:bodyPr>
            <a:noAutofit/>
          </a:bodyPr>
          <a:lstStyle/>
          <a:p>
            <a:r>
              <a:rPr lang="es-ES" dirty="0">
                <a:solidFill>
                  <a:srgbClr val="FF0000"/>
                </a:solidFill>
                <a:highlight>
                  <a:srgbClr val="000000"/>
                </a:highlight>
                <a:latin typeface="+mn-lt"/>
              </a:rPr>
              <a:t>ORDENAMIENTO POR INSERCIÓN </a:t>
            </a:r>
            <a:endParaRPr lang="es-PE" dirty="0">
              <a:solidFill>
                <a:srgbClr val="FF0000"/>
              </a:solidFill>
              <a:highlight>
                <a:srgbClr val="000000"/>
              </a:highlight>
              <a:latin typeface="+mn-lt"/>
            </a:endParaRPr>
          </a:p>
        </p:txBody>
      </p:sp>
    </p:spTree>
    <p:extLst>
      <p:ext uri="{BB962C8B-B14F-4D97-AF65-F5344CB8AC3E}">
        <p14:creationId xmlns:p14="http://schemas.microsoft.com/office/powerpoint/2010/main" val="48669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886630-ED32-4423-A67D-1424474012F6}"/>
              </a:ext>
            </a:extLst>
          </p:cNvPr>
          <p:cNvSpPr>
            <a:spLocks noGrp="1"/>
          </p:cNvSpPr>
          <p:nvPr>
            <p:ph type="title"/>
          </p:nvPr>
        </p:nvSpPr>
        <p:spPr>
          <a:xfrm>
            <a:off x="-181396" y="379290"/>
            <a:ext cx="7579902" cy="765166"/>
          </a:xfrm>
        </p:spPr>
        <p:txBody>
          <a:bodyPr>
            <a:normAutofit/>
          </a:bodyPr>
          <a:lstStyle/>
          <a:p>
            <a:pPr algn="ctr"/>
            <a:r>
              <a:rPr lang="es-ES" sz="4000" b="1" dirty="0">
                <a:solidFill>
                  <a:schemeClr val="bg1"/>
                </a:solidFill>
              </a:rPr>
              <a:t>ORDENAMIENTO POR INSERCIÓN </a:t>
            </a:r>
            <a:endParaRPr lang="es-PE" sz="4000" b="1" dirty="0">
              <a:solidFill>
                <a:schemeClr val="bg1"/>
              </a:solidFill>
            </a:endParaRPr>
          </a:p>
        </p:txBody>
      </p:sp>
      <p:sp>
        <p:nvSpPr>
          <p:cNvPr id="3" name="Marcador de contenido 2">
            <a:extLst>
              <a:ext uri="{FF2B5EF4-FFF2-40B4-BE49-F238E27FC236}">
                <a16:creationId xmlns:a16="http://schemas.microsoft.com/office/drawing/2014/main" id="{71E1BEBD-9C10-47E0-AC83-90CDAC08209D}"/>
              </a:ext>
            </a:extLst>
          </p:cNvPr>
          <p:cNvSpPr>
            <a:spLocks noGrp="1"/>
          </p:cNvSpPr>
          <p:nvPr>
            <p:ph idx="1"/>
          </p:nvPr>
        </p:nvSpPr>
        <p:spPr>
          <a:xfrm>
            <a:off x="0" y="1470992"/>
            <a:ext cx="7812156" cy="5804452"/>
          </a:xfrm>
        </p:spPr>
        <p:txBody>
          <a:bodyPr>
            <a:normAutofit/>
          </a:bodyPr>
          <a:lstStyle/>
          <a:p>
            <a:r>
              <a:rPr lang="es-ES" sz="2700" b="1" i="0" dirty="0">
                <a:solidFill>
                  <a:schemeClr val="bg1"/>
                </a:solidFill>
                <a:effectLst/>
                <a:latin typeface="Baskerville Old Face" panose="02020602080505020303" pitchFamily="18" charset="0"/>
              </a:rPr>
              <a:t>es una manera muy natural de ordenar para un ser humano y puede usarse fácilmente para ordenar un mazo de cartas numeradas en forma arbitraria. Requiere 0(n</a:t>
            </a:r>
            <a:r>
              <a:rPr lang="es-PE" sz="2700" b="1" i="0" dirty="0">
                <a:solidFill>
                  <a:schemeClr val="bg1"/>
                </a:solidFill>
                <a:effectLst/>
                <a:latin typeface="Baskerville Old Face" panose="02020602080505020303" pitchFamily="18" charset="0"/>
              </a:rPr>
              <a:t>²) operaciones para ordenar una lista de n elementos.</a:t>
            </a:r>
          </a:p>
          <a:p>
            <a:r>
              <a:rPr lang="es-PE" sz="2700" b="1" dirty="0">
                <a:solidFill>
                  <a:schemeClr val="bg1"/>
                </a:solidFill>
                <a:latin typeface="Baskerville Old Face" panose="02020602080505020303" pitchFamily="18" charset="0"/>
              </a:rPr>
              <a:t>Inicialmente, se tiene un solo elemento que, obviamente,</a:t>
            </a:r>
            <a:r>
              <a:rPr lang="es-ES" sz="2700" b="1" dirty="0">
                <a:solidFill>
                  <a:schemeClr val="bg1"/>
                </a:solidFill>
                <a:latin typeface="Baskerville Old Face" panose="02020602080505020303" pitchFamily="18" charset="0"/>
              </a:rPr>
              <a:t> es un conjunto ordenado. Después, cuando hay  </a:t>
            </a:r>
            <a:r>
              <a:rPr lang="es-ES" sz="2700" b="1" dirty="0">
                <a:solidFill>
                  <a:srgbClr val="FF0000"/>
                </a:solidFill>
                <a:latin typeface="Baskerville Old Face" panose="02020602080505020303" pitchFamily="18" charset="0"/>
              </a:rPr>
              <a:t>k</a:t>
            </a:r>
            <a:r>
              <a:rPr lang="es-ES" sz="2700" b="1" dirty="0">
                <a:solidFill>
                  <a:schemeClr val="bg1"/>
                </a:solidFill>
                <a:latin typeface="Baskerville Old Face" panose="02020602080505020303" pitchFamily="18" charset="0"/>
              </a:rPr>
              <a:t> elementos ordenados de menor a mayor se toma el elemento </a:t>
            </a:r>
            <a:r>
              <a:rPr lang="es-ES" sz="2700" b="1" dirty="0">
                <a:solidFill>
                  <a:srgbClr val="FF0000"/>
                </a:solidFill>
                <a:latin typeface="Baskerville Old Face" panose="02020602080505020303" pitchFamily="18" charset="0"/>
              </a:rPr>
              <a:t>k + 1 </a:t>
            </a:r>
            <a:r>
              <a:rPr lang="es-ES" sz="2700" b="1" dirty="0">
                <a:solidFill>
                  <a:schemeClr val="bg1"/>
                </a:solidFill>
                <a:latin typeface="Baskerville Old Face" panose="02020602080505020303" pitchFamily="18" charset="0"/>
              </a:rPr>
              <a:t>y se compara con todos los elementos ya ordenados, deteniéndose cuando se encuentra un elemento menor (todos los elementos mayores han sido desplazados una posición a la derecha) o cuando ya no se encuentran elementos.</a:t>
            </a:r>
          </a:p>
          <a:p>
            <a:pPr marL="0" indent="0">
              <a:buNone/>
            </a:pPr>
            <a:endParaRPr lang="es-PE" sz="3200" b="1" dirty="0">
              <a:latin typeface="Baskerville Old Face" panose="02020602080505020303" pitchFamily="18" charset="0"/>
            </a:endParaRPr>
          </a:p>
        </p:txBody>
      </p:sp>
      <p:sp>
        <p:nvSpPr>
          <p:cNvPr id="19" name="Rectángulo 18">
            <a:extLst>
              <a:ext uri="{FF2B5EF4-FFF2-40B4-BE49-F238E27FC236}">
                <a16:creationId xmlns:a16="http://schemas.microsoft.com/office/drawing/2014/main" id="{E3A46E55-46B5-4975-BEEC-1C9776681D04}"/>
              </a:ext>
            </a:extLst>
          </p:cNvPr>
          <p:cNvSpPr/>
          <p:nvPr/>
        </p:nvSpPr>
        <p:spPr>
          <a:xfrm>
            <a:off x="203915" y="1067171"/>
            <a:ext cx="6809281" cy="772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0" name="Rectángulo 19">
            <a:extLst>
              <a:ext uri="{FF2B5EF4-FFF2-40B4-BE49-F238E27FC236}">
                <a16:creationId xmlns:a16="http://schemas.microsoft.com/office/drawing/2014/main" id="{4BBC3C62-D7C5-40DD-ACE4-72402F03E582}"/>
              </a:ext>
            </a:extLst>
          </p:cNvPr>
          <p:cNvSpPr/>
          <p:nvPr/>
        </p:nvSpPr>
        <p:spPr>
          <a:xfrm>
            <a:off x="203915" y="340647"/>
            <a:ext cx="6809281" cy="772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17532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01ECF2-D3D1-47A5-96EF-DF9A5FCC42EC}"/>
              </a:ext>
            </a:extLst>
          </p:cNvPr>
          <p:cNvSpPr>
            <a:spLocks noGrp="1"/>
          </p:cNvSpPr>
          <p:nvPr>
            <p:ph type="title"/>
          </p:nvPr>
        </p:nvSpPr>
        <p:spPr>
          <a:xfrm>
            <a:off x="376650" y="116513"/>
            <a:ext cx="7204213" cy="1200151"/>
          </a:xfrm>
        </p:spPr>
        <p:txBody>
          <a:bodyPr>
            <a:normAutofit/>
          </a:bodyPr>
          <a:lstStyle/>
          <a:p>
            <a:pPr algn="ctr"/>
            <a:r>
              <a:rPr lang="es-ES" sz="3600" b="1" dirty="0">
                <a:solidFill>
                  <a:schemeClr val="bg1"/>
                </a:solidFill>
                <a:latin typeface="Baskerville Old Face" panose="02020602080505020303" pitchFamily="18" charset="0"/>
              </a:rPr>
              <a:t>EJEMPLO DE ORDENAMIENTO POR INSERCI</a:t>
            </a:r>
            <a:r>
              <a:rPr lang="es-PE" sz="3600" b="1" dirty="0">
                <a:solidFill>
                  <a:schemeClr val="bg1"/>
                </a:solidFill>
                <a:latin typeface="Baskerville Old Face" panose="02020602080505020303" pitchFamily="18" charset="0"/>
              </a:rPr>
              <a:t>ON</a:t>
            </a:r>
          </a:p>
        </p:txBody>
      </p:sp>
      <p:pic>
        <p:nvPicPr>
          <p:cNvPr id="7" name="Imagen 6">
            <a:extLst>
              <a:ext uri="{FF2B5EF4-FFF2-40B4-BE49-F238E27FC236}">
                <a16:creationId xmlns:a16="http://schemas.microsoft.com/office/drawing/2014/main" id="{4C5ED606-5EA8-4A84-99EC-97EBE0B64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48" y="3262653"/>
            <a:ext cx="5327373" cy="1457462"/>
          </a:xfrm>
          <a:prstGeom prst="rect">
            <a:avLst/>
          </a:prstGeom>
        </p:spPr>
      </p:pic>
      <p:pic>
        <p:nvPicPr>
          <p:cNvPr id="5" name="Marcador de contenido 4">
            <a:extLst>
              <a:ext uri="{FF2B5EF4-FFF2-40B4-BE49-F238E27FC236}">
                <a16:creationId xmlns:a16="http://schemas.microsoft.com/office/drawing/2014/main" id="{A120A9EE-9F04-422F-A314-DF494273BD1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96348" y="1631961"/>
            <a:ext cx="5327373" cy="1382079"/>
          </a:xfrm>
        </p:spPr>
      </p:pic>
      <p:pic>
        <p:nvPicPr>
          <p:cNvPr id="9" name="Imagen 8">
            <a:extLst>
              <a:ext uri="{FF2B5EF4-FFF2-40B4-BE49-F238E27FC236}">
                <a16:creationId xmlns:a16="http://schemas.microsoft.com/office/drawing/2014/main" id="{58055F84-3064-4D20-B071-1F9430A0DD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348" y="5035412"/>
            <a:ext cx="5327373" cy="1457462"/>
          </a:xfrm>
          <a:prstGeom prst="rect">
            <a:avLst/>
          </a:prstGeom>
        </p:spPr>
      </p:pic>
      <p:sp>
        <p:nvSpPr>
          <p:cNvPr id="3" name="CuadroTexto 2">
            <a:extLst>
              <a:ext uri="{FF2B5EF4-FFF2-40B4-BE49-F238E27FC236}">
                <a16:creationId xmlns:a16="http://schemas.microsoft.com/office/drawing/2014/main" id="{47877961-44AC-4A7E-81C5-1DA92E63B57A}"/>
              </a:ext>
            </a:extLst>
          </p:cNvPr>
          <p:cNvSpPr txBox="1"/>
          <p:nvPr/>
        </p:nvSpPr>
        <p:spPr>
          <a:xfrm>
            <a:off x="6096000" y="4246105"/>
            <a:ext cx="5262693" cy="2246769"/>
          </a:xfrm>
          <a:prstGeom prst="rect">
            <a:avLst/>
          </a:prstGeom>
          <a:solidFill>
            <a:schemeClr val="tx1"/>
          </a:solidFill>
        </p:spPr>
        <p:txBody>
          <a:bodyPr wrap="square" rtlCol="0">
            <a:spAutoFit/>
          </a:bodyPr>
          <a:lstStyle/>
          <a:p>
            <a:r>
              <a:rPr lang="es-ES" sz="2000" b="0" i="0" dirty="0">
                <a:solidFill>
                  <a:schemeClr val="bg1"/>
                </a:solidFill>
                <a:effectLst/>
                <a:latin typeface="Google Sans"/>
              </a:rPr>
              <a:t>El algoritmo de ordenamiento por inserción es de fácil aplicación que permite el ordenamiento de una lista. Su funcionamiento consiste en el recorrido por la lista seleccionando en cada iteración un valor como clave y compararlo con el resto insertándolo en el lugar correspondiente</a:t>
            </a:r>
            <a:r>
              <a:rPr lang="es-ES" b="0" i="0" dirty="0">
                <a:solidFill>
                  <a:srgbClr val="4D5156"/>
                </a:solidFill>
                <a:effectLst/>
                <a:latin typeface="Google Sans"/>
              </a:rPr>
              <a:t>.</a:t>
            </a:r>
            <a:endParaRPr lang="es-PE" dirty="0"/>
          </a:p>
        </p:txBody>
      </p:sp>
    </p:spTree>
    <p:extLst>
      <p:ext uri="{BB962C8B-B14F-4D97-AF65-F5344CB8AC3E}">
        <p14:creationId xmlns:p14="http://schemas.microsoft.com/office/powerpoint/2010/main" val="36157422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172</Words>
  <Application>Microsoft Office PowerPoint</Application>
  <PresentationFormat>Panorámica</PresentationFormat>
  <Paragraphs>6</Paragraphs>
  <Slides>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vt:i4>
      </vt:variant>
    </vt:vector>
  </HeadingPairs>
  <TitlesOfParts>
    <vt:vector size="9" baseType="lpstr">
      <vt:lpstr>Arial</vt:lpstr>
      <vt:lpstr>Baskerville Old Face</vt:lpstr>
      <vt:lpstr>Calibri</vt:lpstr>
      <vt:lpstr>Calibri Light</vt:lpstr>
      <vt:lpstr>Google Sans</vt:lpstr>
      <vt:lpstr>Tema de Office</vt:lpstr>
      <vt:lpstr>ORDENAMIENTO POR INSERCIÓN </vt:lpstr>
      <vt:lpstr>ORDENAMIENTO POR INSERCIÓN </vt:lpstr>
      <vt:lpstr>EJEMPLO DE ORDENAMIENTO POR INSERCION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ORDENAMIENTO POR INSERCIÓN</dc:title>
  <dc:creator>Alumno</dc:creator>
  <cp:lastModifiedBy>Alumno</cp:lastModifiedBy>
  <cp:revision>8</cp:revision>
  <dcterms:created xsi:type="dcterms:W3CDTF">2023-08-24T19:48:40Z</dcterms:created>
  <dcterms:modified xsi:type="dcterms:W3CDTF">2023-08-24T22:34:34Z</dcterms:modified>
</cp:coreProperties>
</file>