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96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7D918-E11A-44A0-B5E5-048E940B7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management software – External web access interface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CD3145-2FA0-4BC4-9610-DA76F1844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High-level overview of what is required to present, </a:t>
            </a:r>
            <a:r>
              <a:rPr lang="en-US" dirty="0" smtClean="0"/>
              <a:t>download, inform </a:t>
            </a:r>
            <a:r>
              <a:rPr lang="en-US" dirty="0"/>
              <a:t>and track bug fixes for risk management software.</a:t>
            </a:r>
          </a:p>
        </p:txBody>
      </p:sp>
    </p:spTree>
    <p:extLst>
      <p:ext uri="{BB962C8B-B14F-4D97-AF65-F5344CB8AC3E}">
        <p14:creationId xmlns:p14="http://schemas.microsoft.com/office/powerpoint/2010/main" val="202590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526E3-1F53-425D-83C8-7E32180F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BACC13-132A-4AC7-AFD3-9895FE43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Bug </a:t>
            </a:r>
            <a:r>
              <a:rPr lang="en-US" dirty="0" smtClean="0"/>
              <a:t>Tracking</a:t>
            </a:r>
          </a:p>
          <a:p>
            <a:r>
              <a:rPr lang="en-US" dirty="0" smtClean="0"/>
              <a:t>Info</a:t>
            </a:r>
            <a:endParaRPr lang="en-US" dirty="0"/>
          </a:p>
          <a:p>
            <a:r>
              <a:rPr lang="en-US" dirty="0"/>
              <a:t>System </a:t>
            </a:r>
            <a:r>
              <a:rPr lang="en-US" dirty="0" smtClean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8114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D3BA0-0DB7-4351-9F18-10FEBD68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1D2C5C-336D-447B-B1F7-5BD700B4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websites is the obvious choice to reach </a:t>
            </a:r>
            <a:r>
              <a:rPr lang="en-US" dirty="0" smtClean="0"/>
              <a:t>the maximum </a:t>
            </a:r>
            <a:r>
              <a:rPr lang="en-US" dirty="0"/>
              <a:t>amount of potential clients. Target </a:t>
            </a:r>
            <a:r>
              <a:rPr lang="en-US" dirty="0" smtClean="0"/>
              <a:t>audiences should </a:t>
            </a:r>
            <a:r>
              <a:rPr lang="en-US" dirty="0"/>
              <a:t>be </a:t>
            </a:r>
            <a:r>
              <a:rPr lang="en-US" dirty="0" smtClean="0"/>
              <a:t>reachable </a:t>
            </a:r>
            <a:r>
              <a:rPr lang="en-US" dirty="0"/>
              <a:t>on desktop and mobile platforms.</a:t>
            </a:r>
          </a:p>
          <a:p>
            <a:r>
              <a:rPr lang="en-US" dirty="0"/>
              <a:t>Display a high-level overview of application features.</a:t>
            </a:r>
          </a:p>
          <a:p>
            <a:r>
              <a:rPr lang="en-US" dirty="0" smtClean="0"/>
              <a:t>Minimum detail </a:t>
            </a:r>
            <a:r>
              <a:rPr lang="en-US" dirty="0"/>
              <a:t>on landing page. Allow for more details to be viewed </a:t>
            </a:r>
            <a:r>
              <a:rPr lang="en-US" dirty="0" smtClean="0"/>
              <a:t>by navigation to detail pages.</a:t>
            </a:r>
            <a:endParaRPr lang="en-US" dirty="0"/>
          </a:p>
          <a:p>
            <a:r>
              <a:rPr lang="en-US" dirty="0"/>
              <a:t>Host documentation and deployment instructions online VS downloading. Potential client might only be interested if enough use case data is available.</a:t>
            </a:r>
          </a:p>
          <a:p>
            <a:r>
              <a:rPr lang="en-US" dirty="0"/>
              <a:t>Screen shots of data capture and reporting 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5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064BDB-2BB0-443A-B443-FFF3AA1B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B377B-0B70-4029-B7E6-6FB68F6A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Profile/Account. Client will be required to create an email validated account before gaining access to </a:t>
            </a:r>
            <a:r>
              <a:rPr lang="en-US" dirty="0" smtClean="0"/>
              <a:t>free or licensed </a:t>
            </a:r>
            <a:r>
              <a:rPr lang="en-US" dirty="0"/>
              <a:t>software.</a:t>
            </a:r>
          </a:p>
          <a:p>
            <a:r>
              <a:rPr lang="en-US" dirty="0"/>
              <a:t>Within a clients profile, they </a:t>
            </a:r>
            <a:r>
              <a:rPr lang="en-US" dirty="0" smtClean="0"/>
              <a:t>will </a:t>
            </a:r>
            <a:r>
              <a:rPr lang="en-US" dirty="0"/>
              <a:t>be able to download software via a download link. Software should download onto the client pc as a Zip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Clients will also be able to view/update their licenses keys.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1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DD73A-6DF7-477D-A43C-35DF6FDA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AE7D94-5ECE-4FBA-93F3-1FAB2877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contact area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Client must be able to log </a:t>
            </a:r>
            <a:r>
              <a:rPr lang="en-US" dirty="0"/>
              <a:t>issues </a:t>
            </a:r>
            <a:r>
              <a:rPr lang="en-US" dirty="0" smtClean="0"/>
              <a:t>with software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Developers can update clients on workarounds, fixes and potential patches by commenting on open bug tickets.</a:t>
            </a:r>
          </a:p>
          <a:p>
            <a:r>
              <a:rPr lang="en-US" dirty="0" smtClean="0"/>
              <a:t>These features </a:t>
            </a:r>
            <a:r>
              <a:rPr lang="en-US" dirty="0"/>
              <a:t>should only be accessible to clients with valid </a:t>
            </a:r>
            <a:r>
              <a:rPr lang="en-US" dirty="0" smtClean="0"/>
              <a:t>accounts </a:t>
            </a:r>
            <a:r>
              <a:rPr lang="en-US" dirty="0"/>
              <a:t>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106637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FAQ area for answering common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Provide software manual in wiki style document. Allow for simple searching.</a:t>
            </a:r>
          </a:p>
          <a:p>
            <a:r>
              <a:rPr lang="en-US" dirty="0" smtClean="0"/>
              <a:t>Provide installation/deployment document. Ensure sensitive data is represented in a generic manner.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38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A113C-7B95-4282-8621-77993511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EB4F393-CC92-4FE5-97F4-35F1390CB804}"/>
              </a:ext>
            </a:extLst>
          </p:cNvPr>
          <p:cNvSpPr/>
          <p:nvPr/>
        </p:nvSpPr>
        <p:spPr>
          <a:xfrm>
            <a:off x="684212" y="1062451"/>
            <a:ext cx="329687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EE0DD2BE-FCAE-49D1-9A5E-82F623DC5BB9}"/>
              </a:ext>
            </a:extLst>
          </p:cNvPr>
          <p:cNvSpPr/>
          <p:nvPr/>
        </p:nvSpPr>
        <p:spPr>
          <a:xfrm>
            <a:off x="4491466" y="1089339"/>
            <a:ext cx="3296873" cy="5536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Highlight Main Features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F8618A9-899D-4214-954D-DFE8241A03BF}"/>
              </a:ext>
            </a:extLst>
          </p:cNvPr>
          <p:cNvSpPr/>
          <p:nvPr/>
        </p:nvSpPr>
        <p:spPr>
          <a:xfrm>
            <a:off x="8370278" y="1087617"/>
            <a:ext cx="2883876" cy="5536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Links To </a:t>
            </a:r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dirty="0"/>
              <a:t>D</a:t>
            </a:r>
            <a:r>
              <a:rPr lang="en-US" dirty="0" smtClean="0"/>
              <a:t>etails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5" idx="3"/>
            <a:endCxn id="6" idx="1"/>
          </p:cNvCxnSpPr>
          <p:nvPr/>
        </p:nvCxnSpPr>
        <p:spPr>
          <a:xfrm flipV="1">
            <a:off x="7788339" y="1364454"/>
            <a:ext cx="581939" cy="1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5" idx="1"/>
          </p:cNvCxnSpPr>
          <p:nvPr/>
        </p:nvCxnSpPr>
        <p:spPr>
          <a:xfrm>
            <a:off x="3981085" y="1364455"/>
            <a:ext cx="510381" cy="1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EEB4F393-CC92-4FE5-97F4-35F1390CB804}"/>
              </a:ext>
            </a:extLst>
          </p:cNvPr>
          <p:cNvSpPr/>
          <p:nvPr/>
        </p:nvSpPr>
        <p:spPr>
          <a:xfrm>
            <a:off x="684211" y="1746304"/>
            <a:ext cx="329687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43" name="Rectangle: Rounded Corners 4">
            <a:extLst>
              <a:ext uri="{FF2B5EF4-FFF2-40B4-BE49-F238E27FC236}">
                <a16:creationId xmlns:a16="http://schemas.microsoft.com/office/drawing/2014/main" xmlns="" id="{EE0DD2BE-FCAE-49D1-9A5E-82F623DC5BB9}"/>
              </a:ext>
            </a:extLst>
          </p:cNvPr>
          <p:cNvSpPr/>
          <p:nvPr/>
        </p:nvSpPr>
        <p:spPr>
          <a:xfrm>
            <a:off x="4491465" y="1773192"/>
            <a:ext cx="3296873" cy="5536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Detail Management</a:t>
            </a:r>
            <a:endParaRPr lang="en-US" dirty="0"/>
          </a:p>
        </p:txBody>
      </p:sp>
      <p:sp>
        <p:nvSpPr>
          <p:cNvPr id="44" name="Rectangle: Rounded Corners 5">
            <a:extLst>
              <a:ext uri="{FF2B5EF4-FFF2-40B4-BE49-F238E27FC236}">
                <a16:creationId xmlns:a16="http://schemas.microsoft.com/office/drawing/2014/main" xmlns="" id="{8F8618A9-899D-4214-954D-DFE8241A03BF}"/>
              </a:ext>
            </a:extLst>
          </p:cNvPr>
          <p:cNvSpPr/>
          <p:nvPr/>
        </p:nvSpPr>
        <p:spPr>
          <a:xfrm>
            <a:off x="8370277" y="1771470"/>
            <a:ext cx="2883876" cy="5536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Downloads/Licenses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3"/>
            <a:endCxn id="44" idx="1"/>
          </p:cNvCxnSpPr>
          <p:nvPr/>
        </p:nvCxnSpPr>
        <p:spPr>
          <a:xfrm flipV="1">
            <a:off x="7788338" y="2048307"/>
            <a:ext cx="581939" cy="1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3"/>
            <a:endCxn id="43" idx="1"/>
          </p:cNvCxnSpPr>
          <p:nvPr/>
        </p:nvCxnSpPr>
        <p:spPr>
          <a:xfrm>
            <a:off x="3981084" y="2048308"/>
            <a:ext cx="510381" cy="1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EEB4F393-CC92-4FE5-97F4-35F1390CB804}"/>
              </a:ext>
            </a:extLst>
          </p:cNvPr>
          <p:cNvSpPr/>
          <p:nvPr/>
        </p:nvSpPr>
        <p:spPr>
          <a:xfrm>
            <a:off x="684212" y="2420622"/>
            <a:ext cx="329687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Tickets</a:t>
            </a:r>
            <a:endParaRPr lang="en-US" dirty="0"/>
          </a:p>
        </p:txBody>
      </p:sp>
      <p:sp>
        <p:nvSpPr>
          <p:cNvPr id="48" name="Rectangle: Rounded Corners 4">
            <a:extLst>
              <a:ext uri="{FF2B5EF4-FFF2-40B4-BE49-F238E27FC236}">
                <a16:creationId xmlns:a16="http://schemas.microsoft.com/office/drawing/2014/main" xmlns="" id="{EE0DD2BE-FCAE-49D1-9A5E-82F623DC5BB9}"/>
              </a:ext>
            </a:extLst>
          </p:cNvPr>
          <p:cNvSpPr/>
          <p:nvPr/>
        </p:nvSpPr>
        <p:spPr>
          <a:xfrm>
            <a:off x="4491466" y="2447510"/>
            <a:ext cx="3296873" cy="5536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 Tracking</a:t>
            </a:r>
            <a:endParaRPr lang="en-US" dirty="0"/>
          </a:p>
        </p:txBody>
      </p:sp>
      <p:sp>
        <p:nvSpPr>
          <p:cNvPr id="49" name="Rectangle: Rounded Corners 5">
            <a:extLst>
              <a:ext uri="{FF2B5EF4-FFF2-40B4-BE49-F238E27FC236}">
                <a16:creationId xmlns:a16="http://schemas.microsoft.com/office/drawing/2014/main" xmlns="" id="{8F8618A9-899D-4214-954D-DFE8241A03BF}"/>
              </a:ext>
            </a:extLst>
          </p:cNvPr>
          <p:cNvSpPr/>
          <p:nvPr/>
        </p:nvSpPr>
        <p:spPr>
          <a:xfrm>
            <a:off x="8370278" y="2445788"/>
            <a:ext cx="2883876" cy="5536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Feedback/Patches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 flipV="1">
            <a:off x="7788339" y="2722625"/>
            <a:ext cx="581939" cy="1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3"/>
            <a:endCxn id="48" idx="1"/>
          </p:cNvCxnSpPr>
          <p:nvPr/>
        </p:nvCxnSpPr>
        <p:spPr>
          <a:xfrm>
            <a:off x="3981085" y="2722626"/>
            <a:ext cx="510381" cy="1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EEB4F393-CC92-4FE5-97F4-35F1390CB804}"/>
              </a:ext>
            </a:extLst>
          </p:cNvPr>
          <p:cNvSpPr/>
          <p:nvPr/>
        </p:nvSpPr>
        <p:spPr>
          <a:xfrm>
            <a:off x="684212" y="3088848"/>
            <a:ext cx="329687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53" name="Rectangle: Rounded Corners 4">
            <a:extLst>
              <a:ext uri="{FF2B5EF4-FFF2-40B4-BE49-F238E27FC236}">
                <a16:creationId xmlns:a16="http://schemas.microsoft.com/office/drawing/2014/main" xmlns="" id="{EE0DD2BE-FCAE-49D1-9A5E-82F623DC5BB9}"/>
              </a:ext>
            </a:extLst>
          </p:cNvPr>
          <p:cNvSpPr/>
          <p:nvPr/>
        </p:nvSpPr>
        <p:spPr>
          <a:xfrm>
            <a:off x="4491466" y="3115736"/>
            <a:ext cx="3296873" cy="5536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</a:t>
            </a:r>
            <a:r>
              <a:rPr lang="en-US" dirty="0" smtClean="0"/>
              <a:t>Help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981085" y="3390852"/>
            <a:ext cx="510381" cy="1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: Rounded Corners 4">
            <a:extLst>
              <a:ext uri="{FF2B5EF4-FFF2-40B4-BE49-F238E27FC236}">
                <a16:creationId xmlns:a16="http://schemas.microsoft.com/office/drawing/2014/main" xmlns="" id="{EE0DD2BE-FCAE-49D1-9A5E-82F623DC5BB9}"/>
              </a:ext>
            </a:extLst>
          </p:cNvPr>
          <p:cNvSpPr/>
          <p:nvPr/>
        </p:nvSpPr>
        <p:spPr>
          <a:xfrm>
            <a:off x="4491466" y="3738698"/>
            <a:ext cx="3296873" cy="5536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&amp; Installation</a:t>
            </a:r>
            <a:endParaRPr lang="en-US" dirty="0"/>
          </a:p>
        </p:txBody>
      </p:sp>
      <p:cxnSp>
        <p:nvCxnSpPr>
          <p:cNvPr id="61" name="Elbow Connector 60"/>
          <p:cNvCxnSpPr>
            <a:stCxn id="52" idx="3"/>
            <a:endCxn id="57" idx="1"/>
          </p:cNvCxnSpPr>
          <p:nvPr/>
        </p:nvCxnSpPr>
        <p:spPr>
          <a:xfrm>
            <a:off x="3981085" y="3390852"/>
            <a:ext cx="510381" cy="62468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817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Words>297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risk management software – External web access interface</vt:lpstr>
      <vt:lpstr>Content Overview</vt:lpstr>
      <vt:lpstr>Present</vt:lpstr>
      <vt:lpstr>download</vt:lpstr>
      <vt:lpstr>Bug tracking</vt:lpstr>
      <vt:lpstr>Info</vt:lpstr>
      <vt:lpstr>System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Presentation WebsitE</dc:title>
  <dc:creator>Jaco Brink</dc:creator>
  <cp:lastModifiedBy>Windows User</cp:lastModifiedBy>
  <cp:revision>8</cp:revision>
  <dcterms:created xsi:type="dcterms:W3CDTF">2017-11-09T15:30:20Z</dcterms:created>
  <dcterms:modified xsi:type="dcterms:W3CDTF">2017-11-09T19:31:46Z</dcterms:modified>
</cp:coreProperties>
</file>