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F262-6F09-4FF1-ABC0-BA815727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194F3-41FA-48DC-9A7C-13840021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F3F7-719B-456C-850A-28EB6917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83A-18E6-4600-B473-24A8A7F4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3731-B06C-4039-9812-A5BF4845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2C9-8FD0-4A6F-BD80-5F7E5C9B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36BD2-3B77-4ECC-BADB-F05C768C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3E4F-C60C-40AE-9821-F33A5640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63F7-8175-4AEC-815A-9214E63A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BF72-2894-4152-8733-BD44C27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8A41-3272-4F56-B54F-0D1838F93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F0617-7423-4EDE-AF2B-2BD8E857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12-0BFB-4CF5-9DA5-7BCC6B97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8802-9B6B-4E48-BC9C-760D34FD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994D-E48E-4D89-BC58-CCDB82DF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FC48-424D-42BA-B51E-E702577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97A4-BD19-4D3F-9AE5-E77F0430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85F4-1E1E-462F-A6D6-98BAFEE7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08FC-9839-4BAE-BF53-706C7135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E722-F12C-4EDC-AF5B-A5861DFA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BA0E-DF1B-4B6C-BC1D-5552CD69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11B2-D82D-4BE7-AD46-E1092BD6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944DE-B448-413E-A33D-455A9027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71B2-DBE3-41D6-9708-F5FCDDF0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815A-4046-4319-9815-2AC4334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90D9-D420-48B2-9D0B-C010F757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FB18-A599-48FB-959B-29F8B225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198F6-0BC5-48B7-AACA-B7923B87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41A30-829F-457F-9A69-DD0B8088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7BD5-6F88-4484-815B-52B0C6CE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A1C3-11CF-4176-B5D3-700A1376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6B95-96E0-4250-818F-6236C323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E9743-0AC5-4C3D-9901-C647B9B2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CE3-0485-40CC-A276-E4C5229E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3000-44B0-4C6A-B661-454A924E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FF9F4-1F30-460F-A124-C2D049C29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5F1B3-AB5B-4D70-8C17-E2D66A99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687AF-CB80-4311-8832-3652DEDF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3EF6B-BC68-47AC-984F-938ABDCC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281B-24DD-4593-9B7E-932345BA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92C63-BE40-448F-AF78-D96D0B12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4DEF-9040-4B09-9C36-5C37829E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834B5-57D1-4628-8C7A-F9FC7B93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F0EED-33C5-49D1-A13A-89605AC7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DD106-21F9-44D2-9284-0CD6085F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FA3D5-FAA8-474E-8C18-35ADB6DB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72B4-E8E6-42E2-B2FC-310DBB4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0E9D-764A-4BB2-8A2C-581751DA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396C-6C49-4CCA-9A0D-DE3C628E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C65D0-2618-4745-A843-97ADA50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FE6EA-0F3A-4507-B511-1F09ED35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95A9-9717-4EBF-9BEE-F474D226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F385-1A8F-4A0C-AAB4-4A32116C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A3DE6-0542-4AD5-9F14-423784AD9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846F9-3DD2-4272-B631-E4B6FBDC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D275B-22C2-49D4-9FB0-08C61B39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8396-E531-4526-A495-04ED42B3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5B55-1F11-456F-84D8-67DB8082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E9AEF-EB96-4132-9DD5-7C54537C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5B2D-0DCE-40AB-8CA9-87292B8F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FFD4-700C-4D2A-B058-D620DD4E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A976-3C34-413A-A59B-7E1C893A704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70CE-EBB3-4D77-AB3F-1DE97E8A0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F7FF-6EEA-4741-B6B6-903244B67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D760-2B59-4AE2-AA4B-8E24D758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70F-44FB-404F-984A-456A7B5F3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CE0CC-3BF2-429D-81CB-7BEC0D59B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0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Cabero, Johann R.</dc:creator>
  <cp:lastModifiedBy>Cabero, Johann R.</cp:lastModifiedBy>
  <cp:revision>1</cp:revision>
  <dcterms:created xsi:type="dcterms:W3CDTF">2019-08-13T04:07:26Z</dcterms:created>
  <dcterms:modified xsi:type="dcterms:W3CDTF">2019-08-13T04:07:37Z</dcterms:modified>
</cp:coreProperties>
</file>