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FCAEB-14B8-4E66-9C95-84DAE0766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28DC04-B957-4F88-BEA8-B3A71570E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0E8AB-7AE0-463C-A415-451121721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AD92C-5937-4981-85A3-E454F1E714A1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10A4D-8D8E-46E6-8913-64DD31887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B5E8C-B793-4285-8F48-C7CFF926E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E56D-C96F-4BDB-A7D4-151E22D81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83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A2A51-C56F-4BF8-AE2B-D8E7A74A8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380DD0-E7A8-457D-932D-8D72424CA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6D248-2D94-406A-872B-6B7886478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AD92C-5937-4981-85A3-E454F1E714A1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9BB54-D48D-4DCE-A398-0B30E6578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53EC0-CDB6-494F-990D-D738D1600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E56D-C96F-4BDB-A7D4-151E22D81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9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9FC698-124C-4B2D-AC93-467340B362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53DBB-2FE0-45D0-9F6B-3372E24CB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A0930-3BE6-45DE-AA4E-5E3B9E315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AD92C-5937-4981-85A3-E454F1E714A1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49ADE-18E1-4594-A815-F8F43020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02F94-F5E9-470A-BB62-342DDCA97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E56D-C96F-4BDB-A7D4-151E22D81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5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7ED87-EEEE-4750-BC99-F056D5CC4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A4CAD-7E5C-4A87-A379-A71AE99CF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E8B89-0211-4AF3-9583-5E60C47CE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AD92C-5937-4981-85A3-E454F1E714A1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F970A-5A43-4582-BEEE-73F24EB39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2C386-E8D7-445D-8609-ED06ED2E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E56D-C96F-4BDB-A7D4-151E22D81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58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6AD50-8709-48D1-88CF-625DEAB5B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C9D67-1081-43B8-B183-BCA78EFA4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64902-A3E9-4C9C-8D3B-F191BD556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AD92C-5937-4981-85A3-E454F1E714A1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AD9EE-CF0D-4BBA-AF75-FFA93D55C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305AC-4245-46E2-A8B6-9093D15F6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E56D-C96F-4BDB-A7D4-151E22D81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64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E3ED9-B7D7-4C3C-AB3D-97F214ADD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60458-DF4B-4076-92E2-B1363DEB29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C3306-71B7-4187-BA2E-7AE562633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30AD9-40E7-4DEF-9D67-98BBE04AF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AD92C-5937-4981-85A3-E454F1E714A1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6F359-320D-439C-93D4-0246227C8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E19D6-1694-4FBE-8624-A0ECFA56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E56D-C96F-4BDB-A7D4-151E22D81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4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23A6-5E54-47AB-8B6D-C09197EAC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4C382-3363-4846-A686-916502B96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964076-D64A-4D7A-B587-37DAA2A62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2C2E2A-7BE9-4F87-953B-75B9DD638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11178D-88B3-4B0B-8353-0973E29B58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C72245-816D-46D4-BF12-4E3DE685A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AD92C-5937-4981-85A3-E454F1E714A1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7BBA36-5965-4279-8398-46425CF0F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621C0B-97CC-4888-92BE-B2C365DB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E56D-C96F-4BDB-A7D4-151E22D81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58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23BD3-0C22-44E9-975C-C9CB6CE25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0938A3-A005-4B9C-BEA1-785694F1E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AD92C-5937-4981-85A3-E454F1E714A1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28C8CA-FD6C-4DF8-987A-4E7044E85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0D1C12-B746-4BAD-A6B9-DB2569291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E56D-C96F-4BDB-A7D4-151E22D81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69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4DA82-CB77-4391-9F74-656291ACB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AD92C-5937-4981-85A3-E454F1E714A1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1D6D48-B4AB-46F1-8238-7AF43014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C164C-EA8F-4120-BD78-178DA0FED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E56D-C96F-4BDB-A7D4-151E22D81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7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0DC13-1448-4B39-8B5F-34BBF7733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7E851-20DC-4AAE-A0A5-EA1D5604C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0A6E2-B44C-45F9-9B5C-0E7AEBCA9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5CA36-33B2-4AB0-8103-6DBF773DA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AD92C-5937-4981-85A3-E454F1E714A1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792525-0CDC-4EB9-BE3E-FAF37B85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E36C3-E2FC-4422-83BA-AC8082825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E56D-C96F-4BDB-A7D4-151E22D81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9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1D029-AB60-4C28-AD8F-E4F0E3B2E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BEE372-BF5D-4C27-80D2-1307274FC7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3CCA65-8542-414E-87C2-9F0C6C8FF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DD48E-3A55-4173-B6F1-F524EEE86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AD92C-5937-4981-85A3-E454F1E714A1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BB22D-EEB6-4D4F-B79E-841DF5B54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E1434-B6B1-4DB9-8B0A-217192D48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E56D-C96F-4BDB-A7D4-151E22D81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68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A972F2-21AB-4017-85D3-FEC5FB39A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EC2C0-9170-49EE-A629-686FEA8E5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3CC83-0331-4483-9481-BC8AA93122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AD92C-5937-4981-85A3-E454F1E714A1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F8589-1990-473D-9B94-FCB5596D9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E65BB-38EE-4929-8F5C-93C1756795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9E56D-C96F-4BDB-A7D4-151E22D81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08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485A8-27BE-4463-9635-E6576C9166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E114B-2DE0-4313-9DF3-A5F1B1C1F2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5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Cabero, Johann R.</dc:creator>
  <cp:lastModifiedBy>Cabero, Johann R.</cp:lastModifiedBy>
  <cp:revision>1</cp:revision>
  <dcterms:created xsi:type="dcterms:W3CDTF">2019-08-13T04:08:54Z</dcterms:created>
  <dcterms:modified xsi:type="dcterms:W3CDTF">2019-08-13T04:09:04Z</dcterms:modified>
</cp:coreProperties>
</file>