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E1-E260-44EE-9B95-DB743AE46D96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D0A6-BBDD-4634-804B-5C4CD94AD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72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E1-E260-44EE-9B95-DB743AE46D96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D0A6-BBDD-4634-804B-5C4CD94AD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85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E1-E260-44EE-9B95-DB743AE46D96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D0A6-BBDD-4634-804B-5C4CD94AD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19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E1-E260-44EE-9B95-DB743AE46D96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D0A6-BBDD-4634-804B-5C4CD94AD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55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E1-E260-44EE-9B95-DB743AE46D96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D0A6-BBDD-4634-804B-5C4CD94AD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10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E1-E260-44EE-9B95-DB743AE46D96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D0A6-BBDD-4634-804B-5C4CD94AD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12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E1-E260-44EE-9B95-DB743AE46D96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D0A6-BBDD-4634-804B-5C4CD94AD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88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E1-E260-44EE-9B95-DB743AE46D96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D0A6-BBDD-4634-804B-5C4CD94AD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1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E1-E260-44EE-9B95-DB743AE46D96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D0A6-BBDD-4634-804B-5C4CD94AD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82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E1-E260-44EE-9B95-DB743AE46D96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D0A6-BBDD-4634-804B-5C4CD94AD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6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E1-E260-44EE-9B95-DB743AE46D96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D0A6-BBDD-4634-804B-5C4CD94AD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95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E0E1-E260-44EE-9B95-DB743AE46D96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D0A6-BBDD-4634-804B-5C4CD94AD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13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97790" y="1721735"/>
            <a:ext cx="5472608" cy="2301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1043608" y="1052736"/>
            <a:ext cx="1152128" cy="115212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043608" y="3717032"/>
            <a:ext cx="1152128" cy="115212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6516216" y="3717032"/>
            <a:ext cx="1152128" cy="115212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6516216" y="1018812"/>
            <a:ext cx="1152128" cy="115212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339752" y="1898326"/>
            <a:ext cx="4032448" cy="6539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2317870" y="3721046"/>
            <a:ext cx="4032448" cy="6539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 rot="5400000" flipV="1">
            <a:off x="1231554" y="2849830"/>
            <a:ext cx="1209750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 rot="5400000" flipV="1">
            <a:off x="6129138" y="2829227"/>
            <a:ext cx="1209750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2245862" y="2187569"/>
            <a:ext cx="417646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419" sz="8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F0"/>
                </a:solidFill>
              </a:rPr>
              <a:t>- TICKET-</a:t>
            </a:r>
            <a:endParaRPr lang="es-ES" sz="8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0642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</cp:revision>
  <dcterms:created xsi:type="dcterms:W3CDTF">2019-04-26T03:17:01Z</dcterms:created>
  <dcterms:modified xsi:type="dcterms:W3CDTF">2019-04-26T03:37:32Z</dcterms:modified>
</cp:coreProperties>
</file>