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4CF"/>
    <a:srgbClr val="FFFFC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FEFA-B34D-40E9-A9A0-4A84EFB81CF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A0F1E-A4B9-4EBF-8557-56EC8439B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891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A0F1E-A4B9-4EBF-8557-56EC8439BF0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09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89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374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638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340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83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590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67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24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6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853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59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09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10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85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70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5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84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F83E12-2BAD-4593-B326-49461DCF78A5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4949C8-C8E1-4F24-BB98-A77E99E852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4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7121137" y="2159204"/>
            <a:ext cx="45719" cy="2215732"/>
          </a:xfrm>
          <a:prstGeom prst="rect">
            <a:avLst/>
          </a:prstGeom>
          <a:solidFill>
            <a:srgbClr val="1F94CF"/>
          </a:solidFill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 rot="3296169">
            <a:off x="7072280" y="2491701"/>
            <a:ext cx="795195" cy="45719"/>
          </a:xfrm>
          <a:prstGeom prst="rect">
            <a:avLst/>
          </a:prstGeom>
          <a:solidFill>
            <a:srgbClr val="1F94CF"/>
          </a:solidFill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 51"/>
          <p:cNvSpPr/>
          <p:nvPr/>
        </p:nvSpPr>
        <p:spPr>
          <a:xfrm rot="7714861">
            <a:off x="6425157" y="2479396"/>
            <a:ext cx="795195" cy="45719"/>
          </a:xfrm>
          <a:prstGeom prst="rect">
            <a:avLst/>
          </a:prstGeom>
          <a:solidFill>
            <a:srgbClr val="1F94CF"/>
          </a:solidFill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Onda 13"/>
          <p:cNvSpPr/>
          <p:nvPr/>
        </p:nvSpPr>
        <p:spPr>
          <a:xfrm rot="816061" flipH="1">
            <a:off x="4519539" y="3432214"/>
            <a:ext cx="2610987" cy="789613"/>
          </a:xfrm>
          <a:prstGeom prst="wave">
            <a:avLst>
              <a:gd name="adj1" fmla="val 20000"/>
              <a:gd name="adj2" fmla="val -10000"/>
            </a:avLst>
          </a:prstGeom>
          <a:solidFill>
            <a:srgbClr val="FFFFCD"/>
          </a:solidFill>
          <a:ln>
            <a:solidFill>
              <a:schemeClr val="tx1"/>
            </a:solidFill>
          </a:ln>
          <a:effectLst>
            <a:glow rad="63500">
              <a:srgbClr val="1F94CF">
                <a:alpha val="40000"/>
              </a:srgb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Onda 14"/>
          <p:cNvSpPr/>
          <p:nvPr/>
        </p:nvSpPr>
        <p:spPr>
          <a:xfrm rot="20783939">
            <a:off x="7144807" y="3440292"/>
            <a:ext cx="2610987" cy="789613"/>
          </a:xfrm>
          <a:prstGeom prst="wave">
            <a:avLst>
              <a:gd name="adj1" fmla="val 20000"/>
              <a:gd name="adj2" fmla="val -10000"/>
            </a:avLst>
          </a:prstGeom>
          <a:solidFill>
            <a:srgbClr val="FFFFCD"/>
          </a:solidFill>
          <a:ln>
            <a:solidFill>
              <a:schemeClr val="tx1"/>
            </a:solidFill>
          </a:ln>
          <a:effectLst>
            <a:glow rad="63500">
              <a:srgbClr val="1F94CF">
                <a:alpha val="40000"/>
              </a:srgbClr>
            </a:glow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Onda 3"/>
          <p:cNvSpPr/>
          <p:nvPr/>
        </p:nvSpPr>
        <p:spPr>
          <a:xfrm rot="8537865">
            <a:off x="6921468" y="2711139"/>
            <a:ext cx="2006950" cy="306386"/>
          </a:xfrm>
          <a:prstGeom prst="wave">
            <a:avLst>
              <a:gd name="adj1" fmla="val 20000"/>
              <a:gd name="adj2" fmla="val -10000"/>
            </a:avLst>
          </a:prstGeom>
          <a:solidFill>
            <a:srgbClr val="1F94CF"/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Onda 6"/>
          <p:cNvSpPr/>
          <p:nvPr/>
        </p:nvSpPr>
        <p:spPr>
          <a:xfrm rot="13062135" flipH="1">
            <a:off x="5364216" y="2698845"/>
            <a:ext cx="2006950" cy="306386"/>
          </a:xfrm>
          <a:prstGeom prst="wave">
            <a:avLst>
              <a:gd name="adj1" fmla="val 20000"/>
              <a:gd name="adj2" fmla="val -10000"/>
            </a:avLst>
          </a:prstGeom>
          <a:solidFill>
            <a:srgbClr val="1F94CF"/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nda 7"/>
          <p:cNvSpPr/>
          <p:nvPr/>
        </p:nvSpPr>
        <p:spPr>
          <a:xfrm rot="13250779" flipH="1">
            <a:off x="5894611" y="3293250"/>
            <a:ext cx="1451440" cy="274583"/>
          </a:xfrm>
          <a:prstGeom prst="wave">
            <a:avLst>
              <a:gd name="adj1" fmla="val 20000"/>
              <a:gd name="adj2" fmla="val -10000"/>
            </a:avLst>
          </a:prstGeom>
          <a:solidFill>
            <a:srgbClr val="1F94CF"/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Onda 9"/>
          <p:cNvSpPr/>
          <p:nvPr/>
        </p:nvSpPr>
        <p:spPr>
          <a:xfrm rot="13461328" flipV="1">
            <a:off x="6140701" y="3768393"/>
            <a:ext cx="1183679" cy="199151"/>
          </a:xfrm>
          <a:prstGeom prst="wave">
            <a:avLst>
              <a:gd name="adj1" fmla="val 20000"/>
              <a:gd name="adj2" fmla="val -10000"/>
            </a:avLst>
          </a:prstGeom>
          <a:solidFill>
            <a:srgbClr val="1F94CF"/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Onda 10"/>
          <p:cNvSpPr/>
          <p:nvPr/>
        </p:nvSpPr>
        <p:spPr>
          <a:xfrm rot="8138672" flipH="1" flipV="1">
            <a:off x="6964131" y="3763019"/>
            <a:ext cx="1183679" cy="199151"/>
          </a:xfrm>
          <a:prstGeom prst="wave">
            <a:avLst>
              <a:gd name="adj1" fmla="val 20000"/>
              <a:gd name="adj2" fmla="val -10000"/>
            </a:avLst>
          </a:prstGeom>
          <a:solidFill>
            <a:srgbClr val="1F94CF"/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Onda 11"/>
          <p:cNvSpPr/>
          <p:nvPr/>
        </p:nvSpPr>
        <p:spPr>
          <a:xfrm rot="8349221">
            <a:off x="6950665" y="3293253"/>
            <a:ext cx="1451440" cy="274583"/>
          </a:xfrm>
          <a:prstGeom prst="wave">
            <a:avLst>
              <a:gd name="adj1" fmla="val 20000"/>
              <a:gd name="adj2" fmla="val -10000"/>
            </a:avLst>
          </a:prstGeom>
          <a:solidFill>
            <a:srgbClr val="1F94CF"/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Disco magnético 50"/>
          <p:cNvSpPr/>
          <p:nvPr/>
        </p:nvSpPr>
        <p:spPr>
          <a:xfrm>
            <a:off x="6935819" y="2071501"/>
            <a:ext cx="431800" cy="129522"/>
          </a:xfrm>
          <a:prstGeom prst="flowChartMagneticDisk">
            <a:avLst/>
          </a:prstGeom>
          <a:solidFill>
            <a:srgbClr val="1F94CF"/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8" name="Triángulo isósceles 187"/>
          <p:cNvSpPr/>
          <p:nvPr/>
        </p:nvSpPr>
        <p:spPr>
          <a:xfrm>
            <a:off x="6900435" y="1707123"/>
            <a:ext cx="241524" cy="306054"/>
          </a:xfrm>
          <a:custGeom>
            <a:avLst/>
            <a:gdLst>
              <a:gd name="connsiteX0" fmla="*/ 0 w 827314"/>
              <a:gd name="connsiteY0" fmla="*/ 696686 h 696686"/>
              <a:gd name="connsiteX1" fmla="*/ 413657 w 827314"/>
              <a:gd name="connsiteY1" fmla="*/ 0 h 696686"/>
              <a:gd name="connsiteX2" fmla="*/ 827314 w 827314"/>
              <a:gd name="connsiteY2" fmla="*/ 696686 h 696686"/>
              <a:gd name="connsiteX3" fmla="*/ 0 w 827314"/>
              <a:gd name="connsiteY3" fmla="*/ 696686 h 696686"/>
              <a:gd name="connsiteX0" fmla="*/ 0 w 944880"/>
              <a:gd name="connsiteY0" fmla="*/ 818606 h 818606"/>
              <a:gd name="connsiteX1" fmla="*/ 944880 w 944880"/>
              <a:gd name="connsiteY1" fmla="*/ 0 h 818606"/>
              <a:gd name="connsiteX2" fmla="*/ 827314 w 944880"/>
              <a:gd name="connsiteY2" fmla="*/ 818606 h 818606"/>
              <a:gd name="connsiteX3" fmla="*/ 0 w 944880"/>
              <a:gd name="connsiteY3" fmla="*/ 818606 h 818606"/>
              <a:gd name="connsiteX0" fmla="*/ 0 w 570411"/>
              <a:gd name="connsiteY0" fmla="*/ 531223 h 818606"/>
              <a:gd name="connsiteX1" fmla="*/ 570411 w 570411"/>
              <a:gd name="connsiteY1" fmla="*/ 0 h 818606"/>
              <a:gd name="connsiteX2" fmla="*/ 452845 w 570411"/>
              <a:gd name="connsiteY2" fmla="*/ 818606 h 818606"/>
              <a:gd name="connsiteX3" fmla="*/ 0 w 570411"/>
              <a:gd name="connsiteY3" fmla="*/ 531223 h 818606"/>
              <a:gd name="connsiteX0" fmla="*/ 0 w 570411"/>
              <a:gd name="connsiteY0" fmla="*/ 531223 h 830580"/>
              <a:gd name="connsiteX1" fmla="*/ 570411 w 570411"/>
              <a:gd name="connsiteY1" fmla="*/ 0 h 830580"/>
              <a:gd name="connsiteX2" fmla="*/ 490555 w 570411"/>
              <a:gd name="connsiteY2" fmla="*/ 830580 h 830580"/>
              <a:gd name="connsiteX3" fmla="*/ 0 w 570411"/>
              <a:gd name="connsiteY3" fmla="*/ 531223 h 830580"/>
              <a:gd name="connsiteX0" fmla="*/ 0 w 535557"/>
              <a:gd name="connsiteY0" fmla="*/ 641912 h 830580"/>
              <a:gd name="connsiteX1" fmla="*/ 535557 w 535557"/>
              <a:gd name="connsiteY1" fmla="*/ 0 h 830580"/>
              <a:gd name="connsiteX2" fmla="*/ 455701 w 535557"/>
              <a:gd name="connsiteY2" fmla="*/ 830580 h 830580"/>
              <a:gd name="connsiteX3" fmla="*/ 0 w 535557"/>
              <a:gd name="connsiteY3" fmla="*/ 641912 h 830580"/>
              <a:gd name="connsiteX0" fmla="*/ 0 w 455701"/>
              <a:gd name="connsiteY0" fmla="*/ 544887 h 733555"/>
              <a:gd name="connsiteX1" fmla="*/ 454686 w 455701"/>
              <a:gd name="connsiteY1" fmla="*/ 0 h 733555"/>
              <a:gd name="connsiteX2" fmla="*/ 455701 w 455701"/>
              <a:gd name="connsiteY2" fmla="*/ 733555 h 733555"/>
              <a:gd name="connsiteX3" fmla="*/ 0 w 455701"/>
              <a:gd name="connsiteY3" fmla="*/ 544887 h 73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701" h="733555">
                <a:moveTo>
                  <a:pt x="0" y="544887"/>
                </a:moveTo>
                <a:lnTo>
                  <a:pt x="454686" y="0"/>
                </a:lnTo>
                <a:cubicBezTo>
                  <a:pt x="455024" y="244518"/>
                  <a:pt x="455363" y="489037"/>
                  <a:pt x="455701" y="733555"/>
                </a:cubicBezTo>
                <a:lnTo>
                  <a:pt x="0" y="544887"/>
                </a:lnTo>
                <a:close/>
              </a:path>
            </a:pathLst>
          </a:custGeom>
          <a:solidFill>
            <a:srgbClr val="1F94CF"/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9" name="Triángulo isósceles 188"/>
          <p:cNvSpPr/>
          <p:nvPr/>
        </p:nvSpPr>
        <p:spPr>
          <a:xfrm>
            <a:off x="7143996" y="1703369"/>
            <a:ext cx="260933" cy="308803"/>
          </a:xfrm>
          <a:custGeom>
            <a:avLst/>
            <a:gdLst>
              <a:gd name="connsiteX0" fmla="*/ 0 w 966652"/>
              <a:gd name="connsiteY0" fmla="*/ 957943 h 957943"/>
              <a:gd name="connsiteX1" fmla="*/ 483326 w 966652"/>
              <a:gd name="connsiteY1" fmla="*/ 0 h 957943"/>
              <a:gd name="connsiteX2" fmla="*/ 966652 w 966652"/>
              <a:gd name="connsiteY2" fmla="*/ 957943 h 957943"/>
              <a:gd name="connsiteX3" fmla="*/ 0 w 966652"/>
              <a:gd name="connsiteY3" fmla="*/ 957943 h 957943"/>
              <a:gd name="connsiteX0" fmla="*/ 0 w 966652"/>
              <a:gd name="connsiteY0" fmla="*/ 949234 h 949234"/>
              <a:gd name="connsiteX1" fmla="*/ 161108 w 966652"/>
              <a:gd name="connsiteY1" fmla="*/ 0 h 949234"/>
              <a:gd name="connsiteX2" fmla="*/ 966652 w 966652"/>
              <a:gd name="connsiteY2" fmla="*/ 949234 h 949234"/>
              <a:gd name="connsiteX3" fmla="*/ 0 w 966652"/>
              <a:gd name="connsiteY3" fmla="*/ 949234 h 949234"/>
              <a:gd name="connsiteX0" fmla="*/ 0 w 827314"/>
              <a:gd name="connsiteY0" fmla="*/ 949234 h 949234"/>
              <a:gd name="connsiteX1" fmla="*/ 161108 w 827314"/>
              <a:gd name="connsiteY1" fmla="*/ 0 h 949234"/>
              <a:gd name="connsiteX2" fmla="*/ 827314 w 827314"/>
              <a:gd name="connsiteY2" fmla="*/ 731519 h 949234"/>
              <a:gd name="connsiteX3" fmla="*/ 0 w 827314"/>
              <a:gd name="connsiteY3" fmla="*/ 949234 h 949234"/>
              <a:gd name="connsiteX0" fmla="*/ 0 w 783771"/>
              <a:gd name="connsiteY0" fmla="*/ 809897 h 809897"/>
              <a:gd name="connsiteX1" fmla="*/ 117565 w 783771"/>
              <a:gd name="connsiteY1" fmla="*/ 0 h 809897"/>
              <a:gd name="connsiteX2" fmla="*/ 783771 w 783771"/>
              <a:gd name="connsiteY2" fmla="*/ 731519 h 809897"/>
              <a:gd name="connsiteX3" fmla="*/ 0 w 783771"/>
              <a:gd name="connsiteY3" fmla="*/ 809897 h 809897"/>
              <a:gd name="connsiteX0" fmla="*/ 0 w 661851"/>
              <a:gd name="connsiteY0" fmla="*/ 809897 h 809897"/>
              <a:gd name="connsiteX1" fmla="*/ 117565 w 661851"/>
              <a:gd name="connsiteY1" fmla="*/ 0 h 809897"/>
              <a:gd name="connsiteX2" fmla="*/ 661851 w 661851"/>
              <a:gd name="connsiteY2" fmla="*/ 627017 h 809897"/>
              <a:gd name="connsiteX3" fmla="*/ 0 w 661851"/>
              <a:gd name="connsiteY3" fmla="*/ 809897 h 809897"/>
              <a:gd name="connsiteX0" fmla="*/ 0 w 661851"/>
              <a:gd name="connsiteY0" fmla="*/ 804106 h 804106"/>
              <a:gd name="connsiteX1" fmla="*/ 105709 w 661851"/>
              <a:gd name="connsiteY1" fmla="*/ 0 h 804106"/>
              <a:gd name="connsiteX2" fmla="*/ 661851 w 661851"/>
              <a:gd name="connsiteY2" fmla="*/ 621226 h 804106"/>
              <a:gd name="connsiteX3" fmla="*/ 0 w 661851"/>
              <a:gd name="connsiteY3" fmla="*/ 804106 h 804106"/>
              <a:gd name="connsiteX0" fmla="*/ 0 w 661851"/>
              <a:gd name="connsiteY0" fmla="*/ 792527 h 792527"/>
              <a:gd name="connsiteX1" fmla="*/ 93853 w 661851"/>
              <a:gd name="connsiteY1" fmla="*/ 0 h 792527"/>
              <a:gd name="connsiteX2" fmla="*/ 661851 w 661851"/>
              <a:gd name="connsiteY2" fmla="*/ 609647 h 792527"/>
              <a:gd name="connsiteX3" fmla="*/ 0 w 661851"/>
              <a:gd name="connsiteY3" fmla="*/ 792527 h 792527"/>
              <a:gd name="connsiteX0" fmla="*/ 0 w 661851"/>
              <a:gd name="connsiteY0" fmla="*/ 798315 h 798315"/>
              <a:gd name="connsiteX1" fmla="*/ 117563 w 661851"/>
              <a:gd name="connsiteY1" fmla="*/ 0 h 798315"/>
              <a:gd name="connsiteX2" fmla="*/ 661851 w 661851"/>
              <a:gd name="connsiteY2" fmla="*/ 615435 h 798315"/>
              <a:gd name="connsiteX3" fmla="*/ 0 w 661851"/>
              <a:gd name="connsiteY3" fmla="*/ 798315 h 798315"/>
              <a:gd name="connsiteX0" fmla="*/ 0 w 618023"/>
              <a:gd name="connsiteY0" fmla="*/ 798315 h 798315"/>
              <a:gd name="connsiteX1" fmla="*/ 117563 w 618023"/>
              <a:gd name="connsiteY1" fmla="*/ 0 h 798315"/>
              <a:gd name="connsiteX2" fmla="*/ 618023 w 618023"/>
              <a:gd name="connsiteY2" fmla="*/ 594031 h 798315"/>
              <a:gd name="connsiteX3" fmla="*/ 0 w 618023"/>
              <a:gd name="connsiteY3" fmla="*/ 798315 h 798315"/>
              <a:gd name="connsiteX0" fmla="*/ 0 w 596109"/>
              <a:gd name="connsiteY0" fmla="*/ 798315 h 798315"/>
              <a:gd name="connsiteX1" fmla="*/ 95649 w 596109"/>
              <a:gd name="connsiteY1" fmla="*/ 0 h 798315"/>
              <a:gd name="connsiteX2" fmla="*/ 596109 w 596109"/>
              <a:gd name="connsiteY2" fmla="*/ 594031 h 798315"/>
              <a:gd name="connsiteX3" fmla="*/ 0 w 596109"/>
              <a:gd name="connsiteY3" fmla="*/ 798315 h 798315"/>
              <a:gd name="connsiteX0" fmla="*/ 22998 w 619107"/>
              <a:gd name="connsiteY0" fmla="*/ 715550 h 715550"/>
              <a:gd name="connsiteX1" fmla="*/ 0 w 619107"/>
              <a:gd name="connsiteY1" fmla="*/ 0 h 715550"/>
              <a:gd name="connsiteX2" fmla="*/ 619107 w 619107"/>
              <a:gd name="connsiteY2" fmla="*/ 511266 h 715550"/>
              <a:gd name="connsiteX3" fmla="*/ 22998 w 619107"/>
              <a:gd name="connsiteY3" fmla="*/ 715550 h 71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07" h="715550">
                <a:moveTo>
                  <a:pt x="22998" y="715550"/>
                </a:moveTo>
                <a:lnTo>
                  <a:pt x="0" y="0"/>
                </a:lnTo>
                <a:lnTo>
                  <a:pt x="619107" y="511266"/>
                </a:lnTo>
                <a:lnTo>
                  <a:pt x="22998" y="715550"/>
                </a:lnTo>
                <a:close/>
              </a:path>
            </a:pathLst>
          </a:custGeom>
          <a:solidFill>
            <a:srgbClr val="1F94CF"/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2" name="CuadroTexto 191"/>
          <p:cNvSpPr txBox="1"/>
          <p:nvPr/>
        </p:nvSpPr>
        <p:spPr>
          <a:xfrm>
            <a:off x="5510502" y="3536376"/>
            <a:ext cx="94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dobe Garamond Pro Bold" panose="02020702060506020403" pitchFamily="18" charset="0"/>
              </a:rPr>
              <a:t>SIAI</a:t>
            </a:r>
            <a:endParaRPr lang="es-CO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193" name="CuadroTexto 192"/>
          <p:cNvSpPr txBox="1"/>
          <p:nvPr/>
        </p:nvSpPr>
        <p:spPr>
          <a:xfrm>
            <a:off x="7974494" y="3565410"/>
            <a:ext cx="100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dobe Garamond Pro Bold" panose="02020702060506020403" pitchFamily="18" charset="0"/>
              </a:rPr>
              <a:t>WEB</a:t>
            </a:r>
            <a:endParaRPr lang="es-CO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138</TotalTime>
  <Words>3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Adobe Garamond Pro Bold</vt:lpstr>
      <vt:lpstr>Arial</vt:lpstr>
      <vt:lpstr>Calibri</vt:lpstr>
      <vt:lpstr>Corbel</vt:lpstr>
      <vt:lpstr>Parallax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alfonso murcia vargas</dc:creator>
  <cp:lastModifiedBy>alfonso murcia vargas</cp:lastModifiedBy>
  <cp:revision>13</cp:revision>
  <dcterms:created xsi:type="dcterms:W3CDTF">2018-10-20T13:27:41Z</dcterms:created>
  <dcterms:modified xsi:type="dcterms:W3CDTF">2018-10-20T22:42:40Z</dcterms:modified>
</cp:coreProperties>
</file>