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58" r:id="rId7"/>
    <p:sldId id="257" r:id="rId8"/>
    <p:sldId id="268" r:id="rId9"/>
    <p:sldId id="259" r:id="rId10"/>
    <p:sldId id="262" r:id="rId11"/>
    <p:sldId id="260" r:id="rId12"/>
    <p:sldId id="261" r:id="rId13"/>
    <p:sldId id="263" r:id="rId14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E4E89-10C2-3241-A298-E64ADEDA38B1}" type="doc">
      <dgm:prSet loTypeId="urn:microsoft.com/office/officeart/2005/8/layout/hProcess3" loCatId="" qsTypeId="urn:microsoft.com/office/officeart/2005/8/quickstyle/3D3" qsCatId="3D" csTypeId="urn:microsoft.com/office/officeart/2005/8/colors/colorful1" csCatId="colorful" phldr="1"/>
      <dgm:spPr/>
    </dgm:pt>
    <dgm:pt modelId="{446836D3-E0AE-6E4E-B6C1-17E7B0782362}" type="pres">
      <dgm:prSet presAssocID="{0D3E4E89-10C2-3241-A298-E64ADEDA38B1}" presName="Name0" presStyleCnt="0">
        <dgm:presLayoutVars>
          <dgm:dir/>
          <dgm:animLvl val="lvl"/>
          <dgm:resizeHandles val="exact"/>
        </dgm:presLayoutVars>
      </dgm:prSet>
      <dgm:spPr/>
    </dgm:pt>
    <dgm:pt modelId="{AE0C4006-0972-BB42-9BC6-11E865A31FFA}" type="pres">
      <dgm:prSet presAssocID="{0D3E4E89-10C2-3241-A298-E64ADEDA38B1}" presName="dummy" presStyleCnt="0"/>
      <dgm:spPr/>
    </dgm:pt>
    <dgm:pt modelId="{6F0BCD19-E32C-2E41-95A7-DB7246CC11C5}" type="pres">
      <dgm:prSet presAssocID="{0D3E4E89-10C2-3241-A298-E64ADEDA38B1}" presName="linH" presStyleCnt="0"/>
      <dgm:spPr/>
    </dgm:pt>
    <dgm:pt modelId="{6E489BC4-A5BC-0845-92BD-9F8632765E92}" type="pres">
      <dgm:prSet presAssocID="{0D3E4E89-10C2-3241-A298-E64ADEDA38B1}" presName="padding1" presStyleCnt="0"/>
      <dgm:spPr/>
    </dgm:pt>
    <dgm:pt modelId="{17AA297C-B957-8C4E-8236-045EE81A1898}" type="pres">
      <dgm:prSet presAssocID="{0D3E4E89-10C2-3241-A298-E64ADEDA38B1}" presName="padding2" presStyleCnt="0"/>
      <dgm:spPr/>
    </dgm:pt>
    <dgm:pt modelId="{353509B7-C385-1B46-8162-7D6CE095CF8F}" type="pres">
      <dgm:prSet presAssocID="{0D3E4E89-10C2-3241-A298-E64ADEDA38B1}" presName="negArrow" presStyleCnt="0"/>
      <dgm:spPr/>
    </dgm:pt>
    <dgm:pt modelId="{7B76B4AD-ED02-3945-BD0A-761F5D7D8AF9}" type="pres">
      <dgm:prSet presAssocID="{0D3E4E89-10C2-3241-A298-E64ADEDA38B1}" presName="backgroundArrow" presStyleLbl="node1" presStyleIdx="0" presStyleCnt="1" custScaleX="53725" custScaleY="36729" custLinFactNeighborX="34672" custLinFactNeighborY="9411"/>
      <dgm:spPr/>
      <dgm:t>
        <a:bodyPr/>
        <a:lstStyle/>
        <a:p>
          <a:endParaRPr lang="de-DE"/>
        </a:p>
      </dgm:t>
    </dgm:pt>
  </dgm:ptLst>
  <dgm:cxnLst>
    <dgm:cxn modelId="{3EF4C17A-633A-F547-AE17-18526BBE100D}" type="presOf" srcId="{0D3E4E89-10C2-3241-A298-E64ADEDA38B1}" destId="{446836D3-E0AE-6E4E-B6C1-17E7B0782362}" srcOrd="0" destOrd="0" presId="urn:microsoft.com/office/officeart/2005/8/layout/hProcess3"/>
    <dgm:cxn modelId="{38437F29-DBFA-4C41-8220-15DAD884A32D}" type="presParOf" srcId="{446836D3-E0AE-6E4E-B6C1-17E7B0782362}" destId="{AE0C4006-0972-BB42-9BC6-11E865A31FFA}" srcOrd="0" destOrd="0" presId="urn:microsoft.com/office/officeart/2005/8/layout/hProcess3"/>
    <dgm:cxn modelId="{4FF431AA-F162-E645-96E2-0ACDBF06CABF}" type="presParOf" srcId="{446836D3-E0AE-6E4E-B6C1-17E7B0782362}" destId="{6F0BCD19-E32C-2E41-95A7-DB7246CC11C5}" srcOrd="1" destOrd="0" presId="urn:microsoft.com/office/officeart/2005/8/layout/hProcess3"/>
    <dgm:cxn modelId="{B55A6D86-47A3-F74D-86DF-2EDA8E530BCC}" type="presParOf" srcId="{6F0BCD19-E32C-2E41-95A7-DB7246CC11C5}" destId="{6E489BC4-A5BC-0845-92BD-9F8632765E92}" srcOrd="0" destOrd="0" presId="urn:microsoft.com/office/officeart/2005/8/layout/hProcess3"/>
    <dgm:cxn modelId="{EE8F49FD-6E19-A24D-B512-32864CC2180D}" type="presParOf" srcId="{6F0BCD19-E32C-2E41-95A7-DB7246CC11C5}" destId="{17AA297C-B957-8C4E-8236-045EE81A1898}" srcOrd="1" destOrd="0" presId="urn:microsoft.com/office/officeart/2005/8/layout/hProcess3"/>
    <dgm:cxn modelId="{A25072D1-8DCB-1C4C-8FBD-7C2B804AA421}" type="presParOf" srcId="{6F0BCD19-E32C-2E41-95A7-DB7246CC11C5}" destId="{353509B7-C385-1B46-8162-7D6CE095CF8F}" srcOrd="2" destOrd="0" presId="urn:microsoft.com/office/officeart/2005/8/layout/hProcess3"/>
    <dgm:cxn modelId="{9079385D-EAB1-4648-ADFF-F2F292A33365}" type="presParOf" srcId="{6F0BCD19-E32C-2E41-95A7-DB7246CC11C5}" destId="{7B76B4AD-ED02-3945-BD0A-761F5D7D8AF9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6B4AD-ED02-3945-BD0A-761F5D7D8AF9}">
      <dsp:nvSpPr>
        <dsp:cNvPr id="0" name=""/>
        <dsp:cNvSpPr/>
      </dsp:nvSpPr>
      <dsp:spPr>
        <a:xfrm>
          <a:off x="1029027" y="705563"/>
          <a:ext cx="1594500" cy="631348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DEBE48-856D-AC42-9E8B-A60260E06079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F29D5D-2E8C-0147-8F0B-CFAFA39FF3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6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3A0A-0F34-354B-B0EB-EE989EB5050B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9B721-8687-FA49-BECA-0733A597ED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A21A8-40F3-354C-897D-315C8E8E2773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1246D6-98D0-9041-973A-B4C1CA94AF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3086A-8BB8-4645-BCAE-4BCD7FFD325F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5AA9-1F86-C34B-84A1-ED49ED2387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866D69-D1CA-A548-AF49-54D6701B4B88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D152D44-9FC9-CB49-9E97-50D8047FCC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5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09B3F-0908-BA4E-809F-1F1F9E879105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75DDA-99B8-F345-A7BB-C66311BE21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5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223C3-2774-C841-B870-7AEBE709B8AA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015BB-22D3-5F4A-8DE0-87D8BF3097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548-2916-C744-A969-25EF1EC079DB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35006-9103-3F4F-B3F3-5FE4CDFE7D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B9438-00BB-5F48-A98B-A8D211AB9626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76ED7-8AF1-254A-8962-A20D5C5BBE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0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D6BC7-682C-474F-8D8C-1DB2B2BEA089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4A7CF9-9013-0C40-815E-B83801E83A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33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AT" noProof="0" smtClean="0"/>
              <a:t>Bild auf Platzhalter ziehen oder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D299B-E11D-B147-995E-0BF8D528CF4C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FD91-CBD0-EF4C-8B93-34BDC3BA85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603393-8376-6943-B6D0-A76973905CB0}" type="datetimeFigureOut">
              <a:rPr lang="de-DE"/>
              <a:pPr>
                <a:defRPr/>
              </a:pPr>
              <a:t>12.04.16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B706B8-8B8C-FF43-A0E6-BC9CABB5C4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fontAlgn="base">
        <a:spcBef>
          <a:spcPct val="20000"/>
        </a:spcBef>
        <a:spcAft>
          <a:spcPct val="0"/>
        </a:spcAft>
        <a:buClr>
          <a:srgbClr val="FF670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fontAlgn="base">
        <a:spcBef>
          <a:spcPct val="20000"/>
        </a:spcBef>
        <a:spcAft>
          <a:spcPct val="0"/>
        </a:spcAft>
        <a:buClr>
          <a:srgbClr val="FEA022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750" y="4044950"/>
            <a:ext cx="6683375" cy="1498600"/>
          </a:xfrm>
        </p:spPr>
        <p:txBody>
          <a:bodyPr/>
          <a:lstStyle/>
          <a:p>
            <a:pPr algn="ctr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de-DE" sz="3600" dirty="0" smtClean="0">
                <a:solidFill>
                  <a:srgbClr val="FF8429"/>
                </a:solidFill>
                <a:latin typeface="Myriad Pro"/>
                <a:ea typeface="+mn-ea"/>
                <a:cs typeface="Myriad Pro"/>
              </a:rPr>
              <a:t>Fitnessplan 4 </a:t>
            </a:r>
            <a:r>
              <a:rPr lang="de-DE" sz="3600" dirty="0" err="1" smtClean="0">
                <a:solidFill>
                  <a:srgbClr val="FF8429"/>
                </a:solidFill>
                <a:latin typeface="Myriad Pro"/>
                <a:ea typeface="+mn-ea"/>
                <a:cs typeface="Myriad Pro"/>
              </a:rPr>
              <a:t>You</a:t>
            </a:r>
            <a:endParaRPr lang="de-DE" sz="3600" dirty="0">
              <a:solidFill>
                <a:srgbClr val="FF8429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750" y="384175"/>
            <a:ext cx="6683375" cy="14700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b="1" dirty="0" smtClean="0">
                <a:solidFill>
                  <a:srgbClr val="FF8429"/>
                </a:solidFill>
                <a:latin typeface="Myriad Pro"/>
                <a:ea typeface="+mj-ea"/>
                <a:cs typeface="Myriad Pro"/>
              </a:rPr>
              <a:t>FIPLY</a:t>
            </a:r>
            <a:endParaRPr lang="de-DE" b="1" dirty="0">
              <a:solidFill>
                <a:srgbClr val="FF8429"/>
              </a:solidFill>
              <a:latin typeface="Myriad Pro"/>
              <a:ea typeface="+mj-ea"/>
              <a:cs typeface="Myriad Pro"/>
            </a:endParaRPr>
          </a:p>
        </p:txBody>
      </p:sp>
      <p:pic>
        <p:nvPicPr>
          <p:cNvPr id="8195" name="Bild 3" descr="Version2FIP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854200"/>
            <a:ext cx="24638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SENKI!!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Hier </a:t>
            </a:r>
            <a:r>
              <a:rPr lang="de-DE" dirty="0" err="1" smtClean="0">
                <a:ea typeface="+mn-ea"/>
                <a:cs typeface="+mn-cs"/>
              </a:rPr>
              <a:t>screenshot</a:t>
            </a:r>
            <a:r>
              <a:rPr lang="de-DE" dirty="0" smtClean="0">
                <a:ea typeface="+mn-ea"/>
                <a:cs typeface="+mn-cs"/>
              </a:rPr>
              <a:t> von da </a:t>
            </a:r>
            <a:r>
              <a:rPr lang="de-DE" dirty="0" err="1" smtClean="0">
                <a:ea typeface="+mn-ea"/>
                <a:cs typeface="+mn-cs"/>
              </a:rPr>
              <a:t>trainingssession</a:t>
            </a:r>
            <a:r>
              <a:rPr lang="de-DE" dirty="0" smtClean="0">
                <a:ea typeface="+mn-ea"/>
                <a:cs typeface="+mn-cs"/>
              </a:rPr>
              <a:t>, </a:t>
            </a:r>
            <a:r>
              <a:rPr lang="de-DE" dirty="0" err="1" smtClean="0">
                <a:ea typeface="+mn-ea"/>
                <a:cs typeface="+mn-cs"/>
              </a:rPr>
              <a:t>iwas</a:t>
            </a:r>
            <a:r>
              <a:rPr lang="de-DE" dirty="0" smtClean="0">
                <a:ea typeface="+mn-ea"/>
                <a:cs typeface="+mn-cs"/>
              </a:rPr>
              <a:t> was gut aussieht und kurze </a:t>
            </a:r>
            <a:r>
              <a:rPr lang="de-DE" dirty="0" err="1" smtClean="0">
                <a:ea typeface="+mn-ea"/>
                <a:cs typeface="+mn-cs"/>
              </a:rPr>
              <a:t>aufzählung</a:t>
            </a:r>
            <a:r>
              <a:rPr lang="de-DE" dirty="0" smtClean="0">
                <a:ea typeface="+mn-ea"/>
                <a:cs typeface="+mn-cs"/>
              </a:rPr>
              <a:t> an was </a:t>
            </a:r>
            <a:r>
              <a:rPr lang="de-DE" dirty="0" err="1" smtClean="0">
                <a:ea typeface="+mn-ea"/>
                <a:cs typeface="+mn-cs"/>
              </a:rPr>
              <a:t>ma</a:t>
            </a:r>
            <a:r>
              <a:rPr lang="de-DE" dirty="0" smtClean="0">
                <a:ea typeface="+mn-ea"/>
                <a:cs typeface="+mn-cs"/>
              </a:rPr>
              <a:t> grade arbeiten!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Es wird mehr erzählt über die </a:t>
            </a:r>
            <a:r>
              <a:rPr lang="de-DE" dirty="0" err="1" smtClean="0">
                <a:ea typeface="+mn-ea"/>
                <a:cs typeface="+mn-cs"/>
              </a:rPr>
              <a:t>diplomarbeit</a:t>
            </a:r>
            <a:r>
              <a:rPr lang="de-DE" dirty="0" smtClean="0">
                <a:ea typeface="+mn-ea"/>
                <a:cs typeface="+mn-cs"/>
              </a:rPr>
              <a:t> als erklärt!!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Morgen </a:t>
            </a:r>
            <a:r>
              <a:rPr lang="de-DE" dirty="0" err="1" smtClean="0">
                <a:ea typeface="+mn-ea"/>
                <a:cs typeface="+mn-cs"/>
              </a:rPr>
              <a:t>machnma</a:t>
            </a:r>
            <a:r>
              <a:rPr lang="de-DE" dirty="0" smtClean="0">
                <a:ea typeface="+mn-ea"/>
                <a:cs typeface="+mn-cs"/>
              </a:rPr>
              <a:t> a </a:t>
            </a:r>
            <a:r>
              <a:rPr lang="de-DE" dirty="0" err="1" smtClean="0">
                <a:ea typeface="+mn-ea"/>
                <a:cs typeface="+mn-cs"/>
              </a:rPr>
              <a:t>präs</a:t>
            </a:r>
            <a:r>
              <a:rPr lang="de-DE" dirty="0" smtClean="0">
                <a:ea typeface="+mn-ea"/>
                <a:cs typeface="+mn-cs"/>
              </a:rPr>
              <a:t> probe und </a:t>
            </a:r>
            <a:r>
              <a:rPr lang="de-DE" dirty="0" err="1" smtClean="0">
                <a:ea typeface="+mn-ea"/>
                <a:cs typeface="+mn-cs"/>
              </a:rPr>
              <a:t>besprechns</a:t>
            </a:r>
            <a:r>
              <a:rPr lang="de-DE" dirty="0" smtClean="0">
                <a:ea typeface="+mn-ea"/>
                <a:cs typeface="+mn-cs"/>
              </a:rPr>
              <a:t>!!</a:t>
            </a: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WORK IN PROGRESS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Wie hier genau </a:t>
            </a:r>
            <a:r>
              <a:rPr lang="de-DE" dirty="0" err="1" smtClean="0">
                <a:ea typeface="+mn-ea"/>
                <a:cs typeface="+mn-cs"/>
              </a:rPr>
              <a:t>senki</a:t>
            </a:r>
            <a:r>
              <a:rPr lang="de-DE" dirty="0" smtClean="0">
                <a:ea typeface="+mn-ea"/>
                <a:cs typeface="+mn-cs"/>
              </a:rPr>
              <a:t>?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Sonstige </a:t>
            </a:r>
            <a:r>
              <a:rPr lang="de-DE" dirty="0" err="1" smtClean="0">
                <a:ea typeface="+mn-ea"/>
                <a:cs typeface="+mn-cs"/>
              </a:rPr>
              <a:t>ideen</a:t>
            </a:r>
            <a:r>
              <a:rPr lang="de-DE" dirty="0" smtClean="0">
                <a:ea typeface="+mn-ea"/>
                <a:cs typeface="+mn-cs"/>
              </a:rPr>
              <a:t> zu </a:t>
            </a:r>
            <a:r>
              <a:rPr lang="de-DE" dirty="0" err="1" smtClean="0">
                <a:ea typeface="+mn-ea"/>
                <a:cs typeface="+mn-cs"/>
              </a:rPr>
              <a:t>folien</a:t>
            </a:r>
            <a:r>
              <a:rPr lang="de-DE" dirty="0" smtClean="0">
                <a:ea typeface="+mn-ea"/>
                <a:cs typeface="+mn-cs"/>
              </a:rPr>
              <a:t>?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wer steckt hinter </a:t>
            </a:r>
            <a:r>
              <a:rPr lang="de-DE" dirty="0" err="1" smtClean="0">
                <a:solidFill>
                  <a:srgbClr val="FF8429"/>
                </a:solidFill>
                <a:ea typeface="+mj-ea"/>
                <a:cs typeface="+mj-cs"/>
              </a:rPr>
              <a:t>fiply</a:t>
            </a: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Verwendete Technologien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14339" name="Bild 7" descr="andro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97088"/>
            <a:ext cx="2446338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Bild 9" descr="sqlite-data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2292350"/>
            <a:ext cx="2763838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Bild 11" descr="android-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10050"/>
            <a:ext cx="44069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Danke Für eure Aufmerksamkeit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sp>
        <p:nvSpPr>
          <p:cNvPr id="15362" name="Textfeld 3"/>
          <p:cNvSpPr txBox="1">
            <a:spLocks noChangeArrowheads="1"/>
          </p:cNvSpPr>
          <p:nvPr/>
        </p:nvSpPr>
        <p:spPr bwMode="auto">
          <a:xfrm>
            <a:off x="160338" y="2392363"/>
            <a:ext cx="8820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9pPr>
          </a:lstStyle>
          <a:p>
            <a:pPr algn="ctr"/>
            <a:r>
              <a:rPr lang="de-DE"/>
              <a:t>Eine Diplomarbeit im Rahmen der Reifeprüfung</a:t>
            </a:r>
          </a:p>
          <a:p>
            <a:pPr algn="ctr"/>
            <a:r>
              <a:rPr lang="de-DE"/>
              <a:t>an der</a:t>
            </a:r>
          </a:p>
        </p:txBody>
      </p:sp>
      <p:sp>
        <p:nvSpPr>
          <p:cNvPr id="15363" name="Textfeld 5"/>
          <p:cNvSpPr txBox="1">
            <a:spLocks noChangeArrowheads="1"/>
          </p:cNvSpPr>
          <p:nvPr/>
        </p:nvSpPr>
        <p:spPr bwMode="auto">
          <a:xfrm>
            <a:off x="160338" y="3306763"/>
            <a:ext cx="8820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9pPr>
          </a:lstStyle>
          <a:p>
            <a:pPr algn="ctr"/>
            <a:r>
              <a:rPr lang="de-DE" sz="4800"/>
              <a:t>HTL Leonding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209" b="15209"/>
          <a:stretch>
            <a:fillRect/>
          </a:stretch>
        </p:blipFill>
        <p:spPr>
          <a:xfrm>
            <a:off x="381000" y="1887917"/>
            <a:ext cx="8407400" cy="454717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Die Dicke Gesellschaft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0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Inhaltsplatzhalter 5" descr="Lau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3338"/>
          <a:stretch>
            <a:fillRect/>
          </a:stretch>
        </p:blipFill>
        <p:spPr>
          <a:xfrm>
            <a:off x="-2067315" y="1868008"/>
            <a:ext cx="8407400" cy="4406900"/>
          </a:xfrm>
        </p:spPr>
      </p:pic>
      <p:pic>
        <p:nvPicPr>
          <p:cNvPr id="8" name="Bild 7" descr="2014-04-27_009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90" y="1868008"/>
            <a:ext cx="3425983" cy="4576899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21354019"/>
              </p:ext>
            </p:extLst>
          </p:nvPr>
        </p:nvGraphicFramePr>
        <p:xfrm>
          <a:off x="2147221" y="2819748"/>
          <a:ext cx="2967893" cy="171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635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500_F_65552297_aj2Fb9CmtSCwzqtoPyasagJGNfjOLnI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0" r="-53190"/>
          <a:stretch>
            <a:fillRect/>
          </a:stretch>
        </p:blipFill>
        <p:spPr>
          <a:xfrm>
            <a:off x="-2063927" y="1686904"/>
            <a:ext cx="7267399" cy="4904396"/>
          </a:xfrm>
        </p:spPr>
      </p:pic>
      <p:pic>
        <p:nvPicPr>
          <p:cNvPr id="7" name="Bild 6" descr="Phen375-Losing-We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17" y="2667000"/>
            <a:ext cx="3778250" cy="2518833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3171500" y="3526076"/>
            <a:ext cx="1594500" cy="631348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6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male-294095_960_7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778" r="-140778"/>
          <a:stretch>
            <a:fillRect/>
          </a:stretch>
        </p:blipFill>
        <p:spPr>
          <a:xfrm>
            <a:off x="-2508250" y="1719263"/>
            <a:ext cx="8407400" cy="4406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3171500" y="3526077"/>
            <a:ext cx="1594500" cy="631348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Bild 6" descr="05e54de45dee8c1ec14efc84c2f109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39" y="1940915"/>
            <a:ext cx="3003761" cy="41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Was ist FIPLY?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pic>
        <p:nvPicPr>
          <p:cNvPr id="10243" name="Bild 13" descr="Bright-Idea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944688"/>
            <a:ext cx="6459537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/>
              <a:t> Schneller Einstieg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P</a:t>
            </a:r>
            <a:r>
              <a:rPr lang="de-DE" dirty="0" smtClean="0">
                <a:ea typeface="+mn-ea"/>
                <a:cs typeface="+mn-cs"/>
              </a:rPr>
              <a:t>ersonalisierter </a:t>
            </a:r>
            <a:r>
              <a:rPr lang="de-DE" dirty="0" smtClean="0">
                <a:ea typeface="+mn-ea"/>
                <a:cs typeface="+mn-cs"/>
              </a:rPr>
              <a:t>Fitnessplans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Muskelaufbau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Abnehmen/Gesundheit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Maximalkrafttraining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 Abwechslungsreiches Training</a:t>
            </a: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 Integrierter Trainingsassistent</a:t>
            </a: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Was Ist </a:t>
            </a:r>
            <a:r>
              <a:rPr lang="de-DE" dirty="0" err="1" smtClean="0">
                <a:solidFill>
                  <a:srgbClr val="FF8429"/>
                </a:solidFill>
                <a:ea typeface="+mj-ea"/>
                <a:cs typeface="+mj-cs"/>
              </a:rPr>
              <a:t>fiply</a:t>
            </a: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9219" name="Bild 3" descr="Biceps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2513" y="4364038"/>
            <a:ext cx="1587500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1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Welche Plattform?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err="1" smtClean="0">
                <a:ea typeface="+mn-ea"/>
              </a:rPr>
              <a:t>Android</a:t>
            </a:r>
            <a:endParaRPr lang="de-DE" dirty="0">
              <a:ea typeface="+mn-ea"/>
            </a:endParaRPr>
          </a:p>
          <a:p>
            <a:pPr marL="45720" indent="0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Herausforderungen</a:t>
            </a:r>
            <a:endParaRPr lang="de-DE" dirty="0" smtClean="0">
              <a:ea typeface="+mn-ea"/>
              <a:cs typeface="+mn-cs"/>
            </a:endParaRP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Algorithmus zur Generierung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Usermanagement </a:t>
            </a:r>
            <a:r>
              <a:rPr lang="de-DE" dirty="0" smtClean="0">
                <a:ea typeface="+mn-ea"/>
              </a:rPr>
              <a:t>&amp; Statistik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822960" lvl="2" indent="-18288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822960" lvl="2" indent="-18288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 smtClean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 smtClean="0">
              <a:ea typeface="+mn-ea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>
                <a:solidFill>
                  <a:srgbClr val="FF8429"/>
                </a:solidFill>
                <a:ea typeface="+mj-ea"/>
                <a:cs typeface="+mj-cs"/>
              </a:rPr>
              <a:t>Fiply</a:t>
            </a: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! Aber wie?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11267" name="Bild 3" descr="GearSilhouette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233863"/>
            <a:ext cx="34417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Benutzerdefiniert 6">
      <a:dk1>
        <a:sysClr val="windowText" lastClr="000000"/>
      </a:dk1>
      <a:lt1>
        <a:sysClr val="window" lastClr="FFFFFF"/>
      </a:lt1>
      <a:dk2>
        <a:srgbClr val="000000"/>
      </a:dk2>
      <a:lt2>
        <a:srgbClr val="F26411"/>
      </a:lt2>
      <a:accent1>
        <a:srgbClr val="EC6E25"/>
      </a:accent1>
      <a:accent2>
        <a:srgbClr val="000000"/>
      </a:accent2>
      <a:accent3>
        <a:srgbClr val="FF6700"/>
      </a:accent3>
      <a:accent4>
        <a:srgbClr val="000000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nutzerdefiniert 6">
    <a:dk1>
      <a:sysClr val="windowText" lastClr="000000"/>
    </a:dk1>
    <a:lt1>
      <a:sysClr val="window" lastClr="FFFFFF"/>
    </a:lt1>
    <a:dk2>
      <a:srgbClr val="000000"/>
    </a:dk2>
    <a:lt2>
      <a:srgbClr val="F26411"/>
    </a:lt2>
    <a:accent1>
      <a:srgbClr val="EC6E25"/>
    </a:accent1>
    <a:accent2>
      <a:srgbClr val="000000"/>
    </a:accent2>
    <a:accent3>
      <a:srgbClr val="FF6700"/>
    </a:accent3>
    <a:accent4>
      <a:srgbClr val="000000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Raster.thmx</Template>
  <TotalTime>0</TotalTime>
  <Words>123</Words>
  <Application>Microsoft Macintosh PowerPoint</Application>
  <PresentationFormat>Bildschirmpräsentation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Raster</vt:lpstr>
      <vt:lpstr>FIPLY</vt:lpstr>
      <vt:lpstr>Die Dicke Gesellschaft</vt:lpstr>
      <vt:lpstr>PowerPoint-Präsentation</vt:lpstr>
      <vt:lpstr>PowerPoint-Präsentation</vt:lpstr>
      <vt:lpstr>PowerPoint-Präsentation</vt:lpstr>
      <vt:lpstr>Was ist FIPLY?</vt:lpstr>
      <vt:lpstr>Was Ist fiply?</vt:lpstr>
      <vt:lpstr>PowerPoint-Präsentation</vt:lpstr>
      <vt:lpstr>Fiply! Aber wie?</vt:lpstr>
      <vt:lpstr>WORK IN PROGRESS</vt:lpstr>
      <vt:lpstr>wer steckt hinter fiply?</vt:lpstr>
      <vt:lpstr>Verwendete Technologien</vt:lpstr>
      <vt:lpstr>Danke Für eure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FIPLY</dc:title>
  <dc:creator>Don</dc:creator>
  <cp:lastModifiedBy>Don</cp:lastModifiedBy>
  <cp:revision>13</cp:revision>
  <dcterms:created xsi:type="dcterms:W3CDTF">2016-01-21T15:51:12Z</dcterms:created>
  <dcterms:modified xsi:type="dcterms:W3CDTF">2016-04-12T13:34:38Z</dcterms:modified>
</cp:coreProperties>
</file>