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4" r:id="rId5"/>
    <p:sldId id="263" r:id="rId6"/>
    <p:sldId id="261" r:id="rId7"/>
    <p:sldId id="260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9F0B-01E9-4B8C-BD51-0EFB03C6A39A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0E78-051B-47E9-AEC0-8D5737DA8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1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15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0E78-051B-47E9-AEC0-8D5737DA8A7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6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98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31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48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34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8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5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8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4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A068-465F-4C4D-9455-EE9382FFCE0C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59BEA-61EE-4F78-BCD0-C45E5EBD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81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Permissions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level</a:t>
            </a:r>
            <a:r>
              <a:rPr lang="de-AT" dirty="0" smtClean="0"/>
              <a:t> 22 und niedriger</a:t>
            </a:r>
          </a:p>
          <a:p>
            <a:pPr lvl="1"/>
            <a:r>
              <a:rPr lang="de-AT" dirty="0" smtClean="0"/>
              <a:t>Deklaration im Manifest</a:t>
            </a:r>
          </a:p>
          <a:p>
            <a:pPr lvl="1"/>
            <a:r>
              <a:rPr lang="de-AT" dirty="0" smtClean="0"/>
              <a:t>Request beim </a:t>
            </a:r>
            <a:r>
              <a:rPr lang="de-AT" dirty="0" err="1" smtClean="0"/>
              <a:t>Install</a:t>
            </a:r>
            <a:endParaRPr lang="de-AT" dirty="0" smtClean="0"/>
          </a:p>
          <a:p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Ab API </a:t>
            </a:r>
            <a:r>
              <a:rPr lang="de-AT" dirty="0" err="1" smtClean="0"/>
              <a:t>level</a:t>
            </a:r>
            <a:r>
              <a:rPr lang="de-AT" dirty="0" smtClean="0"/>
              <a:t> 23</a:t>
            </a:r>
          </a:p>
          <a:p>
            <a:pPr lvl="1"/>
            <a:r>
              <a:rPr lang="de-AT" dirty="0" smtClean="0"/>
              <a:t>Deklaration im Manifest</a:t>
            </a:r>
          </a:p>
          <a:p>
            <a:pPr lvl="1"/>
            <a:r>
              <a:rPr lang="de-AT" dirty="0" smtClean="0"/>
              <a:t>Abfrage im Code</a:t>
            </a:r>
          </a:p>
          <a:p>
            <a:pPr lvl="1"/>
            <a:r>
              <a:rPr lang="de-AT" dirty="0" smtClean="0"/>
              <a:t>Request zur </a:t>
            </a:r>
            <a:r>
              <a:rPr lang="de-AT" dirty="0" err="1" smtClean="0"/>
              <a:t>Runtime</a:t>
            </a:r>
            <a:endParaRPr lang="de-AT" dirty="0" smtClean="0"/>
          </a:p>
          <a:p>
            <a:pPr lvl="1"/>
            <a:endParaRPr lang="de-AT" dirty="0" smtClean="0"/>
          </a:p>
        </p:txBody>
      </p:sp>
      <p:pic>
        <p:nvPicPr>
          <p:cNvPr id="1028" name="Picture 4" descr="C:\Users\Andreas\Desktop\Screenies\patterns_permissions_runtime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35015" r="6246" b="38735"/>
          <a:stretch/>
        </p:blipFill>
        <p:spPr bwMode="auto">
          <a:xfrm>
            <a:off x="5927400" y="5085184"/>
            <a:ext cx="2682087" cy="14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as\Desktop\Screenies\image00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9324" r="20532" b="23372"/>
          <a:stretch/>
        </p:blipFill>
        <p:spPr bwMode="auto">
          <a:xfrm>
            <a:off x="6201277" y="1319608"/>
            <a:ext cx="2074947" cy="34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de-AT" dirty="0" smtClean="0"/>
              <a:t>Mediastore</a:t>
            </a:r>
            <a:endParaRPr lang="de-DE" dirty="0"/>
          </a:p>
        </p:txBody>
      </p:sp>
      <p:pic>
        <p:nvPicPr>
          <p:cNvPr id="7" name="Picture 6" descr="C:\Users\Andreas\Desktop\Screenies\androidDevelopersMediasto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6" y="908720"/>
            <a:ext cx="8043737" cy="4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FileExtensionFilter</a:t>
            </a:r>
            <a:endParaRPr lang="de-DE" dirty="0"/>
          </a:p>
        </p:txBody>
      </p:sp>
      <p:pic>
        <p:nvPicPr>
          <p:cNvPr id="10242" name="Picture 2" descr="C:\Users\Andreas\Desktop\Screenies\FileFil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"/>
          <a:stretch/>
        </p:blipFill>
        <p:spPr bwMode="auto">
          <a:xfrm>
            <a:off x="231437" y="2308230"/>
            <a:ext cx="8393113" cy="17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ndreas\Desktop\Screenies\FileFilterAbf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7" y="5429790"/>
            <a:ext cx="841871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91427" y="486916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Abfrage: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5720" y="180417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Filter für Mp3 Files: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de-AT" dirty="0" smtClean="0"/>
              <a:t>Zeitmessung</a:t>
            </a:r>
            <a:endParaRPr lang="de-DE" dirty="0"/>
          </a:p>
        </p:txBody>
      </p:sp>
      <p:pic>
        <p:nvPicPr>
          <p:cNvPr id="11266" name="Picture 2" descr="C:\Users\Andreas\Desktop\Screenies\Chrono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8" y="1470013"/>
            <a:ext cx="4695826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363544" y="167632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effectLst/>
              </a:rPr>
              <a:t>Chronometer</a:t>
            </a:r>
            <a:r>
              <a:rPr lang="de-DE" dirty="0" smtClean="0"/>
              <a:t> </a:t>
            </a:r>
            <a:r>
              <a:rPr lang="de-DE" dirty="0" err="1"/>
              <a:t>chrono</a:t>
            </a:r>
            <a:r>
              <a:rPr lang="de-DE" dirty="0" smtClean="0"/>
              <a:t>;</a:t>
            </a:r>
          </a:p>
          <a:p>
            <a:r>
              <a:rPr lang="de-AT" dirty="0" err="1" smtClean="0"/>
              <a:t>chrono.start</a:t>
            </a:r>
            <a:r>
              <a:rPr lang="de-AT" dirty="0" smtClean="0"/>
              <a:t>();</a:t>
            </a:r>
          </a:p>
          <a:p>
            <a:r>
              <a:rPr lang="de-AT" dirty="0" err="1"/>
              <a:t>c</a:t>
            </a:r>
            <a:r>
              <a:rPr lang="de-AT" dirty="0" err="1" smtClean="0"/>
              <a:t>hrono.stop</a:t>
            </a:r>
            <a:r>
              <a:rPr lang="de-AT" dirty="0" smtClean="0"/>
              <a:t>();</a:t>
            </a:r>
            <a:endParaRPr lang="de-DE" dirty="0"/>
          </a:p>
        </p:txBody>
      </p:sp>
      <p:pic>
        <p:nvPicPr>
          <p:cNvPr id="11269" name="Picture 5" descr="C:\Users\Andreas\Desktop\Screenies\CountdownTimer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8" y="3446673"/>
            <a:ext cx="8257585" cy="32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72868" y="10527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Aufsteigende Zeitmessung: 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30839" y="30596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Absteigende Zeitmessung: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5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de-AT" dirty="0" smtClean="0"/>
              <a:t>Zeitmessung mit Handler</a:t>
            </a:r>
            <a:endParaRPr lang="de-DE" dirty="0"/>
          </a:p>
        </p:txBody>
      </p:sp>
      <p:pic>
        <p:nvPicPr>
          <p:cNvPr id="14340" name="Picture 4" descr="C:\Users\Andreas\Desktop\Screenies\Handl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71095" cy="524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Fragments</a:t>
            </a:r>
            <a:endParaRPr lang="de-DE" dirty="0"/>
          </a:p>
        </p:txBody>
      </p:sp>
      <p:pic>
        <p:nvPicPr>
          <p:cNvPr id="15362" name="Picture 2" descr="C:\Users\Andreas\Desktop\Screenies\fra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3710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C:\Users\Andreas\Desktop\Screenies\Screenshot_20160607-0317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93"/>
          <a:stretch/>
        </p:blipFill>
        <p:spPr bwMode="auto">
          <a:xfrm>
            <a:off x="1250519" y="5301208"/>
            <a:ext cx="664296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FragmentTransaction</a:t>
            </a:r>
            <a:endParaRPr lang="de-DE" dirty="0"/>
          </a:p>
        </p:txBody>
      </p:sp>
      <p:pic>
        <p:nvPicPr>
          <p:cNvPr id="16388" name="Picture 4" descr="C:\Users\Andreas\Desktop\Screenies\FragmentTrans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3393"/>
            <a:ext cx="8460432" cy="187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0" y="4293096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500" dirty="0" smtClean="0"/>
              <a:t>Der </a:t>
            </a:r>
            <a:r>
              <a:rPr lang="de-AT" sz="4500" dirty="0" err="1" smtClean="0"/>
              <a:t>Backstack</a:t>
            </a:r>
            <a:endParaRPr lang="de-DE" sz="4500" dirty="0"/>
          </a:p>
        </p:txBody>
      </p:sp>
      <p:sp>
        <p:nvSpPr>
          <p:cNvPr id="9" name="Oval 8"/>
          <p:cNvSpPr/>
          <p:nvPr/>
        </p:nvSpPr>
        <p:spPr>
          <a:xfrm>
            <a:off x="2339752" y="5445224"/>
            <a:ext cx="792088" cy="64807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9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as\Desktop\Screenies\fragment_lifecyc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4"/>
          <a:stretch/>
        </p:blipFill>
        <p:spPr bwMode="auto">
          <a:xfrm>
            <a:off x="4457676" y="1468519"/>
            <a:ext cx="3379465" cy="497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:\Users\Andreas\Desktop\Screenies\fragment_lifecyc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881"/>
          <a:stretch/>
        </p:blipFill>
        <p:spPr bwMode="auto">
          <a:xfrm>
            <a:off x="323528" y="1468519"/>
            <a:ext cx="3663008" cy="50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FragmentTransaction</a:t>
            </a:r>
            <a:endParaRPr lang="de-DE" dirty="0"/>
          </a:p>
        </p:txBody>
      </p:sp>
      <p:sp>
        <p:nvSpPr>
          <p:cNvPr id="10" name="Oval 8"/>
          <p:cNvSpPr/>
          <p:nvPr/>
        </p:nvSpPr>
        <p:spPr>
          <a:xfrm>
            <a:off x="893153" y="2817529"/>
            <a:ext cx="1368388" cy="590415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8"/>
          <p:cNvSpPr/>
          <p:nvPr/>
        </p:nvSpPr>
        <p:spPr>
          <a:xfrm>
            <a:off x="885555" y="3407944"/>
            <a:ext cx="1375985" cy="590415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8"/>
          <p:cNvSpPr/>
          <p:nvPr/>
        </p:nvSpPr>
        <p:spPr>
          <a:xfrm>
            <a:off x="4932040" y="2969929"/>
            <a:ext cx="1368388" cy="590415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3419872" y="65074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4211960" y="1468519"/>
            <a:ext cx="0" cy="503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211960" y="1468519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Andreas\Desktop\Screenies\FIPLY_Aufb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88735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FIPLY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9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Permissions</a:t>
            </a:r>
            <a:r>
              <a:rPr lang="de-AT" dirty="0" smtClean="0"/>
              <a:t> abfragen</a:t>
            </a:r>
            <a:endParaRPr lang="de-DE" dirty="0"/>
          </a:p>
        </p:txBody>
      </p:sp>
      <p:pic>
        <p:nvPicPr>
          <p:cNvPr id="2050" name="Picture 2" descr="C:\Users\Andreas\Desktop\Screenies\permissions_manif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53842"/>
            <a:ext cx="8583224" cy="56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-379" y="1492621"/>
            <a:ext cx="4986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AT" sz="3200" dirty="0" smtClean="0"/>
              <a:t>Deklaration im Manifest</a:t>
            </a:r>
            <a:endParaRPr lang="de-DE" sz="3200" dirty="0"/>
          </a:p>
        </p:txBody>
      </p:sp>
      <p:sp>
        <p:nvSpPr>
          <p:cNvPr id="8" name="Rechteck 7"/>
          <p:cNvSpPr/>
          <p:nvPr/>
        </p:nvSpPr>
        <p:spPr>
          <a:xfrm>
            <a:off x="0" y="3073315"/>
            <a:ext cx="4986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AT" sz="3200" dirty="0" smtClean="0"/>
              <a:t>Abfrage im Code</a:t>
            </a:r>
            <a:endParaRPr lang="de-DE" sz="3200" dirty="0"/>
          </a:p>
        </p:txBody>
      </p:sp>
      <p:pic>
        <p:nvPicPr>
          <p:cNvPr id="2053" name="Picture 5" descr="C:\Users\Andreas\Desktop\Screenies\permissions_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58090"/>
            <a:ext cx="8856984" cy="27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Permission</a:t>
            </a:r>
            <a:r>
              <a:rPr lang="de-AT" dirty="0" smtClean="0"/>
              <a:t> Groups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501" y="1412776"/>
            <a:ext cx="4121459" cy="1872208"/>
          </a:xfrm>
        </p:spPr>
        <p:txBody>
          <a:bodyPr>
            <a:normAutofit/>
          </a:bodyPr>
          <a:lstStyle/>
          <a:p>
            <a:r>
              <a:rPr lang="de-AT" sz="2800" dirty="0" smtClean="0"/>
              <a:t>Normal </a:t>
            </a:r>
            <a:r>
              <a:rPr lang="de-AT" sz="2800" dirty="0" err="1" smtClean="0"/>
              <a:t>Permissions</a:t>
            </a:r>
            <a:endParaRPr lang="de-AT" sz="2800" dirty="0" smtClean="0"/>
          </a:p>
          <a:p>
            <a:pPr lvl="1"/>
            <a:r>
              <a:rPr lang="de-AT" sz="2200" dirty="0" smtClean="0"/>
              <a:t>INTERNET</a:t>
            </a:r>
          </a:p>
          <a:p>
            <a:pPr lvl="1"/>
            <a:r>
              <a:rPr lang="de-AT" sz="2200" dirty="0" smtClean="0"/>
              <a:t>BLUETOOTH</a:t>
            </a:r>
          </a:p>
          <a:p>
            <a:pPr lvl="1"/>
            <a:r>
              <a:rPr lang="de-AT" sz="2200" dirty="0" smtClean="0"/>
              <a:t>VIBRATE</a:t>
            </a:r>
          </a:p>
          <a:p>
            <a:pPr marL="457200" lvl="1" indent="0">
              <a:buNone/>
            </a:pPr>
            <a:endParaRPr lang="de-AT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07504" y="3429000"/>
            <a:ext cx="4104457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 err="1" smtClean="0"/>
              <a:t>Dangerous</a:t>
            </a:r>
            <a:r>
              <a:rPr lang="de-AT" sz="2800" dirty="0" smtClean="0"/>
              <a:t> </a:t>
            </a:r>
            <a:r>
              <a:rPr lang="de-AT" sz="2800" dirty="0" err="1" smtClean="0"/>
              <a:t>Permissions</a:t>
            </a:r>
            <a:endParaRPr lang="de-AT" sz="2800" dirty="0" smtClean="0"/>
          </a:p>
          <a:p>
            <a:pPr lvl="1"/>
            <a:r>
              <a:rPr lang="de-AT" sz="2200" dirty="0" smtClean="0"/>
              <a:t>CAMERA</a:t>
            </a:r>
          </a:p>
          <a:p>
            <a:pPr lvl="1"/>
            <a:r>
              <a:rPr lang="de-AT" sz="2200" dirty="0" smtClean="0"/>
              <a:t>RECORD_AUDIO</a:t>
            </a:r>
          </a:p>
          <a:p>
            <a:pPr lvl="1"/>
            <a:r>
              <a:rPr lang="de-AT" sz="2200" dirty="0" smtClean="0"/>
              <a:t>READ_EXTERNAL_STORAGE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07505" y="5373216"/>
            <a:ext cx="4104456" cy="1336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 smtClean="0"/>
              <a:t>Special </a:t>
            </a:r>
            <a:r>
              <a:rPr lang="de-AT" sz="2800" dirty="0" err="1" smtClean="0"/>
              <a:t>Permissions</a:t>
            </a:r>
            <a:endParaRPr lang="de-AT" sz="2800" dirty="0" smtClean="0"/>
          </a:p>
          <a:p>
            <a:pPr lvl="1"/>
            <a:r>
              <a:rPr lang="de-AT" sz="2200" dirty="0" smtClean="0"/>
              <a:t>WRITE_SETTINGS </a:t>
            </a:r>
          </a:p>
          <a:p>
            <a:pPr lvl="1"/>
            <a:r>
              <a:rPr lang="de-AT" sz="2200" dirty="0" smtClean="0"/>
              <a:t>SYSTEM_ALERT_WINDOW</a:t>
            </a:r>
            <a:endParaRPr lang="de-DE" sz="2200" dirty="0"/>
          </a:p>
        </p:txBody>
      </p:sp>
      <p:pic>
        <p:nvPicPr>
          <p:cNvPr id="3078" name="Picture 6" descr="C:\Users\Andreas\Desktop\Screenies\permission grou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" t="-1" r="38171" b="-1410"/>
          <a:stretch/>
        </p:blipFill>
        <p:spPr bwMode="auto">
          <a:xfrm>
            <a:off x="4211961" y="1352906"/>
            <a:ext cx="4840660" cy="50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de-AT" dirty="0" smtClean="0"/>
              <a:t>Layouts</a:t>
            </a:r>
            <a:endParaRPr lang="de-DE" dirty="0"/>
          </a:p>
        </p:txBody>
      </p:sp>
      <p:pic>
        <p:nvPicPr>
          <p:cNvPr id="8194" name="Picture 2" descr="C:\Users\Andreas\Desktop\Screenies\fragmentInf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" y="5495166"/>
            <a:ext cx="8977079" cy="126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ndreas\Desktop\Screenies\activitySh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" y="3754354"/>
            <a:ext cx="5160655" cy="115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967" y="3274920"/>
            <a:ext cx="12458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err="1" smtClean="0"/>
              <a:t>Activity</a:t>
            </a:r>
            <a:r>
              <a:rPr lang="de-AT" sz="2500" dirty="0" smtClean="0"/>
              <a:t>:</a:t>
            </a:r>
            <a:endParaRPr lang="de-DE" sz="2500" dirty="0"/>
          </a:p>
        </p:txBody>
      </p:sp>
      <p:sp>
        <p:nvSpPr>
          <p:cNvPr id="7" name="Textfeld 6"/>
          <p:cNvSpPr txBox="1"/>
          <p:nvPr/>
        </p:nvSpPr>
        <p:spPr>
          <a:xfrm>
            <a:off x="59417" y="5031432"/>
            <a:ext cx="1518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Fragment:</a:t>
            </a:r>
            <a:endParaRPr lang="de-DE" sz="25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129294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AT" sz="3000" dirty="0" smtClean="0"/>
              <a:t>Das richtige Layout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AT" sz="3000" dirty="0" smtClean="0"/>
              <a:t>Effizienz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AT" sz="3000" dirty="0" smtClean="0"/>
              <a:t>Komplexität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AT" sz="3000" dirty="0" smtClean="0"/>
              <a:t>Funktionsumfang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698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de-AT" dirty="0" smtClean="0"/>
              <a:t>Variable Bildschirmgrößen</a:t>
            </a:r>
            <a:endParaRPr lang="de-DE" dirty="0"/>
          </a:p>
        </p:txBody>
      </p:sp>
      <p:pic>
        <p:nvPicPr>
          <p:cNvPr id="7170" name="Picture 2" descr="C:\Users\Andreas\Desktop\Screenies\android_wallpaper_template_1920x140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4347" r="634" b="3215"/>
          <a:stretch/>
        </p:blipFill>
        <p:spPr bwMode="auto">
          <a:xfrm>
            <a:off x="1403648" y="995083"/>
            <a:ext cx="5976664" cy="348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ndreas\Desktop\Screenies\differentOrienta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2" y="5083518"/>
            <a:ext cx="3319626" cy="78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ndreas\Desktop\Screenies\differentOrientationsAndSiz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50" y="4832574"/>
            <a:ext cx="3872214" cy="193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as\Desktop\Screenies\Screenshot_20160606-2150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2738"/>
            <a:ext cx="3188952" cy="56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de-AT" dirty="0" err="1" smtClean="0"/>
              <a:t>LinearLayout</a:t>
            </a:r>
            <a:endParaRPr lang="de-DE" dirty="0"/>
          </a:p>
        </p:txBody>
      </p:sp>
      <p:pic>
        <p:nvPicPr>
          <p:cNvPr id="5123" name="Picture 3" descr="C:\Users\Andreas\Desktop\Screenies\LinearLayout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8"/>
            <a:ext cx="5616624" cy="56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7924"/>
          </a:xfrm>
        </p:spPr>
        <p:txBody>
          <a:bodyPr/>
          <a:lstStyle/>
          <a:p>
            <a:r>
              <a:rPr lang="de-AT" dirty="0" err="1" smtClean="0"/>
              <a:t>RelativeLayout</a:t>
            </a:r>
            <a:endParaRPr lang="de-DE" dirty="0"/>
          </a:p>
        </p:txBody>
      </p:sp>
      <p:pic>
        <p:nvPicPr>
          <p:cNvPr id="4101" name="Picture 5" descr="C:\Users\Andreas\Desktop\Screenies\Screenshot_20160606-2145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37658"/>
            <a:ext cx="3213505" cy="571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ndreas\Desktop\Screenies\RelativeLayoutCod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8" y="1081817"/>
            <a:ext cx="5510874" cy="5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5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de-AT" dirty="0" smtClean="0"/>
              <a:t>Weitere Layouts</a:t>
            </a:r>
            <a:endParaRPr lang="de-DE" dirty="0"/>
          </a:p>
        </p:txBody>
      </p:sp>
      <p:pic>
        <p:nvPicPr>
          <p:cNvPr id="6146" name="Picture 2" descr="C:\Users\Andreas\Desktop\Screenies\layou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7" r="43890"/>
          <a:stretch/>
        </p:blipFill>
        <p:spPr bwMode="auto">
          <a:xfrm>
            <a:off x="116937" y="1111088"/>
            <a:ext cx="2701463" cy="524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ndreas\Desktop\Screenies\ConstraintLayout_editor_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16842" r="2906" b="6239"/>
          <a:stretch/>
        </p:blipFill>
        <p:spPr bwMode="auto">
          <a:xfrm>
            <a:off x="3155576" y="1111088"/>
            <a:ext cx="5592889" cy="447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155576" y="5846867"/>
            <a:ext cx="5592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dirty="0" err="1" smtClean="0">
                <a:solidFill>
                  <a:srgbClr val="888476"/>
                </a:solidFill>
              </a:rPr>
              <a:t>ConstraintLayout</a:t>
            </a:r>
            <a:r>
              <a:rPr lang="de-AT" sz="3000" b="1" dirty="0" smtClean="0">
                <a:solidFill>
                  <a:srgbClr val="888476"/>
                </a:solidFill>
              </a:rPr>
              <a:t>    </a:t>
            </a:r>
            <a:r>
              <a:rPr lang="de-AT" sz="2000" b="1" dirty="0" smtClean="0">
                <a:solidFill>
                  <a:srgbClr val="888476"/>
                </a:solidFill>
              </a:rPr>
              <a:t>(in Entwicklung)</a:t>
            </a:r>
          </a:p>
        </p:txBody>
      </p:sp>
    </p:spTree>
    <p:extLst>
      <p:ext uri="{BB962C8B-B14F-4D97-AF65-F5344CB8AC3E}">
        <p14:creationId xmlns:p14="http://schemas.microsoft.com/office/powerpoint/2010/main" val="20083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de-AT" dirty="0" smtClean="0"/>
              <a:t>Mediastore</a:t>
            </a:r>
            <a:endParaRPr lang="de-DE" dirty="0"/>
          </a:p>
        </p:txBody>
      </p:sp>
      <p:pic>
        <p:nvPicPr>
          <p:cNvPr id="9218" name="Picture 2" descr="C:\Users\Andreas\Desktop\Screenie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593198" cy="11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ndreas\Desktop\Screenies\quer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3" y="2780928"/>
            <a:ext cx="8535988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ndreas\Desktop\Screenies\androidDevelopersMediasto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00046"/>
            <a:ext cx="31051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Andreas\Desktop\Screenies\androidDevelopersMediastore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17128"/>
            <a:ext cx="702151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305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Bildschirmpräsentation (4:3)</PresentationFormat>
  <Paragraphs>64</Paragraphs>
  <Slides>17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Permissions</vt:lpstr>
      <vt:lpstr>Permissions abfragen</vt:lpstr>
      <vt:lpstr>Permission Groups</vt:lpstr>
      <vt:lpstr>Layouts</vt:lpstr>
      <vt:lpstr>Variable Bildschirmgrößen</vt:lpstr>
      <vt:lpstr>LinearLayout</vt:lpstr>
      <vt:lpstr>RelativeLayout</vt:lpstr>
      <vt:lpstr>Weitere Layouts</vt:lpstr>
      <vt:lpstr>Mediastore</vt:lpstr>
      <vt:lpstr>Mediastore</vt:lpstr>
      <vt:lpstr>FileExtensionFilter</vt:lpstr>
      <vt:lpstr>Zeitmessung</vt:lpstr>
      <vt:lpstr>Zeitmessung mit Handler</vt:lpstr>
      <vt:lpstr>Fragments</vt:lpstr>
      <vt:lpstr>FragmentTransaction</vt:lpstr>
      <vt:lpstr>FragmentTransaction</vt:lpstr>
      <vt:lpstr>FIPLY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61</cp:revision>
  <dcterms:created xsi:type="dcterms:W3CDTF">2016-06-06T16:09:52Z</dcterms:created>
  <dcterms:modified xsi:type="dcterms:W3CDTF">2016-06-07T01:24:45Z</dcterms:modified>
</cp:coreProperties>
</file>