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4120" y="1599840"/>
            <a:ext cx="567504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4120" y="1599840"/>
            <a:ext cx="56750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LevelTextmasterformate durch Klicken bearbeiten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25/05/16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56F061-67F8-4C62-B3BC-79CB0AC88BFA}" type="slidenum">
              <a:rPr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 unterstützen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57200" y="1772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Übungsübersicht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Stoppuhr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Countdown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Musik, aber wie?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4068000" y="2869200"/>
            <a:ext cx="2349720" cy="2349720"/>
          </a:xfrm>
          <a:prstGeom prst="rect">
            <a:avLst/>
          </a:prstGeom>
          <a:ln>
            <a:noFill/>
          </a:ln>
        </p:spPr>
      </p:pic>
      <p:pic>
        <p:nvPicPr>
          <p:cNvPr id="42" name="Picture 4" descr=""/>
          <p:cNvPicPr/>
          <p:nvPr/>
        </p:nvPicPr>
        <p:blipFill>
          <a:blip r:embed="rId2"/>
          <a:stretch/>
        </p:blipFill>
        <p:spPr>
          <a:xfrm>
            <a:off x="4068000" y="908640"/>
            <a:ext cx="3699720" cy="23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Einlesen der Musik: Erster Ansatz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Durchsuchen des Musik-Ordners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jedem Gerät anders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Downloads usw. werden nicht beachtet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Einlesen der Musik: Zweiter Ansatz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Durchsuchen des Android Mediastores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Findet alle Dateien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Findet eventuell ungewolltes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löst man dieses Problem?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Playlists</a:t>
            </a: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 gewollte Audiodateien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 Playlists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Nahtlos integriert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Schneller Wechsel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5796000" y="3464280"/>
            <a:ext cx="3347640" cy="33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Application>LibreOffice/5.0.4.2$Windows_X86_64 LibreOffice_project/2b9802c1994aa0b7dc6079e128979269cf95bc78</Application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2016-04-28T18:27:30Z</dcterms:created>
  <dc:creator>Andreas</dc:creator>
  <dc:language>en-GB</dc:language>
  <dcterms:modified xsi:type="dcterms:W3CDTF">2016-05-25T13:58:50Z</dcterms:modified>
  <cp:revision>8</cp:revision>
  <dc:title>Einlesen der Musik: Erster Ansatz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