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Benutzer unterstützen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de-AT" sz="4000" dirty="0" smtClean="0"/>
              <a:t>Übungsübersicht</a:t>
            </a:r>
          </a:p>
          <a:p>
            <a:endParaRPr lang="de-AT" sz="4000" dirty="0" smtClean="0"/>
          </a:p>
          <a:p>
            <a:r>
              <a:rPr lang="de-AT" sz="4000" dirty="0" smtClean="0"/>
              <a:t>Tools</a:t>
            </a:r>
          </a:p>
          <a:p>
            <a:pPr lvl="1"/>
            <a:r>
              <a:rPr lang="de-AT" sz="3600" dirty="0" smtClean="0"/>
              <a:t>Stoppuhr</a:t>
            </a:r>
          </a:p>
          <a:p>
            <a:pPr lvl="1"/>
            <a:r>
              <a:rPr lang="de-AT" sz="3600" dirty="0" smtClean="0"/>
              <a:t>Countdown</a:t>
            </a:r>
          </a:p>
          <a:p>
            <a:pPr lvl="1"/>
            <a:endParaRPr lang="de-AT" sz="4000" dirty="0"/>
          </a:p>
          <a:p>
            <a:r>
              <a:rPr lang="de-AT" sz="4000" dirty="0" smtClean="0"/>
              <a:t>Musik, aber wie?</a:t>
            </a:r>
          </a:p>
          <a:p>
            <a:endParaRPr lang="de-DE" dirty="0"/>
          </a:p>
        </p:txBody>
      </p:sp>
      <p:pic>
        <p:nvPicPr>
          <p:cNvPr id="2050" name="Picture 2" descr="C:\Users\Andreas\Desktop\Github\2015_fiply\FIPLY\Dokumente\Bilder\Icons\AppIcons\BasicWatch\DarkTheme\Count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69180"/>
            <a:ext cx="2350143" cy="23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dreas\Desktop\YouTube-logo-full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08720"/>
            <a:ext cx="3700128" cy="23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Einlesen der Musik: Erster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Durchsuchen des Musik-Ordners</a:t>
            </a:r>
          </a:p>
          <a:p>
            <a:pPr lvl="1"/>
            <a:r>
              <a:rPr lang="de-AT" dirty="0" smtClean="0"/>
              <a:t>Bei jedem Gerät anders</a:t>
            </a:r>
          </a:p>
          <a:p>
            <a:pPr lvl="1"/>
            <a:r>
              <a:rPr lang="de-AT" dirty="0" smtClean="0"/>
              <a:t>Downloads usw. werden nicht beachtet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26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Einlesen der Musik: 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Durchsuchen des </a:t>
            </a:r>
            <a:r>
              <a:rPr lang="de-AT" dirty="0" err="1" smtClean="0"/>
              <a:t>Android</a:t>
            </a:r>
            <a:r>
              <a:rPr lang="de-AT" dirty="0" smtClean="0"/>
              <a:t> Mediastores</a:t>
            </a:r>
          </a:p>
          <a:p>
            <a:pPr lvl="1"/>
            <a:r>
              <a:rPr lang="de-AT" dirty="0" smtClean="0"/>
              <a:t>Findet alle Dateien</a:t>
            </a:r>
          </a:p>
          <a:p>
            <a:pPr lvl="1"/>
            <a:r>
              <a:rPr lang="de-AT" dirty="0" smtClean="0"/>
              <a:t>Findet eventuell ungewolltes</a:t>
            </a:r>
          </a:p>
          <a:p>
            <a:pPr lvl="1"/>
            <a:endParaRPr lang="de-AT" dirty="0"/>
          </a:p>
          <a:p>
            <a:r>
              <a:rPr lang="de-AT" dirty="0" smtClean="0"/>
              <a:t>Wie löst man dieses Problem?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Playlists</a:t>
            </a:r>
            <a:r>
              <a:rPr lang="de-AT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Nur gewollte Audiodateien</a:t>
            </a:r>
          </a:p>
          <a:p>
            <a:r>
              <a:rPr lang="de-AT" dirty="0" smtClean="0"/>
              <a:t>Mehrere </a:t>
            </a:r>
            <a:r>
              <a:rPr lang="de-AT" dirty="0" err="1" smtClean="0"/>
              <a:t>Playlists</a:t>
            </a:r>
            <a:endParaRPr lang="de-AT" dirty="0" smtClean="0"/>
          </a:p>
          <a:p>
            <a:r>
              <a:rPr lang="de-AT" dirty="0" smtClean="0"/>
              <a:t>Nahtlos integriert</a:t>
            </a:r>
          </a:p>
          <a:p>
            <a:r>
              <a:rPr lang="de-AT" dirty="0" smtClean="0"/>
              <a:t>Schneller Wechsel</a:t>
            </a:r>
            <a:endParaRPr lang="de-DE" dirty="0"/>
          </a:p>
        </p:txBody>
      </p:sp>
      <p:pic>
        <p:nvPicPr>
          <p:cNvPr id="3074" name="Picture 2" descr="C:\Users\Andreas\Desktop\play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64336"/>
            <a:ext cx="3347864" cy="33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806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Benutzer unterstützen</vt:lpstr>
      <vt:lpstr>Einlesen der Musik: Erster Ansatz</vt:lpstr>
      <vt:lpstr>Einlesen der Musik: Zweiter Ansatz</vt:lpstr>
      <vt:lpstr>Playlists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Einlesen der Musik: Erster Ansatz</dc:title>
  <dc:creator>Andreas</dc:creator>
  <cp:lastModifiedBy>Andreas</cp:lastModifiedBy>
  <cp:revision>7</cp:revision>
  <dcterms:created xsi:type="dcterms:W3CDTF">2016-04-28T18:27:30Z</dcterms:created>
  <dcterms:modified xsi:type="dcterms:W3CDTF">2016-04-28T20:27:57Z</dcterms:modified>
</cp:coreProperties>
</file>