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image" Target="../media/image12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Relationship Id="rId11" Type="http://schemas.openxmlformats.org/officeDocument/2006/relationships/image" Target="../media/image132.png"/><Relationship Id="rId12" Type="http://schemas.openxmlformats.org/officeDocument/2006/relationships/image" Target="../media/image133.png"/><Relationship Id="rId13" Type="http://schemas.openxmlformats.org/officeDocument/2006/relationships/image" Target="../media/image134.png"/><Relationship Id="rId14" Type="http://schemas.openxmlformats.org/officeDocument/2006/relationships/image" Target="../media/image135.png"/><Relationship Id="rId15" Type="http://schemas.openxmlformats.org/officeDocument/2006/relationships/image" Target="../media/image136.png"/><Relationship Id="rId16" Type="http://schemas.openxmlformats.org/officeDocument/2006/relationships/image" Target="../media/image137.png"/><Relationship Id="rId17" Type="http://schemas.openxmlformats.org/officeDocument/2006/relationships/image" Target="../media/image138.png"/><Relationship Id="rId18" Type="http://schemas.openxmlformats.org/officeDocument/2006/relationships/image" Target="../media/image139.png"/><Relationship Id="rId19" Type="http://schemas.openxmlformats.org/officeDocument/2006/relationships/image" Target="../media/image140.png"/><Relationship Id="rId20" Type="http://schemas.openxmlformats.org/officeDocument/2006/relationships/image" Target="../media/image141.png"/><Relationship Id="rId21" Type="http://schemas.openxmlformats.org/officeDocument/2006/relationships/image" Target="../media/image142.png"/><Relationship Id="rId22" Type="http://schemas.openxmlformats.org/officeDocument/2006/relationships/image" Target="../media/image14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Relationship Id="rId27" Type="http://schemas.openxmlformats.org/officeDocument/2006/relationships/image" Target="../media/image31.png"/><Relationship Id="rId28" Type="http://schemas.openxmlformats.org/officeDocument/2006/relationships/image" Target="../media/image32.png"/><Relationship Id="rId29" Type="http://schemas.openxmlformats.org/officeDocument/2006/relationships/image" Target="../media/image33.png"/><Relationship Id="rId30" Type="http://schemas.openxmlformats.org/officeDocument/2006/relationships/image" Target="../media/image34.png"/><Relationship Id="rId31" Type="http://schemas.openxmlformats.org/officeDocument/2006/relationships/image" Target="../media/image3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Relationship Id="rId12" Type="http://schemas.openxmlformats.org/officeDocument/2006/relationships/image" Target="../media/image9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Relationship Id="rId10" Type="http://schemas.openxmlformats.org/officeDocument/2006/relationships/image" Target="../media/image100.png"/><Relationship Id="rId11" Type="http://schemas.openxmlformats.org/officeDocument/2006/relationships/image" Target="../media/image101.png"/><Relationship Id="rId12" Type="http://schemas.openxmlformats.org/officeDocument/2006/relationships/image" Target="../media/image10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8071" y="472906"/>
            <a:ext cx="17308620" cy="9339901"/>
            <a:chOff x="498071" y="472906"/>
            <a:chExt cx="17308620" cy="93399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05436" y="-4146242"/>
              <a:ext cx="34617239" cy="1867980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071" y="472906"/>
              <a:ext cx="17308620" cy="933990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0755" y="3698489"/>
            <a:ext cx="5169351" cy="98667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2771" y="1218028"/>
            <a:ext cx="9069211" cy="296867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58745" y="8161213"/>
            <a:ext cx="4566430" cy="17837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08049" y="9617954"/>
            <a:ext cx="2456214" cy="4840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05715" y="9676763"/>
            <a:ext cx="345938" cy="3961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3661" y="9617315"/>
            <a:ext cx="2401891" cy="4501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05031" y="1236812"/>
            <a:ext cx="2074173" cy="11999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89215" y="859948"/>
            <a:ext cx="3743627" cy="197121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60341" y="4839283"/>
            <a:ext cx="6171429" cy="896886"/>
            <a:chOff x="6060341" y="4839283"/>
            <a:chExt cx="6171429" cy="8968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60341" y="4839283"/>
              <a:ext cx="6171429" cy="8968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604" y="597962"/>
            <a:ext cx="17044507" cy="2484872"/>
            <a:chOff x="620604" y="597962"/>
            <a:chExt cx="17044507" cy="248487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0604" y="597962"/>
              <a:ext cx="17044507" cy="24848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90677" y="9608658"/>
            <a:ext cx="2881300" cy="5047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305715" y="9676763"/>
            <a:ext cx="345938" cy="39617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3661" y="9617315"/>
            <a:ext cx="2401891" cy="45011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9754" y="2036669"/>
            <a:ext cx="1560535" cy="83423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15758" y="695586"/>
            <a:ext cx="2257798" cy="212360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47021" y="3518741"/>
            <a:ext cx="15991673" cy="2042628"/>
            <a:chOff x="1147021" y="3518741"/>
            <a:chExt cx="15991673" cy="204262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6837705" y="2508537"/>
              <a:ext cx="31983346" cy="408525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7021" y="3518741"/>
              <a:ext cx="15991673" cy="204262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96352" y="4545437"/>
            <a:ext cx="1519968" cy="21429"/>
            <a:chOff x="3296352" y="4545437"/>
            <a:chExt cx="1519968" cy="214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3296352" y="4545437"/>
              <a:ext cx="1519968" cy="2142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683650" y="4358859"/>
            <a:ext cx="12143258" cy="122860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648450" y="3663212"/>
            <a:ext cx="3012829" cy="95661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53827" y="3834544"/>
            <a:ext cx="2677950" cy="187894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47021" y="6156942"/>
            <a:ext cx="15991673" cy="2042628"/>
            <a:chOff x="1147021" y="6156942"/>
            <a:chExt cx="15991673" cy="204262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-6837705" y="5146738"/>
              <a:ext cx="31983346" cy="4085255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47021" y="6156942"/>
              <a:ext cx="15991673" cy="204262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296352" y="7183638"/>
            <a:ext cx="1519968" cy="21429"/>
            <a:chOff x="3296352" y="7183638"/>
            <a:chExt cx="1519968" cy="2142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3296352" y="7183638"/>
              <a:ext cx="1519968" cy="2142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679345" y="6997059"/>
            <a:ext cx="7334258" cy="122860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667117" y="6331517"/>
            <a:ext cx="2667514" cy="89849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53824" y="6472748"/>
            <a:ext cx="2630331" cy="18789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8547" y="472906"/>
            <a:ext cx="17308620" cy="9339901"/>
            <a:chOff x="488547" y="472906"/>
            <a:chExt cx="17308620" cy="93399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960" y="-4146242"/>
              <a:ext cx="34617239" cy="1867980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547" y="472906"/>
              <a:ext cx="17308620" cy="933990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81639" y="5342283"/>
            <a:ext cx="9064459" cy="116204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5874" y="3678017"/>
            <a:ext cx="13268078" cy="27951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728" y="597962"/>
            <a:ext cx="6258358" cy="8903120"/>
            <a:chOff x="628728" y="597962"/>
            <a:chExt cx="6258358" cy="89031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728" y="4427695"/>
            <a:ext cx="5721026" cy="5668528"/>
            <a:chOff x="628728" y="4427695"/>
            <a:chExt cx="5721026" cy="56685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200953" y="1624263"/>
              <a:ext cx="11442052" cy="11337057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8728" y="4427695"/>
              <a:ext cx="5721026" cy="56685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60212" y="2182133"/>
            <a:ext cx="423025" cy="406526"/>
            <a:chOff x="7960212" y="2182133"/>
            <a:chExt cx="423025" cy="40652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7960212" y="2182133"/>
              <a:ext cx="423025" cy="4065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978579" y="4042081"/>
            <a:ext cx="423025" cy="406526"/>
            <a:chOff x="12978579" y="4042081"/>
            <a:chExt cx="423025" cy="40652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2978579" y="4042081"/>
              <a:ext cx="423025" cy="40652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78579" y="2180291"/>
            <a:ext cx="423025" cy="406526"/>
            <a:chOff x="12978579" y="2180291"/>
            <a:chExt cx="423025" cy="40652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2978579" y="2180291"/>
              <a:ext cx="423025" cy="4065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960212" y="4043923"/>
            <a:ext cx="423025" cy="406526"/>
            <a:chOff x="7960212" y="4043923"/>
            <a:chExt cx="423025" cy="40652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7960212" y="4043923"/>
              <a:ext cx="423025" cy="40652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215238" y="9610763"/>
            <a:ext cx="3844776" cy="46381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297649" y="9620620"/>
            <a:ext cx="338024" cy="46625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288024" y="1854095"/>
            <a:ext cx="1194121" cy="115764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362307" y="2619011"/>
            <a:ext cx="1624898" cy="62125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308357" y="3823678"/>
            <a:ext cx="1971864" cy="101790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373145" y="4490259"/>
            <a:ext cx="2599050" cy="62125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287309" y="1936866"/>
            <a:ext cx="2371835" cy="107686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371430" y="2613383"/>
            <a:ext cx="2600717" cy="66648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261414" y="3798659"/>
            <a:ext cx="2729711" cy="107686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345411" y="4475183"/>
            <a:ext cx="2113755" cy="66648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46699" y="986642"/>
            <a:ext cx="3686833" cy="145328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960212" y="5709844"/>
            <a:ext cx="423025" cy="406526"/>
            <a:chOff x="7960212" y="5709844"/>
            <a:chExt cx="423025" cy="40652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400000">
              <a:off x="7960212" y="5709844"/>
              <a:ext cx="423025" cy="406526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270941" y="5466424"/>
            <a:ext cx="2002435" cy="1076864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354749" y="6158022"/>
            <a:ext cx="3147669" cy="62125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2971021" y="5709844"/>
            <a:ext cx="423025" cy="406526"/>
            <a:chOff x="12971021" y="5709844"/>
            <a:chExt cx="423025" cy="40652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5400000">
              <a:off x="12971021" y="5709844"/>
              <a:ext cx="423025" cy="406526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3291336" y="5466422"/>
            <a:ext cx="2011959" cy="1076864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3356192" y="6142945"/>
            <a:ext cx="2590888" cy="106443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960212" y="7351848"/>
            <a:ext cx="423025" cy="406526"/>
            <a:chOff x="7960212" y="7351848"/>
            <a:chExt cx="423025" cy="406526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5400000">
              <a:off x="7960212" y="7351848"/>
              <a:ext cx="423025" cy="406526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270941" y="7025654"/>
            <a:ext cx="1251264" cy="1148121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8345421" y="7784945"/>
            <a:ext cx="1266355" cy="6664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3294221"/>
            <a:chOff x="623802" y="597962"/>
            <a:chExt cx="17044507" cy="32942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80534" y="-1031230"/>
              <a:ext cx="34089014" cy="658844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32942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42219" y="2295516"/>
            <a:ext cx="1519968" cy="21429"/>
            <a:chOff x="4742219" y="2295516"/>
            <a:chExt cx="1519968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742219" y="2295516"/>
              <a:ext cx="1519968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63230" y="9617649"/>
            <a:ext cx="2541567" cy="48467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297649" y="9620773"/>
            <a:ext cx="337110" cy="46594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3661" y="9617315"/>
            <a:ext cx="2401891" cy="45011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34393" y="2028336"/>
            <a:ext cx="10192925" cy="122860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22317" y="1412631"/>
            <a:ext cx="2284733" cy="89849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16334" y="821526"/>
            <a:ext cx="4633081" cy="31592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458896" y="4046986"/>
            <a:ext cx="11374319" cy="5700982"/>
            <a:chOff x="3458896" y="4046986"/>
            <a:chExt cx="11374319" cy="570098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2166245" y="1258513"/>
              <a:ext cx="22748638" cy="1140196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58896" y="4046986"/>
              <a:ext cx="11374319" cy="57009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8353" y="691297"/>
            <a:ext cx="17044507" cy="8903120"/>
            <a:chOff x="798353" y="691297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75474" y="-3711836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8353" y="691297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728" y="675201"/>
            <a:ext cx="6258358" cy="8903120"/>
            <a:chOff x="628728" y="675201"/>
            <a:chExt cx="6258358" cy="89031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728" y="675201"/>
              <a:ext cx="6258358" cy="89031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72657" y="9616706"/>
            <a:ext cx="3326957" cy="4865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297649" y="9620620"/>
            <a:ext cx="340614" cy="46625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3661" y="9617315"/>
            <a:ext cx="2401891" cy="45011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41907" y="4779278"/>
            <a:ext cx="4123707" cy="233605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1993" y="3264726"/>
            <a:ext cx="2385668" cy="83423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58282" y="2082653"/>
            <a:ext cx="4368692" cy="19712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887477" y="2275999"/>
            <a:ext cx="7218137" cy="5733716"/>
            <a:chOff x="8887477" y="2275999"/>
            <a:chExt cx="7218137" cy="573371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87477" y="2275999"/>
              <a:ext cx="7218137" cy="5733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02" y="597962"/>
            <a:ext cx="17044507" cy="3558350"/>
            <a:chOff x="623802" y="597962"/>
            <a:chExt cx="17044507" cy="35583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802" y="597962"/>
              <a:ext cx="17044507" cy="35583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72657" y="9616706"/>
            <a:ext cx="3326957" cy="4865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305715" y="9676763"/>
            <a:ext cx="345938" cy="39617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3661" y="9617315"/>
            <a:ext cx="2401891" cy="45011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38400" y="1689849"/>
            <a:ext cx="7394554" cy="152357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1993" y="2821002"/>
            <a:ext cx="2651611" cy="83422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58282" y="1638920"/>
            <a:ext cx="5012797" cy="19712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38870" y="5303823"/>
            <a:ext cx="15207975" cy="2884637"/>
            <a:chOff x="1538870" y="5303823"/>
            <a:chExt cx="15207975" cy="288463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38870" y="5303823"/>
              <a:ext cx="15207975" cy="28846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72657" y="9616706"/>
            <a:ext cx="3326957" cy="4865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05715" y="9676763"/>
            <a:ext cx="345938" cy="3961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3661" y="9617315"/>
            <a:ext cx="2401891" cy="4501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8728" y="597962"/>
            <a:ext cx="6258358" cy="8903120"/>
            <a:chOff x="628728" y="597962"/>
            <a:chExt cx="6258358" cy="890312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41907" y="4779278"/>
            <a:ext cx="3292154" cy="111733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41326" y="3264726"/>
            <a:ext cx="3267039" cy="83423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6853" y="2082653"/>
            <a:ext cx="3705530" cy="19712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979879" y="2057143"/>
            <a:ext cx="4901280" cy="6171429"/>
            <a:chOff x="9979879" y="2057143"/>
            <a:chExt cx="4901280" cy="61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79879" y="2057143"/>
              <a:ext cx="4901280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72657" y="9616706"/>
            <a:ext cx="3326957" cy="4865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05715" y="9676763"/>
            <a:ext cx="345938" cy="3961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3661" y="9617315"/>
            <a:ext cx="2401891" cy="4501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8728" y="597962"/>
            <a:ext cx="6258358" cy="8903120"/>
            <a:chOff x="628728" y="597962"/>
            <a:chExt cx="6258358" cy="890312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41907" y="4779278"/>
            <a:ext cx="4900735" cy="111733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41326" y="3260269"/>
            <a:ext cx="3966505" cy="84512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7329" y="2089834"/>
            <a:ext cx="3686368" cy="197418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396976" y="1953315"/>
            <a:ext cx="9756164" cy="5855104"/>
            <a:chOff x="7396976" y="1953315"/>
            <a:chExt cx="9756164" cy="585510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96976" y="1953315"/>
              <a:ext cx="9756164" cy="58551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72657" y="9616706"/>
            <a:ext cx="3326957" cy="4865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05715" y="9676763"/>
            <a:ext cx="345938" cy="3961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3661" y="9617315"/>
            <a:ext cx="2401891" cy="4501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8728" y="597962"/>
            <a:ext cx="6258358" cy="8903120"/>
            <a:chOff x="628728" y="597962"/>
            <a:chExt cx="6258358" cy="890312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0021" y="4006640"/>
            <a:ext cx="4921431" cy="39610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41326" y="3264726"/>
            <a:ext cx="3239925" cy="83423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7329" y="2082653"/>
            <a:ext cx="3743625" cy="19712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280834" y="1183315"/>
            <a:ext cx="10070594" cy="7513464"/>
            <a:chOff x="7280834" y="1183315"/>
            <a:chExt cx="10070594" cy="751346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80834" y="1183315"/>
              <a:ext cx="10070594" cy="75134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72657" y="9616706"/>
            <a:ext cx="3326957" cy="4865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05715" y="9676763"/>
            <a:ext cx="345938" cy="3961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3661" y="9617315"/>
            <a:ext cx="2401891" cy="4501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8728" y="597962"/>
            <a:ext cx="6258358" cy="8903120"/>
            <a:chOff x="628728" y="597962"/>
            <a:chExt cx="6258358" cy="890312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98062" y="4054932"/>
            <a:ext cx="4244297" cy="355477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41326" y="3264726"/>
            <a:ext cx="3239925" cy="83423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7329" y="2082653"/>
            <a:ext cx="3743625" cy="19712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353887" y="1409737"/>
            <a:ext cx="9831446" cy="7466240"/>
            <a:chOff x="7353887" y="1409737"/>
            <a:chExt cx="9831446" cy="746624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53887" y="1409737"/>
              <a:ext cx="9831446" cy="74662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2023-07-14T15:44:57Z</dcterms:created>
  <dcterms:modified xsi:type="dcterms:W3CDTF">2023-07-14T15:44:57Z</dcterms:modified>
</cp:coreProperties>
</file>