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539AAF-8DB0-4A0A-8254-585B6F4ABC7D}" v="1" dt="2019-11-21T21:39:51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16" d="100"/>
          <a:sy n="216" d="100"/>
        </p:scale>
        <p:origin x="16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n Bock Severin" userId="cd33ff1f-fdbf-47a9-bd6a-e9143c7bd873" providerId="ADAL" clId="{2FE745D8-83F0-4A90-8B1F-1DB73A1C8204}"/>
    <pc:docChg chg="undo modSld">
      <pc:chgData name="Johann Bock Severin" userId="cd33ff1f-fdbf-47a9-bd6a-e9143c7bd873" providerId="ADAL" clId="{2FE745D8-83F0-4A90-8B1F-1DB73A1C8204}" dt="2019-11-06T11:18:04.049" v="23" actId="14826"/>
      <pc:docMkLst>
        <pc:docMk/>
      </pc:docMkLst>
      <pc:sldChg chg="delSp modSp">
        <pc:chgData name="Johann Bock Severin" userId="cd33ff1f-fdbf-47a9-bd6a-e9143c7bd873" providerId="ADAL" clId="{2FE745D8-83F0-4A90-8B1F-1DB73A1C8204}" dt="2019-11-06T11:18:04.049" v="23" actId="14826"/>
        <pc:sldMkLst>
          <pc:docMk/>
          <pc:sldMk cId="85775419" sldId="256"/>
        </pc:sldMkLst>
        <pc:spChg chg="mod topLvl">
          <ac:chgData name="Johann Bock Severin" userId="cd33ff1f-fdbf-47a9-bd6a-e9143c7bd873" providerId="ADAL" clId="{2FE745D8-83F0-4A90-8B1F-1DB73A1C8204}" dt="2019-11-06T11:17:14.965" v="21" actId="14826"/>
          <ac:spMkLst>
            <pc:docMk/>
            <pc:sldMk cId="85775419" sldId="256"/>
            <ac:spMk id="24" creationId="{1F73CA22-998D-4356-A4C9-321420C8322F}"/>
          </ac:spMkLst>
        </pc:spChg>
        <pc:spChg chg="mod topLvl">
          <ac:chgData name="Johann Bock Severin" userId="cd33ff1f-fdbf-47a9-bd6a-e9143c7bd873" providerId="ADAL" clId="{2FE745D8-83F0-4A90-8B1F-1DB73A1C8204}" dt="2019-11-06T11:17:14.965" v="21" actId="14826"/>
          <ac:spMkLst>
            <pc:docMk/>
            <pc:sldMk cId="85775419" sldId="256"/>
            <ac:spMk id="27" creationId="{3A8452C3-4AEC-4CB0-AEC5-BD88C8824772}"/>
          </ac:spMkLst>
        </pc:spChg>
        <pc:spChg chg="mod topLvl">
          <ac:chgData name="Johann Bock Severin" userId="cd33ff1f-fdbf-47a9-bd6a-e9143c7bd873" providerId="ADAL" clId="{2FE745D8-83F0-4A90-8B1F-1DB73A1C8204}" dt="2019-11-06T11:17:14.965" v="21" actId="14826"/>
          <ac:spMkLst>
            <pc:docMk/>
            <pc:sldMk cId="85775419" sldId="256"/>
            <ac:spMk id="35" creationId="{BA287631-34E6-4365-B906-F35E65C2EE69}"/>
          </ac:spMkLst>
        </pc:spChg>
        <pc:spChg chg="mod topLvl">
          <ac:chgData name="Johann Bock Severin" userId="cd33ff1f-fdbf-47a9-bd6a-e9143c7bd873" providerId="ADAL" clId="{2FE745D8-83F0-4A90-8B1F-1DB73A1C8204}" dt="2019-11-06T11:17:14.965" v="21" actId="14826"/>
          <ac:spMkLst>
            <pc:docMk/>
            <pc:sldMk cId="85775419" sldId="256"/>
            <ac:spMk id="48" creationId="{4437CA74-A312-44FE-92F9-3E6347354A6B}"/>
          </ac:spMkLst>
        </pc:spChg>
        <pc:grpChg chg="del mod">
          <ac:chgData name="Johann Bock Severin" userId="cd33ff1f-fdbf-47a9-bd6a-e9143c7bd873" providerId="ADAL" clId="{2FE745D8-83F0-4A90-8B1F-1DB73A1C8204}" dt="2019-11-06T11:14:33.171" v="20" actId="165"/>
          <ac:grpSpMkLst>
            <pc:docMk/>
            <pc:sldMk cId="85775419" sldId="256"/>
            <ac:grpSpMk id="65" creationId="{4F24F8BD-984E-4E3A-8032-33318D07F52A}"/>
          </ac:grpSpMkLst>
        </pc:grpChg>
        <pc:picChg chg="mod topLvl">
          <ac:chgData name="Johann Bock Severin" userId="cd33ff1f-fdbf-47a9-bd6a-e9143c7bd873" providerId="ADAL" clId="{2FE745D8-83F0-4A90-8B1F-1DB73A1C8204}" dt="2019-11-06T11:17:51.671" v="22" actId="14826"/>
          <ac:picMkLst>
            <pc:docMk/>
            <pc:sldMk cId="85775419" sldId="256"/>
            <ac:picMk id="7" creationId="{1E51AC7F-44BD-4F46-B7F3-B28F5997BAF1}"/>
          </ac:picMkLst>
        </pc:picChg>
        <pc:picChg chg="mod topLvl">
          <ac:chgData name="Johann Bock Severin" userId="cd33ff1f-fdbf-47a9-bd6a-e9143c7bd873" providerId="ADAL" clId="{2FE745D8-83F0-4A90-8B1F-1DB73A1C8204}" dt="2019-11-06T11:18:04.049" v="23" actId="14826"/>
          <ac:picMkLst>
            <pc:docMk/>
            <pc:sldMk cId="85775419" sldId="256"/>
            <ac:picMk id="9" creationId="{EB617CBF-AD48-4EEB-A36A-4455C496A210}"/>
          </ac:picMkLst>
        </pc:picChg>
        <pc:picChg chg="mod topLvl">
          <ac:chgData name="Johann Bock Severin" userId="cd33ff1f-fdbf-47a9-bd6a-e9143c7bd873" providerId="ADAL" clId="{2FE745D8-83F0-4A90-8B1F-1DB73A1C8204}" dt="2019-11-06T11:17:51.671" v="22" actId="14826"/>
          <ac:picMkLst>
            <pc:docMk/>
            <pc:sldMk cId="85775419" sldId="256"/>
            <ac:picMk id="11" creationId="{EDC8DD47-5BCD-4553-B5E8-3EBCBDE047C8}"/>
          </ac:picMkLst>
        </pc:picChg>
        <pc:cxnChg chg="mod topLvl">
          <ac:chgData name="Johann Bock Severin" userId="cd33ff1f-fdbf-47a9-bd6a-e9143c7bd873" providerId="ADAL" clId="{2FE745D8-83F0-4A90-8B1F-1DB73A1C8204}" dt="2019-11-06T11:17:14.965" v="21" actId="14826"/>
          <ac:cxnSpMkLst>
            <pc:docMk/>
            <pc:sldMk cId="85775419" sldId="256"/>
            <ac:cxnSpMk id="13" creationId="{E0526D61-0FBF-4858-8EE3-60C8D3A4AC1A}"/>
          </ac:cxnSpMkLst>
        </pc:cxnChg>
        <pc:cxnChg chg="mod topLvl">
          <ac:chgData name="Johann Bock Severin" userId="cd33ff1f-fdbf-47a9-bd6a-e9143c7bd873" providerId="ADAL" clId="{2FE745D8-83F0-4A90-8B1F-1DB73A1C8204}" dt="2019-11-06T11:17:14.965" v="21" actId="14826"/>
          <ac:cxnSpMkLst>
            <pc:docMk/>
            <pc:sldMk cId="85775419" sldId="256"/>
            <ac:cxnSpMk id="26" creationId="{8B99AE90-D6D8-4BCD-B211-DECD53C47180}"/>
          </ac:cxnSpMkLst>
        </pc:cxnChg>
        <pc:cxnChg chg="mod topLvl">
          <ac:chgData name="Johann Bock Severin" userId="cd33ff1f-fdbf-47a9-bd6a-e9143c7bd873" providerId="ADAL" clId="{2FE745D8-83F0-4A90-8B1F-1DB73A1C8204}" dt="2019-11-06T11:17:14.965" v="21" actId="14826"/>
          <ac:cxnSpMkLst>
            <pc:docMk/>
            <pc:sldMk cId="85775419" sldId="256"/>
            <ac:cxnSpMk id="34" creationId="{A7F23D71-D7FF-4DC3-8144-611597CFF831}"/>
          </ac:cxnSpMkLst>
        </pc:cxnChg>
        <pc:cxnChg chg="mod topLvl">
          <ac:chgData name="Johann Bock Severin" userId="cd33ff1f-fdbf-47a9-bd6a-e9143c7bd873" providerId="ADAL" clId="{2FE745D8-83F0-4A90-8B1F-1DB73A1C8204}" dt="2019-11-06T11:17:14.965" v="21" actId="14826"/>
          <ac:cxnSpMkLst>
            <pc:docMk/>
            <pc:sldMk cId="85775419" sldId="256"/>
            <ac:cxnSpMk id="39" creationId="{6D21E44A-CF26-4CE7-9B13-2231632C71D1}"/>
          </ac:cxnSpMkLst>
        </pc:cxnChg>
        <pc:cxnChg chg="mod topLvl">
          <ac:chgData name="Johann Bock Severin" userId="cd33ff1f-fdbf-47a9-bd6a-e9143c7bd873" providerId="ADAL" clId="{2FE745D8-83F0-4A90-8B1F-1DB73A1C8204}" dt="2019-11-06T11:17:14.965" v="21" actId="14826"/>
          <ac:cxnSpMkLst>
            <pc:docMk/>
            <pc:sldMk cId="85775419" sldId="256"/>
            <ac:cxnSpMk id="43" creationId="{D36DCAFE-918F-4C19-9923-50597829B428}"/>
          </ac:cxnSpMkLst>
        </pc:cxnChg>
        <pc:cxnChg chg="mod topLvl">
          <ac:chgData name="Johann Bock Severin" userId="cd33ff1f-fdbf-47a9-bd6a-e9143c7bd873" providerId="ADAL" clId="{2FE745D8-83F0-4A90-8B1F-1DB73A1C8204}" dt="2019-11-06T11:17:14.965" v="21" actId="14826"/>
          <ac:cxnSpMkLst>
            <pc:docMk/>
            <pc:sldMk cId="85775419" sldId="256"/>
            <ac:cxnSpMk id="47" creationId="{CB72DED8-5BCD-48D8-A63A-11924D95656C}"/>
          </ac:cxnSpMkLst>
        </pc:cxnChg>
      </pc:sldChg>
    </pc:docChg>
  </pc:docChgLst>
  <pc:docChgLst>
    <pc:chgData name="Johann Bock Severin" userId="3b36179260fc8001" providerId="LiveId" clId="{A22562F6-0C97-46F4-95E8-5E2244BDF646}"/>
    <pc:docChg chg="undo custSel modSld">
      <pc:chgData name="Johann Bock Severin" userId="3b36179260fc8001" providerId="LiveId" clId="{A22562F6-0C97-46F4-95E8-5E2244BDF646}" dt="2019-07-23T12:50:58.434" v="101" actId="732"/>
      <pc:docMkLst>
        <pc:docMk/>
      </pc:docMkLst>
      <pc:sldChg chg="addSp delSp modSp">
        <pc:chgData name="Johann Bock Severin" userId="3b36179260fc8001" providerId="LiveId" clId="{A22562F6-0C97-46F4-95E8-5E2244BDF646}" dt="2019-07-23T12:50:58.434" v="101" actId="732"/>
        <pc:sldMkLst>
          <pc:docMk/>
          <pc:sldMk cId="85775419" sldId="256"/>
        </pc:sldMkLst>
        <pc:picChg chg="add del mod modCrop">
          <ac:chgData name="Johann Bock Severin" userId="3b36179260fc8001" providerId="LiveId" clId="{A22562F6-0C97-46F4-95E8-5E2244BDF646}" dt="2019-07-23T12:49:24.243" v="13" actId="478"/>
          <ac:picMkLst>
            <pc:docMk/>
            <pc:sldMk cId="85775419" sldId="256"/>
            <ac:picMk id="67" creationId="{F12A9549-DEB4-4E8C-B2D9-A9F13F7EF8D6}"/>
          </ac:picMkLst>
        </pc:picChg>
        <pc:picChg chg="add mod modCrop">
          <ac:chgData name="Johann Bock Severin" userId="3b36179260fc8001" providerId="LiveId" clId="{A22562F6-0C97-46F4-95E8-5E2244BDF646}" dt="2019-07-23T12:50:58.434" v="101" actId="732"/>
          <ac:picMkLst>
            <pc:docMk/>
            <pc:sldMk cId="85775419" sldId="256"/>
            <ac:picMk id="69" creationId="{3C2A5D44-CCCD-4FA4-9F29-8D436B15C98D}"/>
          </ac:picMkLst>
        </pc:picChg>
      </pc:sldChg>
    </pc:docChg>
  </pc:docChgLst>
  <pc:docChgLst>
    <pc:chgData name="Johann Bock Severin" userId="cd33ff1f-fdbf-47a9-bd6a-e9143c7bd873" providerId="ADAL" clId="{F5539AAF-8DB0-4A0A-8254-585B6F4ABC7D}"/>
    <pc:docChg chg="modSld">
      <pc:chgData name="Johann Bock Severin" userId="cd33ff1f-fdbf-47a9-bd6a-e9143c7bd873" providerId="ADAL" clId="{F5539AAF-8DB0-4A0A-8254-585B6F4ABC7D}" dt="2019-11-21T21:39:51.357" v="3" actId="14826"/>
      <pc:docMkLst>
        <pc:docMk/>
      </pc:docMkLst>
      <pc:sldChg chg="addSp delSp modSp">
        <pc:chgData name="Johann Bock Severin" userId="cd33ff1f-fdbf-47a9-bd6a-e9143c7bd873" providerId="ADAL" clId="{F5539AAF-8DB0-4A0A-8254-585B6F4ABC7D}" dt="2019-11-21T21:39:51.357" v="3" actId="14826"/>
        <pc:sldMkLst>
          <pc:docMk/>
          <pc:sldMk cId="85775419" sldId="256"/>
        </pc:sldMkLst>
        <pc:spChg chg="add del mod">
          <ac:chgData name="Johann Bock Severin" userId="cd33ff1f-fdbf-47a9-bd6a-e9143c7bd873" providerId="ADAL" clId="{F5539AAF-8DB0-4A0A-8254-585B6F4ABC7D}" dt="2019-10-02T15:16:56.478" v="2" actId="11529"/>
          <ac:spMkLst>
            <pc:docMk/>
            <pc:sldMk cId="85775419" sldId="256"/>
            <ac:spMk id="2" creationId="{9361FD6F-2E4F-4913-A94A-6F31DE2B7E40}"/>
          </ac:spMkLst>
        </pc:spChg>
        <pc:picChg chg="mod">
          <ac:chgData name="Johann Bock Severin" userId="cd33ff1f-fdbf-47a9-bd6a-e9143c7bd873" providerId="ADAL" clId="{F5539AAF-8DB0-4A0A-8254-585B6F4ABC7D}" dt="2019-11-21T21:39:51.357" v="3" actId="14826"/>
          <ac:picMkLst>
            <pc:docMk/>
            <pc:sldMk cId="85775419" sldId="256"/>
            <ac:picMk id="9" creationId="{EB617CBF-AD48-4EEB-A36A-4455C496A21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471289"/>
            <a:ext cx="5143500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512522"/>
            <a:ext cx="5143500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EF09-C65A-4B83-AFF7-0C6C89F70FDC}" type="datetimeFigureOut">
              <a:rPr lang="da-DK" smtClean="0"/>
              <a:t>21-11-2019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CC56-88C7-4223-AAF4-2D409AC61BC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572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EF09-C65A-4B83-AFF7-0C6C89F70FDC}" type="datetimeFigureOut">
              <a:rPr lang="da-DK" smtClean="0"/>
              <a:t>21-11-2019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CC56-88C7-4223-AAF4-2D409AC61BC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01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153319"/>
            <a:ext cx="1478756" cy="2440434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153319"/>
            <a:ext cx="4350544" cy="2440434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EF09-C65A-4B83-AFF7-0C6C89F70FDC}" type="datetimeFigureOut">
              <a:rPr lang="da-DK" smtClean="0"/>
              <a:t>21-11-2019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CC56-88C7-4223-AAF4-2D409AC61BC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017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EF09-C65A-4B83-AFF7-0C6C89F70FDC}" type="datetimeFigureOut">
              <a:rPr lang="da-DK" smtClean="0"/>
              <a:t>21-11-2019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CC56-88C7-4223-AAF4-2D409AC61BC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767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717932"/>
            <a:ext cx="5915025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927150"/>
            <a:ext cx="5915025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EF09-C65A-4B83-AFF7-0C6C89F70FDC}" type="datetimeFigureOut">
              <a:rPr lang="da-DK" smtClean="0"/>
              <a:t>21-11-2019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CC56-88C7-4223-AAF4-2D409AC61BC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184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766593"/>
            <a:ext cx="2914650" cy="182715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766593"/>
            <a:ext cx="2914650" cy="182715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EF09-C65A-4B83-AFF7-0C6C89F70FDC}" type="datetimeFigureOut">
              <a:rPr lang="da-DK" smtClean="0"/>
              <a:t>21-11-2019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CC56-88C7-4223-AAF4-2D409AC61BC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955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53319"/>
            <a:ext cx="5915025" cy="556614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705933"/>
            <a:ext cx="2901255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051899"/>
            <a:ext cx="2901255" cy="1547186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705933"/>
            <a:ext cx="2915543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051899"/>
            <a:ext cx="2915543" cy="1547186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EF09-C65A-4B83-AFF7-0C6C89F70FDC}" type="datetimeFigureOut">
              <a:rPr lang="da-DK" smtClean="0"/>
              <a:t>21-11-2019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CC56-88C7-4223-AAF4-2D409AC61BC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024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EF09-C65A-4B83-AFF7-0C6C89F70FDC}" type="datetimeFigureOut">
              <a:rPr lang="da-DK" smtClean="0"/>
              <a:t>21-11-2019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CC56-88C7-4223-AAF4-2D409AC61BC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625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EF09-C65A-4B83-AFF7-0C6C89F70FDC}" type="datetimeFigureOut">
              <a:rPr lang="da-DK" smtClean="0"/>
              <a:t>21-11-2019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CC56-88C7-4223-AAF4-2D409AC61BC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965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91982"/>
            <a:ext cx="2211883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414627"/>
            <a:ext cx="3471863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863918"/>
            <a:ext cx="2211883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EF09-C65A-4B83-AFF7-0C6C89F70FDC}" type="datetimeFigureOut">
              <a:rPr lang="da-DK" smtClean="0"/>
              <a:t>21-11-2019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CC56-88C7-4223-AAF4-2D409AC61BC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152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91982"/>
            <a:ext cx="2211883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414627"/>
            <a:ext cx="3471863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863918"/>
            <a:ext cx="2211883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EF09-C65A-4B83-AFF7-0C6C89F70FDC}" type="datetimeFigureOut">
              <a:rPr lang="da-DK" smtClean="0"/>
              <a:t>21-11-2019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CC56-88C7-4223-AAF4-2D409AC61BC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411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53319"/>
            <a:ext cx="5915025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766593"/>
            <a:ext cx="5915025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2669079"/>
            <a:ext cx="154305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6EF09-C65A-4B83-AFF7-0C6C89F70FDC}" type="datetimeFigureOut">
              <a:rPr lang="da-DK" smtClean="0"/>
              <a:t>21-11-2019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2669079"/>
            <a:ext cx="2314575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2669079"/>
            <a:ext cx="154305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ECC56-88C7-4223-AAF4-2D409AC61BC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677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EB617CBF-AD48-4EEB-A36A-4455C496A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77751" y="239149"/>
            <a:ext cx="3409210" cy="255968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E51AC7F-44BD-4F46-B7F3-B28F5997BA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315" t="4340"/>
          <a:stretch/>
        </p:blipFill>
        <p:spPr>
          <a:xfrm>
            <a:off x="4941835" y="733891"/>
            <a:ext cx="1937819" cy="153476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DC8DD47-5BCD-4553-B5E8-3EBCBDE047C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r="7648"/>
          <a:stretch/>
        </p:blipFill>
        <p:spPr>
          <a:xfrm>
            <a:off x="1656" y="565665"/>
            <a:ext cx="2037242" cy="1656257"/>
          </a:xfrm>
          <a:prstGeom prst="rect">
            <a:avLst/>
          </a:prstGeom>
        </p:spPr>
      </p:pic>
      <p:cxnSp>
        <p:nvCxnSpPr>
          <p:cNvPr id="13" name="Lige forbindelse 12">
            <a:extLst>
              <a:ext uri="{FF2B5EF4-FFF2-40B4-BE49-F238E27FC236}">
                <a16:creationId xmlns:a16="http://schemas.microsoft.com/office/drawing/2014/main" id="{E0526D61-0FBF-4858-8EE3-60C8D3A4AC1A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85163" y="1205839"/>
            <a:ext cx="1317561" cy="72571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1F73CA22-998D-4356-A4C9-321420C8322F}"/>
              </a:ext>
            </a:extLst>
          </p:cNvPr>
          <p:cNvSpPr/>
          <p:nvPr/>
        </p:nvSpPr>
        <p:spPr>
          <a:xfrm>
            <a:off x="3646139" y="1924863"/>
            <a:ext cx="45719" cy="4571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36" tIns="36568" rIns="73136" bIns="365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1440"/>
          </a:p>
        </p:txBody>
      </p: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8B99AE90-D6D8-4BCD-B211-DECD53C47180}"/>
              </a:ext>
            </a:extLst>
          </p:cNvPr>
          <p:cNvCxnSpPr>
            <a:cxnSpLocks/>
            <a:endCxn id="27" idx="7"/>
          </p:cNvCxnSpPr>
          <p:nvPr/>
        </p:nvCxnSpPr>
        <p:spPr>
          <a:xfrm flipH="1">
            <a:off x="3471950" y="1645920"/>
            <a:ext cx="1532072" cy="428748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3A8452C3-4AEC-4CB0-AEC5-BD88C8824772}"/>
              </a:ext>
            </a:extLst>
          </p:cNvPr>
          <p:cNvSpPr/>
          <p:nvPr/>
        </p:nvSpPr>
        <p:spPr>
          <a:xfrm>
            <a:off x="3429000" y="2066652"/>
            <a:ext cx="50318" cy="5474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36" tIns="36568" rIns="73136" bIns="365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1440"/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A7F23D71-D7FF-4DC3-8144-611597CFF831}"/>
              </a:ext>
            </a:extLst>
          </p:cNvPr>
          <p:cNvCxnSpPr>
            <a:cxnSpLocks/>
            <a:endCxn id="35" idx="7"/>
          </p:cNvCxnSpPr>
          <p:nvPr/>
        </p:nvCxnSpPr>
        <p:spPr>
          <a:xfrm flipH="1">
            <a:off x="3495568" y="2083687"/>
            <a:ext cx="1508453" cy="3307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BA287631-34E6-4365-B906-F35E65C2EE69}"/>
              </a:ext>
            </a:extLst>
          </p:cNvPr>
          <p:cNvSpPr/>
          <p:nvPr/>
        </p:nvSpPr>
        <p:spPr>
          <a:xfrm>
            <a:off x="3452619" y="2108740"/>
            <a:ext cx="50318" cy="5474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36" tIns="36568" rIns="73136" bIns="365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1440"/>
          </a:p>
        </p:txBody>
      </p:sp>
      <p:cxnSp>
        <p:nvCxnSpPr>
          <p:cNvPr id="39" name="Lige forbindelse 38">
            <a:extLst>
              <a:ext uri="{FF2B5EF4-FFF2-40B4-BE49-F238E27FC236}">
                <a16:creationId xmlns:a16="http://schemas.microsoft.com/office/drawing/2014/main" id="{6D21E44A-CF26-4CE7-9B13-2231632C71D1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1992471" y="1118405"/>
            <a:ext cx="1173673" cy="102235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Lige forbindelse 42">
            <a:extLst>
              <a:ext uri="{FF2B5EF4-FFF2-40B4-BE49-F238E27FC236}">
                <a16:creationId xmlns:a16="http://schemas.microsoft.com/office/drawing/2014/main" id="{D36DCAFE-918F-4C19-9923-50597829B428}"/>
              </a:ext>
            </a:extLst>
          </p:cNvPr>
          <p:cNvCxnSpPr>
            <a:cxnSpLocks/>
          </p:cNvCxnSpPr>
          <p:nvPr/>
        </p:nvCxnSpPr>
        <p:spPr>
          <a:xfrm flipV="1">
            <a:off x="1992471" y="1245704"/>
            <a:ext cx="1162074" cy="322994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Lige forbindelse 46">
            <a:extLst>
              <a:ext uri="{FF2B5EF4-FFF2-40B4-BE49-F238E27FC236}">
                <a16:creationId xmlns:a16="http://schemas.microsoft.com/office/drawing/2014/main" id="{CB72DED8-5BCD-48D8-A63A-11924D95656C}"/>
              </a:ext>
            </a:extLst>
          </p:cNvPr>
          <p:cNvCxnSpPr>
            <a:cxnSpLocks/>
            <a:endCxn id="48" idx="3"/>
          </p:cNvCxnSpPr>
          <p:nvPr/>
        </p:nvCxnSpPr>
        <p:spPr>
          <a:xfrm flipV="1">
            <a:off x="1989650" y="1274364"/>
            <a:ext cx="1176494" cy="744936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4437CA74-A312-44FE-92F9-3E6347354A6B}"/>
              </a:ext>
            </a:extLst>
          </p:cNvPr>
          <p:cNvSpPr/>
          <p:nvPr/>
        </p:nvSpPr>
        <p:spPr>
          <a:xfrm>
            <a:off x="3154545" y="1209514"/>
            <a:ext cx="79206" cy="7597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36" tIns="36568" rIns="73136" bIns="365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1440"/>
          </a:p>
        </p:txBody>
      </p:sp>
      <p:pic>
        <p:nvPicPr>
          <p:cNvPr id="69" name="Grafik 68">
            <a:extLst>
              <a:ext uri="{FF2B5EF4-FFF2-40B4-BE49-F238E27FC236}">
                <a16:creationId xmlns:a16="http://schemas.microsoft.com/office/drawing/2014/main" id="{3C2A5D44-CCCD-4FA4-9F29-8D436B15C9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8067" t="14359" r="11181" b="78445"/>
          <a:stretch/>
        </p:blipFill>
        <p:spPr>
          <a:xfrm>
            <a:off x="4940179" y="357404"/>
            <a:ext cx="1563044" cy="20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5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0</Words>
  <Application>Microsoft Office PowerPoint</Application>
  <PresentationFormat>Brugerdefineret</PresentationFormat>
  <Paragraphs>0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Johann Bock Severin</dc:creator>
  <cp:lastModifiedBy>Johann Bock Severin</cp:lastModifiedBy>
  <cp:revision>4</cp:revision>
  <dcterms:created xsi:type="dcterms:W3CDTF">2019-07-23T11:20:44Z</dcterms:created>
  <dcterms:modified xsi:type="dcterms:W3CDTF">2019-11-21T21:40:01Z</dcterms:modified>
</cp:coreProperties>
</file>