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8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AFB6E-8BD6-4500-8559-F9A642CDA90D}" v="135" dt="2023-09-22T07:40:08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93" d="100"/>
          <a:sy n="93" d="100"/>
        </p:scale>
        <p:origin x="88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22/09/2023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07718F0-5F0B-D431-5064-50BD9424D4C4}"/>
              </a:ext>
            </a:extLst>
          </p:cNvPr>
          <p:cNvGrpSpPr/>
          <p:nvPr/>
        </p:nvGrpSpPr>
        <p:grpSpPr>
          <a:xfrm>
            <a:off x="3558625" y="1243327"/>
            <a:ext cx="4788910" cy="3023917"/>
            <a:chOff x="3219319" y="1536625"/>
            <a:chExt cx="4788910" cy="30239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8BCE2B-DC1A-C07B-A697-CD9F8D1B8CFA}"/>
                </a:ext>
              </a:extLst>
            </p:cNvPr>
            <p:cNvSpPr/>
            <p:nvPr/>
          </p:nvSpPr>
          <p:spPr>
            <a:xfrm>
              <a:off x="3497469" y="302932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FCE10B-5C22-4207-4CA8-155C94710450}"/>
                </a:ext>
              </a:extLst>
            </p:cNvPr>
            <p:cNvCxnSpPr/>
            <p:nvPr/>
          </p:nvCxnSpPr>
          <p:spPr>
            <a:xfrm>
              <a:off x="3253356" y="380734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06E4C2-BEC6-17CA-2874-DA459E494760}"/>
                </a:ext>
              </a:extLst>
            </p:cNvPr>
            <p:cNvCxnSpPr/>
            <p:nvPr/>
          </p:nvCxnSpPr>
          <p:spPr>
            <a:xfrm>
              <a:off x="3253356" y="368322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17EFA6-9729-D04F-9C0F-DFC38083C799}"/>
                </a:ext>
              </a:extLst>
            </p:cNvPr>
            <p:cNvSpPr/>
            <p:nvPr/>
          </p:nvSpPr>
          <p:spPr>
            <a:xfrm>
              <a:off x="3219319" y="370252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00688-6EF7-C483-A5A9-21F088388A1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03187" y="3729993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600A1E-DD0F-F93F-0183-8385E7CE23A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4803186" y="3729994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D162D7-17F8-B458-EF88-EB9899C07A1D}"/>
                </a:ext>
              </a:extLst>
            </p:cNvPr>
            <p:cNvGrpSpPr/>
            <p:nvPr/>
          </p:nvGrpSpPr>
          <p:grpSpPr>
            <a:xfrm rot="5400000">
              <a:off x="5639998" y="2425962"/>
              <a:ext cx="556300" cy="124127"/>
              <a:chOff x="8257117" y="1115678"/>
              <a:chExt cx="556300" cy="12412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470C6EF-15D3-6870-85DA-8915F48D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D8CB9-F997-4ED1-0B8A-A81DEAD7B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EEF5C5-3798-D49C-DF44-8D871F9A8F84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4ECEA47-1BE3-2F84-03C9-BE38F10F6EE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7686" y="1952474"/>
              <a:ext cx="541302" cy="161231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026F19-6499-9D9A-74FD-900128C35E91}"/>
                </a:ext>
              </a:extLst>
            </p:cNvPr>
            <p:cNvSpPr/>
            <p:nvPr/>
          </p:nvSpPr>
          <p:spPr>
            <a:xfrm flipH="1">
              <a:off x="6198865" y="301473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417901-E7B1-AB50-B20A-A66F2A93F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79275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F57EC3-2C7B-9A1B-3D6F-B7EAE8FF9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66863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A23BE5-BB45-AB13-4F45-8D3E7E980432}"/>
                </a:ext>
              </a:extLst>
            </p:cNvPr>
            <p:cNvSpPr/>
            <p:nvPr/>
          </p:nvSpPr>
          <p:spPr>
            <a:xfrm flipH="1">
              <a:off x="7451929" y="368793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2704B50-1134-9B3D-454B-CEBFD84917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9521" y="2487982"/>
              <a:ext cx="1593009" cy="5267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54C39-762E-7D28-F6DB-5379FBB2C7E2}"/>
                </a:ext>
              </a:extLst>
            </p:cNvPr>
            <p:cNvSpPr/>
            <p:nvPr/>
          </p:nvSpPr>
          <p:spPr>
            <a:xfrm rot="5400000" flipH="1">
              <a:off x="5924796" y="3659774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FC1A69-B502-EE8D-8F71-28BF09E50F98}"/>
                </a:ext>
              </a:extLst>
            </p:cNvPr>
            <p:cNvSpPr/>
            <p:nvPr/>
          </p:nvSpPr>
          <p:spPr>
            <a:xfrm>
              <a:off x="5945449" y="3425868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4F97A73-2630-A383-36FE-1427D3242DFB}"/>
                </a:ext>
              </a:extLst>
            </p:cNvPr>
            <p:cNvSpPr/>
            <p:nvPr/>
          </p:nvSpPr>
          <p:spPr>
            <a:xfrm>
              <a:off x="5944522" y="3653485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07E7CF-5DA4-96D3-5042-1BE3DF692B01}"/>
                </a:ext>
              </a:extLst>
            </p:cNvPr>
            <p:cNvSpPr/>
            <p:nvPr/>
          </p:nvSpPr>
          <p:spPr>
            <a:xfrm>
              <a:off x="5944516" y="3881659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DF2710-2D08-FD43-9AC8-D62428E22FD7}"/>
                </a:ext>
              </a:extLst>
            </p:cNvPr>
            <p:cNvSpPr/>
            <p:nvPr/>
          </p:nvSpPr>
          <p:spPr>
            <a:xfrm>
              <a:off x="6170842" y="3452847"/>
              <a:ext cx="291457" cy="625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4C8072-9F81-7D1B-C042-5EF5D65FB1D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964472" y="1536625"/>
              <a:ext cx="50206" cy="1478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624F559-F909-CAE3-1732-405C4DC9035F}"/>
                </a:ext>
              </a:extLst>
            </p:cNvPr>
            <p:cNvGrpSpPr/>
            <p:nvPr/>
          </p:nvGrpSpPr>
          <p:grpSpPr>
            <a:xfrm flipH="1">
              <a:off x="6711425" y="1840531"/>
              <a:ext cx="556300" cy="124127"/>
              <a:chOff x="8257117" y="1115678"/>
              <a:chExt cx="556300" cy="1241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C797AE-A21D-81DA-8CAA-10C67A319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F28497-4A1A-3702-2BEC-1AE70091B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32AC6E-5A0D-E208-DCF3-DE3281C41EE9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3632712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2227162" y="2467009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2480312" y="2047338"/>
            <a:ext cx="769830" cy="163164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3632712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0011E663-1A4F-9C08-169A-9D03B848A812}"/>
              </a:ext>
            </a:extLst>
          </p:cNvPr>
          <p:cNvSpPr/>
          <p:nvPr/>
        </p:nvSpPr>
        <p:spPr>
          <a:xfrm flipH="1">
            <a:off x="1818821" y="2047337"/>
            <a:ext cx="557842" cy="163164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/>
              <p:nvPr/>
            </p:nvSpPr>
            <p:spPr>
              <a:xfrm>
                <a:off x="-1446265" y="2348024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6265" y="2348024"/>
                <a:ext cx="60960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2227162" y="2467009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4874916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85292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16200000">
            <a:off x="3907421" y="1371507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634596" y="941904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96" y="941904"/>
                <a:ext cx="162884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7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239877-7C06-BB99-1621-35194AA15DCE}"/>
                  </a:ext>
                </a:extLst>
              </p:cNvPr>
              <p:cNvSpPr/>
              <p:nvPr/>
            </p:nvSpPr>
            <p:spPr>
              <a:xfrm>
                <a:off x="4431538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239877-7C06-BB99-1621-35194AA15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38" y="2465529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783783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83" y="2465529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096000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16200000">
            <a:off x="3464041" y="1374375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2899963" y="886528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63" y="886528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/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blipFill>
                <a:blip r:embed="rId2"/>
                <a:stretch>
                  <a:fillRect l="-15337" t="-2857" b="-1771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0ACAB-F267-09AF-C3A5-E7F9B2104465}"/>
              </a:ext>
            </a:extLst>
          </p:cNvPr>
          <p:cNvSpPr/>
          <p:nvPr/>
        </p:nvSpPr>
        <p:spPr>
          <a:xfrm>
            <a:off x="3548697" y="2242872"/>
            <a:ext cx="909104" cy="1424608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blipFill>
                <a:blip r:embed="rId3"/>
                <a:stretch>
                  <a:fillRect l="-16049" t="-2286" b="-18286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676851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5400000" flipV="1">
            <a:off x="3733509" y="2943368"/>
            <a:ext cx="500689" cy="2459637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5DC5CF5-ADCD-F83F-1F88-6B870695ADFB}"/>
              </a:ext>
            </a:extLst>
          </p:cNvPr>
          <p:cNvSpPr/>
          <p:nvPr/>
        </p:nvSpPr>
        <p:spPr>
          <a:xfrm rot="16200000">
            <a:off x="4358972" y="1093681"/>
            <a:ext cx="500689" cy="1247819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/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483D4B4-1347-C037-3A91-43695E0C6201}"/>
              </a:ext>
            </a:extLst>
          </p:cNvPr>
          <p:cNvSpPr/>
          <p:nvPr/>
        </p:nvSpPr>
        <p:spPr>
          <a:xfrm rot="16200000">
            <a:off x="3118599" y="1102681"/>
            <a:ext cx="500689" cy="1229818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/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C39E51-6475-D048-63B7-ED279A217F3D}"/>
              </a:ext>
            </a:extLst>
          </p:cNvPr>
          <p:cNvSpPr/>
          <p:nvPr/>
        </p:nvSpPr>
        <p:spPr>
          <a:xfrm>
            <a:off x="1869057" y="3683105"/>
            <a:ext cx="4081020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Resonator Drive</a:t>
            </a:r>
            <a:endParaRPr lang="en-DK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736627" y="2467593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314534" y="3683105"/>
            <a:ext cx="310164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2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0C339-F809-BBE4-3DE0-F6917FABA899}"/>
                  </a:ext>
                </a:extLst>
              </p:cNvPr>
              <p:cNvSpPr/>
              <p:nvPr/>
            </p:nvSpPr>
            <p:spPr>
              <a:xfrm>
                <a:off x="5773947" y="2454027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</m:oMath>
                  </m:oMathPara>
                </a14:m>
                <a:endParaRPr lang="en-DK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0C339-F809-BBE4-3DE0-F6917FABA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7" y="2454027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2310F2C-7C23-5807-9667-401B8664994E}"/>
              </a:ext>
            </a:extLst>
          </p:cNvPr>
          <p:cNvSpPr/>
          <p:nvPr/>
        </p:nvSpPr>
        <p:spPr>
          <a:xfrm>
            <a:off x="6979498" y="3683105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Readout</a:t>
            </a:r>
            <a:endParaRPr lang="en-DK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C39E51-6475-D048-63B7-ED279A217F3D}"/>
              </a:ext>
            </a:extLst>
          </p:cNvPr>
          <p:cNvSpPr/>
          <p:nvPr/>
        </p:nvSpPr>
        <p:spPr>
          <a:xfrm>
            <a:off x="3082507" y="3683105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“Readout”</a:t>
            </a:r>
            <a:endParaRPr lang="en-DK" sz="36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 flipV="1">
            <a:off x="1529123" y="3667477"/>
            <a:ext cx="8667300" cy="115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17013-2C7F-D591-F656-E7B2DFD5F211}"/>
                  </a:ext>
                </a:extLst>
              </p:cNvPr>
              <p:cNvSpPr/>
              <p:nvPr/>
            </p:nvSpPr>
            <p:spPr>
              <a:xfrm>
                <a:off x="1869057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17013-2C7F-D591-F656-E7B2DFD5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57" y="2465529"/>
                <a:ext cx="1213450" cy="1213450"/>
              </a:xfrm>
              <a:prstGeom prst="rect">
                <a:avLst/>
              </a:prstGeom>
              <a:blipFill>
                <a:blip r:embed="rId4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1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2023-09-22T07:40:38Z</dcterms:modified>
</cp:coreProperties>
</file>