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DFCC4-9BD4-4B11-9BD3-7BA0740CE18C}" v="367" dt="2023-10-11T11:1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94D59B84-6FF3-41C2-90A2-9B2CA6C51653}"/>
    <pc:docChg chg="undo redo custSel addSld delSld modSld sldOrd">
      <pc:chgData name="Johann Bock Severin" userId="3b36179260fc8001" providerId="LiveId" clId="{94D59B84-6FF3-41C2-90A2-9B2CA6C51653}" dt="2023-05-24T12:36:35.613" v="1457"/>
      <pc:docMkLst>
        <pc:docMk/>
      </pc:docMkLst>
      <pc:sldChg chg="addSp delSp modSp mod">
        <pc:chgData name="Johann Bock Severin" userId="3b36179260fc8001" providerId="LiveId" clId="{94D59B84-6FF3-41C2-90A2-9B2CA6C51653}" dt="2023-05-24T12:36:35.613" v="1457"/>
        <pc:sldMkLst>
          <pc:docMk/>
          <pc:sldMk cId="1081971358" sldId="256"/>
        </pc:sldMkLst>
        <pc:spChg chg="add del mod">
          <ac:chgData name="Johann Bock Severin" userId="3b36179260fc8001" providerId="LiveId" clId="{94D59B84-6FF3-41C2-90A2-9B2CA6C51653}" dt="2023-05-24T10:26:57.159" v="211" actId="12084"/>
          <ac:spMkLst>
            <pc:docMk/>
            <pc:sldMk cId="1081971358" sldId="256"/>
            <ac:spMk id="2" creationId="{BE163612-2DB9-EB87-6695-A5AD84CA5E39}"/>
          </ac:spMkLst>
        </pc:spChg>
        <pc:spChg chg="del">
          <ac:chgData name="Johann Bock Severin" userId="3b36179260fc8001" providerId="LiveId" clId="{94D59B84-6FF3-41C2-90A2-9B2CA6C51653}" dt="2023-05-24T10:24:27.908" v="4" actId="478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94D59B84-6FF3-41C2-90A2-9B2CA6C51653}" dt="2023-05-24T10:24:24.550" v="3" actId="20577"/>
          <ac:spMkLst>
            <pc:docMk/>
            <pc:sldMk cId="1081971358" sldId="256"/>
            <ac:spMk id="7" creationId="{19B8F91F-D835-2B65-F3E1-1318683CD06A}"/>
          </ac:spMkLst>
        </pc:spChg>
        <pc:spChg chg="add del mod">
          <ac:chgData name="Johann Bock Severin" userId="3b36179260fc8001" providerId="LiveId" clId="{94D59B84-6FF3-41C2-90A2-9B2CA6C51653}" dt="2023-05-24T10:29:15.016" v="258"/>
          <ac:spMkLst>
            <pc:docMk/>
            <pc:sldMk cId="1081971358" sldId="256"/>
            <ac:spMk id="8" creationId="{00596DFC-29B4-5893-54D9-86F34DEE9827}"/>
          </ac:spMkLst>
        </pc:spChg>
        <pc:spChg chg="add del mod">
          <ac:chgData name="Johann Bock Severin" userId="3b36179260fc8001" providerId="LiveId" clId="{94D59B84-6FF3-41C2-90A2-9B2CA6C51653}" dt="2023-05-24T10:30:36.337" v="360" actId="767"/>
          <ac:spMkLst>
            <pc:docMk/>
            <pc:sldMk cId="1081971358" sldId="256"/>
            <ac:spMk id="10" creationId="{C63F3BE3-7E05-2BAD-B51F-4F41A7C3C713}"/>
          </ac:spMkLst>
        </pc:spChg>
        <pc:graphicFrameChg chg="add del mod">
          <ac:chgData name="Johann Bock Severin" userId="3b36179260fc8001" providerId="LiveId" clId="{94D59B84-6FF3-41C2-90A2-9B2CA6C51653}" dt="2023-05-24T10:26:41.301" v="208" actId="12084"/>
          <ac:graphicFrameMkLst>
            <pc:docMk/>
            <pc:sldMk cId="1081971358" sldId="256"/>
            <ac:graphicFrameMk id="3" creationId="{61A9804B-B8DF-3217-734D-1133C15D317E}"/>
          </ac:graphicFrameMkLst>
        </pc:graphicFrameChg>
        <pc:graphicFrameChg chg="add mod">
          <ac:chgData name="Johann Bock Severin" userId="3b36179260fc8001" providerId="LiveId" clId="{94D59B84-6FF3-41C2-90A2-9B2CA6C51653}" dt="2023-05-24T12:36:35.613" v="145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5" creationId="{647FF0EF-167D-9D25-2D6E-FD90D1047E5E}"/>
          </ac:picMkLst>
        </pc:picChg>
        <pc:picChg chg="del">
          <ac:chgData name="Johann Bock Severin" userId="3b36179260fc8001" providerId="LiveId" clId="{94D59B84-6FF3-41C2-90A2-9B2CA6C51653}" dt="2023-05-24T10:24:27.908" v="4" actId="478"/>
          <ac:picMkLst>
            <pc:docMk/>
            <pc:sldMk cId="1081971358" sldId="256"/>
            <ac:picMk id="9" creationId="{6EE9135E-1B3D-528B-35FD-A2FA2FE0C6FC}"/>
          </ac:picMkLst>
        </pc:picChg>
      </pc:sldChg>
      <pc:sldChg chg="addSp delSp modSp add del mod">
        <pc:chgData name="Johann Bock Severin" userId="3b36179260fc8001" providerId="LiveId" clId="{94D59B84-6FF3-41C2-90A2-9B2CA6C51653}" dt="2023-05-24T10:32:48.052" v="536" actId="47"/>
        <pc:sldMkLst>
          <pc:docMk/>
          <pc:sldMk cId="887722665" sldId="257"/>
        </pc:sldMkLst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3" creationId="{D8FB2CD1-2B7B-2163-DD37-6721A69891A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4" creationId="{515EDFD1-2585-69C4-0007-37FFEFAC7E2E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5" creationId="{558D63E7-9146-AB18-8516-461684FAAEDF}"/>
          </ac:spMkLst>
        </pc:spChg>
        <pc:spChg chg="mod topLvl">
          <ac:chgData name="Johann Bock Severin" userId="3b36179260fc8001" providerId="LiveId" clId="{94D59B84-6FF3-41C2-90A2-9B2CA6C51653}" dt="2023-05-24T10:31:07.672" v="363" actId="165"/>
          <ac:spMkLst>
            <pc:docMk/>
            <pc:sldMk cId="887722665" sldId="257"/>
            <ac:spMk id="8" creationId="{E62D21CE-27D0-7214-6DBB-78DEE67E8C41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9" creationId="{829045E7-D229-890A-3363-E2A9EB6ADD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0" creationId="{A635BAC0-4999-9E2D-C970-269DC5ED0FC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1" creationId="{A9826D83-71A3-A180-9AA8-5754CAFA82B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2" creationId="{42837C03-610C-EC94-F878-0F3BC96D366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3" creationId="{B63FD486-17CD-2B74-B996-1050804E0FD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4" creationId="{7FC7BB10-03F7-FCB5-2584-2A3D2D0DF6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5" creationId="{A83C1724-3F24-B457-28A2-72A50F403D2D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6" creationId="{5AB4FA52-B02E-6DE8-22F1-00711B44DDFA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7" creationId="{A8ECB3B7-C10B-9793-C767-09B592414E44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8" creationId="{14F9EC05-AB54-36DF-82DF-A8EA945C2B23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19" creationId="{B76569B1-6E0B-0269-1FD6-09FEEAF7B026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0" creationId="{C14036DF-E288-1663-A85D-0E8CE9D6DD7F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1" creationId="{8E177821-247E-2A8D-04B2-A8332419FDAC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2" creationId="{6C3CBB33-8B14-4602-8D9F-FCCDF900AD5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3" creationId="{969238B7-1A15-8C3E-8FDB-0B0975B17A60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4" creationId="{171F9D71-23EA-7BFD-7F9D-625C1CE5B015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5" creationId="{AB745F28-D391-C971-4EB9-282DC53E3A82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6" creationId="{1BAE2FA8-8A50-94CD-DA98-8EB158BCFE37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7" creationId="{E4A89407-79C7-3E49-AF07-5B8403F518FB}"/>
          </ac:spMkLst>
        </pc:spChg>
        <pc:spChg chg="add del mod topLvl">
          <ac:chgData name="Johann Bock Severin" userId="3b36179260fc8001" providerId="LiveId" clId="{94D59B84-6FF3-41C2-90A2-9B2CA6C51653}" dt="2023-05-24T10:32:34.772" v="525" actId="478"/>
          <ac:spMkLst>
            <pc:docMk/>
            <pc:sldMk cId="887722665" sldId="257"/>
            <ac:spMk id="28" creationId="{0B3A8E42-A3A8-9061-E1F2-AD448B73F8B5}"/>
          </ac:spMkLst>
        </pc:spChg>
        <pc:spChg chg="add del mod">
          <ac:chgData name="Johann Bock Severin" userId="3b36179260fc8001" providerId="LiveId" clId="{94D59B84-6FF3-41C2-90A2-9B2CA6C51653}" dt="2023-05-24T10:32:34.221" v="524" actId="767"/>
          <ac:spMkLst>
            <pc:docMk/>
            <pc:sldMk cId="887722665" sldId="257"/>
            <ac:spMk id="29" creationId="{273BF08C-50CE-C637-C021-B685DE9E9228}"/>
          </ac:spMkLst>
        </pc:spChg>
        <pc:grpChg chg="del mod">
          <ac:chgData name="Johann Bock Severin" userId="3b36179260fc8001" providerId="LiveId" clId="{94D59B84-6FF3-41C2-90A2-9B2CA6C51653}" dt="2023-05-24T10:31:07.672" v="363" actId="165"/>
          <ac:grpSpMkLst>
            <pc:docMk/>
            <pc:sldMk cId="887722665" sldId="257"/>
            <ac:grpSpMk id="2" creationId="{ECFCE757-3DD8-1A35-D475-DDA3855FE2C8}"/>
          </ac:grpSpMkLst>
        </pc:grpChg>
        <pc:graphicFrameChg chg="del">
          <ac:chgData name="Johann Bock Severin" userId="3b36179260fc8001" providerId="LiveId" clId="{94D59B84-6FF3-41C2-90A2-9B2CA6C51653}" dt="2023-05-24T10:30:58.991" v="362" actId="18245"/>
          <ac:graphicFrameMkLst>
            <pc:docMk/>
            <pc:sldMk cId="887722665" sldId="257"/>
            <ac:graphicFrameMk id="6" creationId="{7D4C5ED5-9A62-1923-381F-AB4823B33E51}"/>
          </ac:graphicFrameMkLst>
        </pc:graphicFrame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179996495" sldId="257"/>
        </pc:sldMkLst>
      </pc:sldChg>
      <pc:sldChg chg="addSp delSp modSp add mod">
        <pc:chgData name="Johann Bock Severin" userId="3b36179260fc8001" providerId="LiveId" clId="{94D59B84-6FF3-41C2-90A2-9B2CA6C51653}" dt="2023-05-24T10:35:08.650" v="874" actId="14100"/>
        <pc:sldMkLst>
          <pc:docMk/>
          <pc:sldMk cId="1306840353" sldId="258"/>
        </pc:sldMkLst>
        <pc:spChg chg="add mod">
          <ac:chgData name="Johann Bock Severin" userId="3b36179260fc8001" providerId="LiveId" clId="{94D59B84-6FF3-41C2-90A2-9B2CA6C51653}" dt="2023-05-24T10:35:08.650" v="874" actId="14100"/>
          <ac:spMkLst>
            <pc:docMk/>
            <pc:sldMk cId="1306840353" sldId="258"/>
            <ac:spMk id="2" creationId="{B5A55A0B-B155-0029-1C86-63D58FF4CE3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3" creationId="{D8FB2CD1-2B7B-2163-DD37-6721A69891AA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5" creationId="{558D63E7-9146-AB18-8516-461684FAAEDF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9" creationId="{829045E7-D229-890A-3363-E2A9EB6ADD37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0" creationId="{A635BAC0-4999-9E2D-C970-269DC5ED0FCB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1" creationId="{A9826D83-71A3-A180-9AA8-5754CAFA82B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2" creationId="{42837C03-610C-EC94-F878-0F3BC96D366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3" creationId="{B63FD486-17CD-2B74-B996-1050804E0FD4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4" creationId="{7FC7BB10-03F7-FCB5-2584-2A3D2D0DF682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5" creationId="{A83C1724-3F24-B457-28A2-72A50F403D2D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17" creationId="{A8ECB3B7-C10B-9793-C767-09B592414E44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18" creationId="{14F9EC05-AB54-36DF-82DF-A8EA945C2B23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19" creationId="{B76569B1-6E0B-0269-1FD6-09FEEAF7B026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0" creationId="{C14036DF-E288-1663-A85D-0E8CE9D6DD7F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1" creationId="{8E177821-247E-2A8D-04B2-A8332419FDAC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3:13.992" v="544" actId="478"/>
          <ac:spMkLst>
            <pc:docMk/>
            <pc:sldMk cId="1306840353" sldId="258"/>
            <ac:spMk id="23" creationId="{969238B7-1A15-8C3E-8FDB-0B0975B17A60}"/>
          </ac:spMkLst>
        </pc:spChg>
        <pc:spChg chg="mod">
          <ac:chgData name="Johann Bock Severin" userId="3b36179260fc8001" providerId="LiveId" clId="{94D59B84-6FF3-41C2-90A2-9B2CA6C51653}" dt="2023-05-24T10:33:20.956" v="547" actId="1076"/>
          <ac:spMkLst>
            <pc:docMk/>
            <pc:sldMk cId="1306840353" sldId="258"/>
            <ac:spMk id="24" creationId="{171F9D71-23EA-7BFD-7F9D-625C1CE5B015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5" creationId="{AB745F28-D391-C971-4EB9-282DC53E3A82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6" creationId="{1BAE2FA8-8A50-94CD-DA98-8EB158BCFE37}"/>
          </ac:spMkLst>
        </pc:spChg>
        <pc:spChg chg="add del">
          <ac:chgData name="Johann Bock Severin" userId="3b36179260fc8001" providerId="LiveId" clId="{94D59B84-6FF3-41C2-90A2-9B2CA6C51653}" dt="2023-05-24T10:33:10.677" v="543" actId="478"/>
          <ac:spMkLst>
            <pc:docMk/>
            <pc:sldMk cId="1306840353" sldId="258"/>
            <ac:spMk id="27" creationId="{E4A89407-79C7-3E49-AF07-5B8403F518FB}"/>
          </ac:spMkLst>
        </pc:spChg>
        <pc:spChg chg="add del">
          <ac:chgData name="Johann Bock Severin" userId="3b36179260fc8001" providerId="LiveId" clId="{94D59B84-6FF3-41C2-90A2-9B2CA6C51653}" dt="2023-05-24T10:33:07.280" v="542" actId="478"/>
          <ac:spMkLst>
            <pc:docMk/>
            <pc:sldMk cId="1306840353" sldId="258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915777516" sldId="258"/>
        </pc:sldMkLst>
      </pc:sldChg>
      <pc:sldChg chg="add ord">
        <pc:chgData name="Johann Bock Severin" userId="3b36179260fc8001" providerId="LiveId" clId="{94D59B84-6FF3-41C2-90A2-9B2CA6C51653}" dt="2023-05-24T10:32:46.626" v="535"/>
        <pc:sldMkLst>
          <pc:docMk/>
          <pc:sldMk cId="461210800" sldId="259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557976049" sldId="259"/>
        </pc:sldMkLst>
      </pc:sldChg>
      <pc:sldChg chg="add del">
        <pc:chgData name="Johann Bock Severin" userId="3b36179260fc8001" providerId="LiveId" clId="{94D59B84-6FF3-41C2-90A2-9B2CA6C51653}" dt="2023-05-24T10:32:40.193" v="532" actId="2890"/>
        <pc:sldMkLst>
          <pc:docMk/>
          <pc:sldMk cId="1603754589" sldId="259"/>
        </pc:sldMkLst>
      </pc:sldChg>
      <pc:sldChg chg="addSp delSp modSp add mod">
        <pc:chgData name="Johann Bock Severin" userId="3b36179260fc8001" providerId="LiveId" clId="{94D59B84-6FF3-41C2-90A2-9B2CA6C51653}" dt="2023-05-24T10:37:07.232" v="1161" actId="20577"/>
        <pc:sldMkLst>
          <pc:docMk/>
          <pc:sldMk cId="112822279" sldId="260"/>
        </pc:sldMkLst>
        <pc:spChg chg="add del mod">
          <ac:chgData name="Johann Bock Severin" userId="3b36179260fc8001" providerId="LiveId" clId="{94D59B84-6FF3-41C2-90A2-9B2CA6C51653}" dt="2023-05-24T10:35:23.249" v="879"/>
          <ac:spMkLst>
            <pc:docMk/>
            <pc:sldMk cId="112822279" sldId="260"/>
            <ac:spMk id="2" creationId="{E433E46A-5930-327F-A7B3-B83F0D68BBF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3" creationId="{D8FB2CD1-2B7B-2163-DD37-6721A69891A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4" creationId="{515EDFD1-2585-69C4-0007-37FFEFAC7E2E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5" creationId="{558D63E7-9146-AB18-8516-461684FAAEDF}"/>
          </ac:spMkLst>
        </pc:spChg>
        <pc:spChg chg="add mod">
          <ac:chgData name="Johann Bock Severin" userId="3b36179260fc8001" providerId="LiveId" clId="{94D59B84-6FF3-41C2-90A2-9B2CA6C51653}" dt="2023-05-24T10:37:07.232" v="1161" actId="20577"/>
          <ac:spMkLst>
            <pc:docMk/>
            <pc:sldMk cId="112822279" sldId="260"/>
            <ac:spMk id="6" creationId="{2CB3119A-BCCE-E4D2-F0BF-760CBAF6193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8" creationId="{E62D21CE-27D0-7214-6DBB-78DEE67E8C41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9" creationId="{829045E7-D229-890A-3363-E2A9EB6ADD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0" creationId="{A635BAC0-4999-9E2D-C970-269DC5ED0FCB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1" creationId="{A9826D83-71A3-A180-9AA8-5754CAFA82B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3" creationId="{B63FD486-17CD-2B74-B996-1050804E0FD4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5" creationId="{A83C1724-3F24-B457-28A2-72A50F403D2D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7" creationId="{A8ECB3B7-C10B-9793-C767-09B592414E44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8" creationId="{14F9EC05-AB54-36DF-82DF-A8EA945C2B23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19" creationId="{B76569B1-6E0B-0269-1FD6-09FEEAF7B026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1" creationId="{8E177821-247E-2A8D-04B2-A8332419FDAC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3" creationId="{969238B7-1A15-8C3E-8FDB-0B0975B17A60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4" creationId="{171F9D71-23EA-7BFD-7F9D-625C1CE5B015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5" creationId="{AB745F28-D391-C971-4EB9-282DC53E3A82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5:14.829" v="875" actId="478"/>
          <ac:spMkLst>
            <pc:docMk/>
            <pc:sldMk cId="112822279" sldId="260"/>
            <ac:spMk id="27" creationId="{E4A89407-79C7-3E49-AF07-5B8403F518FB}"/>
          </ac:spMkLst>
        </pc:spChg>
        <pc:spChg chg="mod">
          <ac:chgData name="Johann Bock Severin" userId="3b36179260fc8001" providerId="LiveId" clId="{94D59B84-6FF3-41C2-90A2-9B2CA6C51653}" dt="2023-05-24T10:35:19.345" v="876" actId="1076"/>
          <ac:spMkLst>
            <pc:docMk/>
            <pc:sldMk cId="112822279" sldId="260"/>
            <ac:spMk id="28" creationId="{0B3A8E42-A3A8-9061-E1F2-AD448B73F8B5}"/>
          </ac:spMkLst>
        </pc:sp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1244474174" sldId="260"/>
        </pc:sldMkLst>
      </pc:sldChg>
      <pc:sldChg chg="add del">
        <pc:chgData name="Johann Bock Severin" userId="3b36179260fc8001" providerId="LiveId" clId="{94D59B84-6FF3-41C2-90A2-9B2CA6C51653}" dt="2023-05-24T10:32:39.973" v="531" actId="2890"/>
        <pc:sldMkLst>
          <pc:docMk/>
          <pc:sldMk cId="1828364655" sldId="260"/>
        </pc:sldMkLst>
      </pc:sldChg>
      <pc:sldChg chg="add del">
        <pc:chgData name="Johann Bock Severin" userId="3b36179260fc8001" providerId="LiveId" clId="{94D59B84-6FF3-41C2-90A2-9B2CA6C51653}" dt="2023-05-24T10:32:39.737" v="530" actId="2890"/>
        <pc:sldMkLst>
          <pc:docMk/>
          <pc:sldMk cId="642434297" sldId="261"/>
        </pc:sldMkLst>
      </pc:sldChg>
      <pc:sldChg chg="addSp delSp modSp add mod">
        <pc:chgData name="Johann Bock Severin" userId="3b36179260fc8001" providerId="LiveId" clId="{94D59B84-6FF3-41C2-90A2-9B2CA6C51653}" dt="2023-05-24T10:59:09.036" v="1456" actId="20577"/>
        <pc:sldMkLst>
          <pc:docMk/>
          <pc:sldMk cId="1265561452" sldId="261"/>
        </pc:sldMkLst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3" creationId="{D8FB2CD1-2B7B-2163-DD37-6721A69891AA}"/>
          </ac:spMkLst>
        </pc:spChg>
        <pc:spChg chg="add del mod">
          <ac:chgData name="Johann Bock Severin" userId="3b36179260fc8001" providerId="LiveId" clId="{94D59B84-6FF3-41C2-90A2-9B2CA6C51653}" dt="2023-05-24T10:38:20.676" v="1170"/>
          <ac:spMkLst>
            <pc:docMk/>
            <pc:sldMk cId="1265561452" sldId="261"/>
            <ac:spMk id="5" creationId="{EA2F6F33-6563-6C8A-A5E3-7C248B5CCDCE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6" creationId="{2CB3119A-BCCE-E4D2-F0BF-760CBAF61935}"/>
          </ac:spMkLst>
        </pc:spChg>
        <pc:spChg chg="add mod">
          <ac:chgData name="Johann Bock Severin" userId="3b36179260fc8001" providerId="LiveId" clId="{94D59B84-6FF3-41C2-90A2-9B2CA6C51653}" dt="2023-05-24T10:59:09.036" v="1456" actId="20577"/>
          <ac:spMkLst>
            <pc:docMk/>
            <pc:sldMk cId="1265561452" sldId="261"/>
            <ac:spMk id="8" creationId="{11ECE128-90BF-CDBF-B7F5-4FC8AA015108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2" creationId="{42837C03-610C-EC94-F878-0F3BC96D366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4" creationId="{7FC7BB10-03F7-FCB5-2584-2A3D2D0DF68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16" creationId="{5AB4FA52-B02E-6DE8-22F1-00711B44DDFA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0" creationId="{C14036DF-E288-1663-A85D-0E8CE9D6DD7F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2" creationId="{6C3CBB33-8B14-4602-8D9F-FCCDF900AD52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6" creationId="{1BAE2FA8-8A50-94CD-DA98-8EB158BCFE37}"/>
          </ac:spMkLst>
        </pc:spChg>
        <pc:spChg chg="del">
          <ac:chgData name="Johann Bock Severin" userId="3b36179260fc8001" providerId="LiveId" clId="{94D59B84-6FF3-41C2-90A2-9B2CA6C51653}" dt="2023-05-24T10:37:30.089" v="1163" actId="478"/>
          <ac:spMkLst>
            <pc:docMk/>
            <pc:sldMk cId="1265561452" sldId="261"/>
            <ac:spMk id="28" creationId="{0B3A8E42-A3A8-9061-E1F2-AD448B73F8B5}"/>
          </ac:spMkLst>
        </pc:spChg>
        <pc:picChg chg="add mod">
          <ac:chgData name="Johann Bock Severin" userId="3b36179260fc8001" providerId="LiveId" clId="{94D59B84-6FF3-41C2-90A2-9B2CA6C51653}" dt="2023-05-24T10:39:35.627" v="1376" actId="1076"/>
          <ac:picMkLst>
            <pc:docMk/>
            <pc:sldMk cId="1265561452" sldId="261"/>
            <ac:picMk id="4" creationId="{C891309C-2852-4A10-F476-496CF4250018}"/>
          </ac:picMkLst>
        </pc:picChg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4262155961" sldId="261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2409536344" sldId="262"/>
        </pc:sldMkLst>
      </pc:sldChg>
      <pc:sldChg chg="del">
        <pc:chgData name="Johann Bock Severin" userId="3b36179260fc8001" providerId="LiveId" clId="{94D59B84-6FF3-41C2-90A2-9B2CA6C51653}" dt="2023-05-24T10:24:19.751" v="0" actId="47"/>
        <pc:sldMkLst>
          <pc:docMk/>
          <pc:sldMk cId="3022336877" sldId="263"/>
        </pc:sldMkLst>
      </pc:sldChg>
    </pc:docChg>
  </pc:docChgLst>
  <pc:docChgLst>
    <pc:chgData name="Johann Bock Severin" userId="3b36179260fc8001" providerId="LiveId" clId="{DFBDFCC4-9BD4-4B11-9BD3-7BA0740CE18C}"/>
    <pc:docChg chg="undo custSel modSld">
      <pc:chgData name="Johann Bock Severin" userId="3b36179260fc8001" providerId="LiveId" clId="{DFBDFCC4-9BD4-4B11-9BD3-7BA0740CE18C}" dt="2023-10-11T11:13:15.101" v="426" actId="208"/>
      <pc:docMkLst>
        <pc:docMk/>
      </pc:docMkLst>
      <pc:sldChg chg="addSp delSp modSp mod">
        <pc:chgData name="Johann Bock Severin" userId="3b36179260fc8001" providerId="LiveId" clId="{DFBDFCC4-9BD4-4B11-9BD3-7BA0740CE18C}" dt="2023-10-11T11:13:15.101" v="426" actId="208"/>
        <pc:sldMkLst>
          <pc:docMk/>
          <pc:sldMk cId="1081971358" sldId="256"/>
        </pc:sldMkLst>
        <pc:spChg chg="add mod">
          <ac:chgData name="Johann Bock Severin" userId="3b36179260fc8001" providerId="LiveId" clId="{DFBDFCC4-9BD4-4B11-9BD3-7BA0740CE18C}" dt="2023-10-11T11:09:06.100" v="325" actId="1076"/>
          <ac:spMkLst>
            <pc:docMk/>
            <pc:sldMk cId="1081971358" sldId="256"/>
            <ac:spMk id="3" creationId="{CECAC763-536C-6380-ABD2-E3D0E4F65F6A}"/>
          </ac:spMkLst>
        </pc:spChg>
        <pc:spChg chg="add mod">
          <ac:chgData name="Johann Bock Severin" userId="3b36179260fc8001" providerId="LiveId" clId="{DFBDFCC4-9BD4-4B11-9BD3-7BA0740CE18C}" dt="2023-10-11T11:10:57.915" v="380" actId="1076"/>
          <ac:spMkLst>
            <pc:docMk/>
            <pc:sldMk cId="1081971358" sldId="256"/>
            <ac:spMk id="4" creationId="{5BF50EB5-2F9F-0E7F-8915-AC60A8A304B0}"/>
          </ac:spMkLst>
        </pc:spChg>
        <pc:spChg chg="del mod">
          <ac:chgData name="Johann Bock Severin" userId="3b36179260fc8001" providerId="LiveId" clId="{DFBDFCC4-9BD4-4B11-9BD3-7BA0740CE18C}" dt="2023-10-11T11:00:48.816" v="116" actId="478"/>
          <ac:spMkLst>
            <pc:docMk/>
            <pc:sldMk cId="1081971358" sldId="256"/>
            <ac:spMk id="7" creationId="{19B8F91F-D835-2B65-F3E1-1318683CD06A}"/>
          </ac:spMkLst>
        </pc:spChg>
        <pc:spChg chg="mod">
          <ac:chgData name="Johann Bock Severin" userId="3b36179260fc8001" providerId="LiveId" clId="{DFBDFCC4-9BD4-4B11-9BD3-7BA0740CE18C}" dt="2023-10-11T11:09:42.606" v="331" actId="1076"/>
          <ac:spMkLst>
            <pc:docMk/>
            <pc:sldMk cId="1081971358" sldId="256"/>
            <ac:spMk id="8" creationId="{F73E9475-F6E8-B192-7F9A-00695EA7D19B}"/>
          </ac:spMkLst>
        </pc:spChg>
        <pc:spChg chg="mod">
          <ac:chgData name="Johann Bock Severin" userId="3b36179260fc8001" providerId="LiveId" clId="{DFBDFCC4-9BD4-4B11-9BD3-7BA0740CE18C}" dt="2023-10-11T11:10:52.963" v="379" actId="1076"/>
          <ac:spMkLst>
            <pc:docMk/>
            <pc:sldMk cId="1081971358" sldId="256"/>
            <ac:spMk id="9" creationId="{9242CE39-1FB7-A84D-2669-7FB519B350B5}"/>
          </ac:spMkLst>
        </pc:spChg>
        <pc:grpChg chg="add mod ord">
          <ac:chgData name="Johann Bock Severin" userId="3b36179260fc8001" providerId="LiveId" clId="{DFBDFCC4-9BD4-4B11-9BD3-7BA0740CE18C}" dt="2023-10-11T11:09:33.709" v="330" actId="1076"/>
          <ac:grpSpMkLst>
            <pc:docMk/>
            <pc:sldMk cId="1081971358" sldId="256"/>
            <ac:grpSpMk id="2" creationId="{385A343F-5D1A-DEB5-3418-F6517240CD61}"/>
          </ac:grpSpMkLst>
        </pc:grpChg>
        <pc:grpChg chg="add mod ord">
          <ac:chgData name="Johann Bock Severin" userId="3b36179260fc8001" providerId="LiveId" clId="{DFBDFCC4-9BD4-4B11-9BD3-7BA0740CE18C}" dt="2023-10-11T11:09:25.732" v="329" actId="167"/>
          <ac:grpSpMkLst>
            <pc:docMk/>
            <pc:sldMk cId="1081971358" sldId="256"/>
            <ac:grpSpMk id="5" creationId="{5927E93C-98F3-1502-D2B7-73BBDF90AC82}"/>
          </ac:grpSpMkLst>
        </pc:grpChg>
        <pc:graphicFrameChg chg="mod modGraphic">
          <ac:chgData name="Johann Bock Severin" userId="3b36179260fc8001" providerId="LiveId" clId="{DFBDFCC4-9BD4-4B11-9BD3-7BA0740CE18C}" dt="2023-10-11T11:12:49.410" v="423" actId="20577"/>
          <ac:graphicFrameMkLst>
            <pc:docMk/>
            <pc:sldMk cId="1081971358" sldId="256"/>
            <ac:graphicFrameMk id="6" creationId="{7D4C5ED5-9A62-1923-381F-AB4823B33E51}"/>
          </ac:graphicFrameMkLst>
        </pc:graphicFrameChg>
        <pc:cxnChg chg="add mod">
          <ac:chgData name="Johann Bock Severin" userId="3b36179260fc8001" providerId="LiveId" clId="{DFBDFCC4-9BD4-4B11-9BD3-7BA0740CE18C}" dt="2023-10-11T11:13:15.101" v="426" actId="208"/>
          <ac:cxnSpMkLst>
            <pc:docMk/>
            <pc:sldMk cId="1081971358" sldId="256"/>
            <ac:cxnSpMk id="11" creationId="{6A7DF2B5-44E7-FBF1-428C-20FAE0FF8E6F}"/>
          </ac:cxnSpMkLst>
        </pc:cxnChg>
      </pc:sldChg>
    </pc:docChg>
  </pc:docChgLst>
  <pc:docChgLst>
    <pc:chgData name="Johann Bock Severin" userId="3b36179260fc8001" providerId="LiveId" clId="{7420BE34-7EA2-49F1-9709-A7540A948B46}"/>
    <pc:docChg chg="undo custSel addSld delSld modSld sldOrd delSection modSection">
      <pc:chgData name="Johann Bock Severin" userId="3b36179260fc8001" providerId="LiveId" clId="{7420BE34-7EA2-49F1-9709-A7540A948B46}" dt="2023-04-18T08:34:43.522" v="597" actId="408"/>
      <pc:docMkLst>
        <pc:docMk/>
      </pc:docMkLst>
      <pc:sldChg chg="addSp delSp modSp mod">
        <pc:chgData name="Johann Bock Severin" userId="3b36179260fc8001" providerId="LiveId" clId="{7420BE34-7EA2-49F1-9709-A7540A948B46}" dt="2023-04-18T08:22:14.325" v="199" actId="478"/>
        <pc:sldMkLst>
          <pc:docMk/>
          <pc:sldMk cId="1081971358" sldId="256"/>
        </pc:sldMkLst>
        <pc:spChg chg="del">
          <ac:chgData name="Johann Bock Severin" userId="3b36179260fc8001" providerId="LiveId" clId="{7420BE34-7EA2-49F1-9709-A7540A948B46}" dt="2023-04-18T06:30:19.075" v="0" actId="478"/>
          <ac:spMkLst>
            <pc:docMk/>
            <pc:sldMk cId="1081971358" sldId="256"/>
            <ac:spMk id="3" creationId="{59EBE4D9-C7B7-FAD0-FE32-1D6186D14929}"/>
          </ac:spMkLst>
        </pc:spChg>
        <pc:spChg chg="add mod">
          <ac:chgData name="Johann Bock Severin" userId="3b36179260fc8001" providerId="LiveId" clId="{7420BE34-7EA2-49F1-9709-A7540A948B46}" dt="2023-04-18T06:31:42.399" v="105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7420BE34-7EA2-49F1-9709-A7540A948B46}" dt="2023-04-18T06:30:31.695" v="31" actId="20577"/>
          <ac:spMkLst>
            <pc:docMk/>
            <pc:sldMk cId="1081971358" sldId="256"/>
            <ac:spMk id="7" creationId="{19B8F91F-D835-2B65-F3E1-1318683CD06A}"/>
          </ac:spMkLst>
        </pc:spChg>
        <pc:spChg chg="del">
          <ac:chgData name="Johann Bock Severin" userId="3b36179260fc8001" providerId="LiveId" clId="{7420BE34-7EA2-49F1-9709-A7540A948B46}" dt="2023-04-18T06:30:20.525" v="1" actId="478"/>
          <ac:spMkLst>
            <pc:docMk/>
            <pc:sldMk cId="1081971358" sldId="256"/>
            <ac:spMk id="10" creationId="{0D3FF8D8-9683-E848-E66E-EF68C97D4A61}"/>
          </ac:spMkLst>
        </pc:spChg>
        <pc:graphicFrameChg chg="add del mod">
          <ac:chgData name="Johann Bock Severin" userId="3b36179260fc8001" providerId="LiveId" clId="{7420BE34-7EA2-49F1-9709-A7540A948B46}" dt="2023-04-18T06:31:03.874" v="35" actId="478"/>
          <ac:graphicFrameMkLst>
            <pc:docMk/>
            <pc:sldMk cId="1081971358" sldId="256"/>
            <ac:graphicFrameMk id="2" creationId="{2F20EDC2-64E8-58CE-528B-4C45D29DC206}"/>
          </ac:graphicFrameMkLst>
        </pc:graphicFrameChg>
        <pc:picChg chg="add mod">
          <ac:chgData name="Johann Bock Severin" userId="3b36179260fc8001" providerId="LiveId" clId="{7420BE34-7EA2-49F1-9709-A7540A948B46}" dt="2023-04-18T08:21:42.298" v="191" actId="1076"/>
          <ac:picMkLst>
            <pc:docMk/>
            <pc:sldMk cId="1081971358" sldId="256"/>
            <ac:picMk id="6" creationId="{0A1A67AB-A242-4DB6-C0AC-0F58EC26A64A}"/>
          </ac:picMkLst>
        </pc:picChg>
        <pc:picChg chg="add del mod">
          <ac:chgData name="Johann Bock Severin" userId="3b36179260fc8001" providerId="LiveId" clId="{7420BE34-7EA2-49F1-9709-A7540A948B46}" dt="2023-04-18T06:34:32.591" v="109" actId="478"/>
          <ac:picMkLst>
            <pc:docMk/>
            <pc:sldMk cId="1081971358" sldId="256"/>
            <ac:picMk id="8" creationId="{D31BF158-4AFE-7A02-08C6-79AD9AEDF5F9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1" creationId="{7571E412-9EC8-DB2B-C476-7B49D2888020}"/>
          </ac:picMkLst>
        </pc:picChg>
        <pc:picChg chg="add del mod">
          <ac:chgData name="Johann Bock Severin" userId="3b36179260fc8001" providerId="LiveId" clId="{7420BE34-7EA2-49F1-9709-A7540A948B46}" dt="2023-04-18T08:22:14.325" v="199" actId="478"/>
          <ac:picMkLst>
            <pc:docMk/>
            <pc:sldMk cId="1081971358" sldId="256"/>
            <ac:picMk id="13" creationId="{17FD1393-16CD-971B-B959-957FC6D6D847}"/>
          </ac:picMkLst>
        </pc:picChg>
      </pc:sldChg>
      <pc:sldChg chg="addSp delSp modSp add mod">
        <pc:chgData name="Johann Bock Severin" userId="3b36179260fc8001" providerId="LiveId" clId="{7420BE34-7EA2-49F1-9709-A7540A948B46}" dt="2023-04-18T08:27:23.786" v="335" actId="478"/>
        <pc:sldMkLst>
          <pc:docMk/>
          <pc:sldMk cId="2125949901" sldId="257"/>
        </pc:sldMkLst>
        <pc:spChg chg="del">
          <ac:chgData name="Johann Bock Severin" userId="3b36179260fc8001" providerId="LiveId" clId="{7420BE34-7EA2-49F1-9709-A7540A948B46}" dt="2023-04-18T08:23:42.214" v="329" actId="478"/>
          <ac:spMkLst>
            <pc:docMk/>
            <pc:sldMk cId="2125949901" sldId="257"/>
            <ac:spMk id="4" creationId="{15884AAD-C6C1-F0EA-CC72-33E29168F9FA}"/>
          </ac:spMkLst>
        </pc:spChg>
        <pc:spChg chg="add mod">
          <ac:chgData name="Johann Bock Severin" userId="3b36179260fc8001" providerId="LiveId" clId="{7420BE34-7EA2-49F1-9709-A7540A948B46}" dt="2023-04-18T08:23:46.023" v="331" actId="207"/>
          <ac:spMkLst>
            <pc:docMk/>
            <pc:sldMk cId="2125949901" sldId="257"/>
            <ac:spMk id="12" creationId="{58306051-FAE5-1293-0B4A-B38D9EDF63CB}"/>
          </ac:spMkLst>
        </pc:spChg>
        <pc:spChg chg="add del mod">
          <ac:chgData name="Johann Bock Severin" userId="3b36179260fc8001" providerId="LiveId" clId="{7420BE34-7EA2-49F1-9709-A7540A948B46}" dt="2023-04-18T08:27:23.786" v="335" actId="478"/>
          <ac:spMkLst>
            <pc:docMk/>
            <pc:sldMk cId="2125949901" sldId="257"/>
            <ac:spMk id="14" creationId="{AA8291F8-3E7E-E3A1-BA99-A74A055FC08C}"/>
          </ac:spMkLst>
        </pc:spChg>
        <pc:picChg chg="add mod">
          <ac:chgData name="Johann Bock Severin" userId="3b36179260fc8001" providerId="LiveId" clId="{7420BE34-7EA2-49F1-9709-A7540A948B46}" dt="2023-04-18T08:23:53.237" v="333" actId="1076"/>
          <ac:picMkLst>
            <pc:docMk/>
            <pc:sldMk cId="2125949901" sldId="257"/>
            <ac:picMk id="3" creationId="{294AF401-5378-A46B-E6B0-E433725E74CC}"/>
          </ac:picMkLst>
        </pc:picChg>
        <pc:picChg chg="del">
          <ac:chgData name="Johann Bock Severin" userId="3b36179260fc8001" providerId="LiveId" clId="{7420BE34-7EA2-49F1-9709-A7540A948B46}" dt="2023-04-18T07:42:42.806" v="141" actId="478"/>
          <ac:picMkLst>
            <pc:docMk/>
            <pc:sldMk cId="2125949901" sldId="257"/>
            <ac:picMk id="6" creationId="{0A1A67AB-A242-4DB6-C0AC-0F58EC26A64A}"/>
          </ac:picMkLst>
        </pc:picChg>
        <pc:picChg chg="add mod">
          <ac:chgData name="Johann Bock Severin" userId="3b36179260fc8001" providerId="LiveId" clId="{7420BE34-7EA2-49F1-9709-A7540A948B46}" dt="2023-04-18T08:22:30.571" v="201" actId="1076"/>
          <ac:picMkLst>
            <pc:docMk/>
            <pc:sldMk cId="2125949901" sldId="257"/>
            <ac:picMk id="8" creationId="{0CB8DE62-67BD-D160-F220-A0D33D46E5BC}"/>
          </ac:picMkLst>
        </pc:picChg>
        <pc:picChg chg="add mod">
          <ac:chgData name="Johann Bock Severin" userId="3b36179260fc8001" providerId="LiveId" clId="{7420BE34-7EA2-49F1-9709-A7540A948B46}" dt="2023-04-18T08:22:29.510" v="200" actId="1076"/>
          <ac:picMkLst>
            <pc:docMk/>
            <pc:sldMk cId="2125949901" sldId="257"/>
            <ac:picMk id="10" creationId="{654C3743-EF94-5267-A233-5648B0E08D9A}"/>
          </ac:picMkLst>
        </pc:picChg>
        <pc:picChg chg="del">
          <ac:chgData name="Johann Bock Severin" userId="3b36179260fc8001" providerId="LiveId" clId="{7420BE34-7EA2-49F1-9709-A7540A948B46}" dt="2023-04-18T07:42:42.113" v="140" actId="478"/>
          <ac:picMkLst>
            <pc:docMk/>
            <pc:sldMk cId="2125949901" sldId="257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7:42:41.375" v="139" actId="478"/>
          <ac:picMkLst>
            <pc:docMk/>
            <pc:sldMk cId="2125949901" sldId="257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1.835" v="115" actId="47"/>
        <pc:sldMkLst>
          <pc:docMk/>
          <pc:sldMk cId="15453308" sldId="258"/>
        </pc:sldMkLst>
      </pc:sldChg>
      <pc:sldChg chg="addSp delSp modSp add mod">
        <pc:chgData name="Johann Bock Severin" userId="3b36179260fc8001" providerId="LiveId" clId="{7420BE34-7EA2-49F1-9709-A7540A948B46}" dt="2023-04-18T08:29:45.148" v="552" actId="1076"/>
        <pc:sldMkLst>
          <pc:docMk/>
          <pc:sldMk cId="1236819322" sldId="258"/>
        </pc:sldMkLst>
        <pc:spChg chg="mod">
          <ac:chgData name="Johann Bock Severin" userId="3b36179260fc8001" providerId="LiveId" clId="{7420BE34-7EA2-49F1-9709-A7540A948B46}" dt="2023-04-18T08:29:33.639" v="548" actId="207"/>
          <ac:spMkLst>
            <pc:docMk/>
            <pc:sldMk cId="1236819322" sldId="258"/>
            <ac:spMk id="4" creationId="{15884AAD-C6C1-F0EA-CC72-33E29168F9FA}"/>
          </ac:spMkLst>
        </pc:spChg>
        <pc:picChg chg="del">
          <ac:chgData name="Johann Bock Severin" userId="3b36179260fc8001" providerId="LiveId" clId="{7420BE34-7EA2-49F1-9709-A7540A948B46}" dt="2023-04-18T07:44:04.504" v="153" actId="478"/>
          <ac:picMkLst>
            <pc:docMk/>
            <pc:sldMk cId="1236819322" sldId="258"/>
            <ac:picMk id="3" creationId="{294AF401-5378-A46B-E6B0-E433725E74CC}"/>
          </ac:picMkLst>
        </pc:picChg>
        <pc:picChg chg="add mod">
          <ac:chgData name="Johann Bock Severin" userId="3b36179260fc8001" providerId="LiveId" clId="{7420BE34-7EA2-49F1-9709-A7540A948B46}" dt="2023-04-18T08:29:45.148" v="552" actId="1076"/>
          <ac:picMkLst>
            <pc:docMk/>
            <pc:sldMk cId="1236819322" sldId="258"/>
            <ac:picMk id="5" creationId="{29752DAB-5193-7622-2822-F8944B03A3DD}"/>
          </ac:picMkLst>
        </pc:picChg>
        <pc:picChg chg="del">
          <ac:chgData name="Johann Bock Severin" userId="3b36179260fc8001" providerId="LiveId" clId="{7420BE34-7EA2-49F1-9709-A7540A948B46}" dt="2023-04-18T07:44:04.086" v="152" actId="478"/>
          <ac:picMkLst>
            <pc:docMk/>
            <pc:sldMk cId="1236819322" sldId="258"/>
            <ac:picMk id="8" creationId="{0CB8DE62-67BD-D160-F220-A0D33D46E5BC}"/>
          </ac:picMkLst>
        </pc:picChg>
        <pc:picChg chg="del">
          <ac:chgData name="Johann Bock Severin" userId="3b36179260fc8001" providerId="LiveId" clId="{7420BE34-7EA2-49F1-9709-A7540A948B46}" dt="2023-04-18T07:44:03.607" v="151" actId="478"/>
          <ac:picMkLst>
            <pc:docMk/>
            <pc:sldMk cId="1236819322" sldId="258"/>
            <ac:picMk id="10" creationId="{654C3743-EF94-5267-A233-5648B0E08D9A}"/>
          </ac:picMkLst>
        </pc:picChg>
      </pc:sldChg>
      <pc:sldChg chg="del">
        <pc:chgData name="Johann Bock Severin" userId="3b36179260fc8001" providerId="LiveId" clId="{7420BE34-7EA2-49F1-9709-A7540A948B46}" dt="2023-04-18T06:35:52.687" v="117" actId="47"/>
        <pc:sldMkLst>
          <pc:docMk/>
          <pc:sldMk cId="1170703761" sldId="259"/>
        </pc:sldMkLst>
      </pc:sldChg>
      <pc:sldChg chg="addSp delSp modSp add mod">
        <pc:chgData name="Johann Bock Severin" userId="3b36179260fc8001" providerId="LiveId" clId="{7420BE34-7EA2-49F1-9709-A7540A948B46}" dt="2023-04-18T08:22:09.248" v="198" actId="478"/>
        <pc:sldMkLst>
          <pc:docMk/>
          <pc:sldMk cId="1836449900" sldId="259"/>
        </pc:sldMkLst>
        <pc:picChg chg="add 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2" creationId="{43C2C3EF-B78A-5D13-E925-2A5414696032}"/>
          </ac:picMkLst>
        </pc:picChg>
        <pc:picChg chg="mod">
          <ac:chgData name="Johann Bock Severin" userId="3b36179260fc8001" providerId="LiveId" clId="{7420BE34-7EA2-49F1-9709-A7540A948B46}" dt="2023-04-18T08:21:49.470" v="193" actId="14826"/>
          <ac:picMkLst>
            <pc:docMk/>
            <pc:sldMk cId="1836449900" sldId="259"/>
            <ac:picMk id="6" creationId="{0A1A67AB-A242-4DB6-C0AC-0F58EC26A64A}"/>
          </ac:picMkLst>
        </pc:picChg>
        <pc:picChg chg="mod">
          <ac:chgData name="Johann Bock Severin" userId="3b36179260fc8001" providerId="LiveId" clId="{7420BE34-7EA2-49F1-9709-A7540A948B46}" dt="2023-04-18T08:21:34.039" v="189" actId="1076"/>
          <ac:picMkLst>
            <pc:docMk/>
            <pc:sldMk cId="1836449900" sldId="259"/>
            <ac:picMk id="11" creationId="{7571E412-9EC8-DB2B-C476-7B49D2888020}"/>
          </ac:picMkLst>
        </pc:picChg>
        <pc:picChg chg="del mod">
          <ac:chgData name="Johann Bock Severin" userId="3b36179260fc8001" providerId="LiveId" clId="{7420BE34-7EA2-49F1-9709-A7540A948B46}" dt="2023-04-18T08:22:09.248" v="198" actId="478"/>
          <ac:picMkLst>
            <pc:docMk/>
            <pc:sldMk cId="1836449900" sldId="259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2.152" v="116" actId="47"/>
        <pc:sldMkLst>
          <pc:docMk/>
          <pc:sldMk cId="2845768841" sldId="260"/>
        </pc:sldMkLst>
      </pc:sldChg>
      <pc:sldChg chg="delSp modSp add mod">
        <pc:chgData name="Johann Bock Severin" userId="3b36179260fc8001" providerId="LiveId" clId="{7420BE34-7EA2-49F1-9709-A7540A948B46}" dt="2023-04-18T08:23:49.996" v="332" actId="207"/>
        <pc:sldMkLst>
          <pc:docMk/>
          <pc:sldMk cId="3528341461" sldId="260"/>
        </pc:sldMkLst>
        <pc:spChg chg="mod">
          <ac:chgData name="Johann Bock Severin" userId="3b36179260fc8001" providerId="LiveId" clId="{7420BE34-7EA2-49F1-9709-A7540A948B46}" dt="2023-04-18T08:23:49.996" v="332" actId="207"/>
          <ac:spMkLst>
            <pc:docMk/>
            <pc:sldMk cId="3528341461" sldId="260"/>
            <ac:spMk id="4" creationId="{15884AAD-C6C1-F0EA-CC72-33E29168F9FA}"/>
          </ac:spMkLst>
        </pc:spChg>
        <pc:picChg chg="mod">
          <ac:chgData name="Johann Bock Severin" userId="3b36179260fc8001" providerId="LiveId" clId="{7420BE34-7EA2-49F1-9709-A7540A948B46}" dt="2023-04-18T08:21:57.153" v="195" actId="14826"/>
          <ac:picMkLst>
            <pc:docMk/>
            <pc:sldMk cId="3528341461" sldId="260"/>
            <ac:picMk id="6" creationId="{0A1A67AB-A242-4DB6-C0AC-0F58EC26A64A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1" creationId="{7571E412-9EC8-DB2B-C476-7B49D2888020}"/>
          </ac:picMkLst>
        </pc:picChg>
        <pc:picChg chg="del">
          <ac:chgData name="Johann Bock Severin" userId="3b36179260fc8001" providerId="LiveId" clId="{7420BE34-7EA2-49F1-9709-A7540A948B46}" dt="2023-04-18T08:22:06.567" v="196" actId="478"/>
          <ac:picMkLst>
            <pc:docMk/>
            <pc:sldMk cId="3528341461" sldId="260"/>
            <ac:picMk id="13" creationId="{17FD1393-16CD-971B-B959-957FC6D6D847}"/>
          </ac:picMkLst>
        </pc:picChg>
      </pc:sldChg>
      <pc:sldChg chg="del">
        <pc:chgData name="Johann Bock Severin" userId="3b36179260fc8001" providerId="LiveId" clId="{7420BE34-7EA2-49F1-9709-A7540A948B46}" dt="2023-04-18T06:35:53.029" v="118" actId="47"/>
        <pc:sldMkLst>
          <pc:docMk/>
          <pc:sldMk cId="1036491775" sldId="261"/>
        </pc:sldMkLst>
      </pc:sldChg>
      <pc:sldChg chg="modSp add mod ord">
        <pc:chgData name="Johann Bock Severin" userId="3b36179260fc8001" providerId="LiveId" clId="{7420BE34-7EA2-49F1-9709-A7540A948B46}" dt="2023-04-18T08:27:48.069" v="341"/>
        <pc:sldMkLst>
          <pc:docMk/>
          <pc:sldMk cId="1302563790" sldId="261"/>
        </pc:sldMkLst>
        <pc:picChg chg="mod">
          <ac:chgData name="Johann Bock Severin" userId="3b36179260fc8001" providerId="LiveId" clId="{7420BE34-7EA2-49F1-9709-A7540A948B46}" dt="2023-04-18T08:27:45.855" v="339" actId="14826"/>
          <ac:picMkLst>
            <pc:docMk/>
            <pc:sldMk cId="1302563790" sldId="261"/>
            <ac:picMk id="3" creationId="{294AF401-5378-A46B-E6B0-E433725E74CC}"/>
          </ac:picMkLst>
        </pc:picChg>
      </pc:sldChg>
      <pc:sldChg chg="del">
        <pc:chgData name="Johann Bock Severin" userId="3b36179260fc8001" providerId="LiveId" clId="{7420BE34-7EA2-49F1-9709-A7540A948B46}" dt="2023-04-18T06:35:55.499" v="121" actId="47"/>
        <pc:sldMkLst>
          <pc:docMk/>
          <pc:sldMk cId="1095196058" sldId="262"/>
        </pc:sldMkLst>
      </pc:sldChg>
      <pc:sldChg chg="modSp add mod">
        <pc:chgData name="Johann Bock Severin" userId="3b36179260fc8001" providerId="LiveId" clId="{7420BE34-7EA2-49F1-9709-A7540A948B46}" dt="2023-04-18T08:27:36.101" v="338" actId="14826"/>
        <pc:sldMkLst>
          <pc:docMk/>
          <pc:sldMk cId="2810139718" sldId="262"/>
        </pc:sldMkLst>
        <pc:picChg chg="mod">
          <ac:chgData name="Johann Bock Severin" userId="3b36179260fc8001" providerId="LiveId" clId="{7420BE34-7EA2-49F1-9709-A7540A948B46}" dt="2023-04-18T08:27:36.101" v="338" actId="14826"/>
          <ac:picMkLst>
            <pc:docMk/>
            <pc:sldMk cId="2810139718" sldId="262"/>
            <ac:picMk id="3" creationId="{294AF401-5378-A46B-E6B0-E433725E74CC}"/>
          </ac:picMkLst>
        </pc:picChg>
      </pc:sldChg>
      <pc:sldChg chg="addSp delSp modSp add mod">
        <pc:chgData name="Johann Bock Severin" userId="3b36179260fc8001" providerId="LiveId" clId="{7420BE34-7EA2-49F1-9709-A7540A948B46}" dt="2023-04-18T08:34:43.522" v="597" actId="408"/>
        <pc:sldMkLst>
          <pc:docMk/>
          <pc:sldMk cId="1821765828" sldId="263"/>
        </pc:sldMkLst>
        <pc:spChg chg="del">
          <ac:chgData name="Johann Bock Severin" userId="3b36179260fc8001" providerId="LiveId" clId="{7420BE34-7EA2-49F1-9709-A7540A948B46}" dt="2023-04-18T08:33:51.749" v="557" actId="478"/>
          <ac:spMkLst>
            <pc:docMk/>
            <pc:sldMk cId="1821765828" sldId="263"/>
            <ac:spMk id="4" creationId="{15884AAD-C6C1-F0EA-CC72-33E29168F9FA}"/>
          </ac:spMkLst>
        </pc:spChg>
        <pc:picChg chg="add 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2" creationId="{F393E47C-27C8-521A-4944-D6084A2BC7B1}"/>
          </ac:picMkLst>
        </pc:picChg>
        <pc:picChg chg="mod">
          <ac:chgData name="Johann Bock Severin" userId="3b36179260fc8001" providerId="LiveId" clId="{7420BE34-7EA2-49F1-9709-A7540A948B46}" dt="2023-04-18T08:34:43.522" v="597" actId="408"/>
          <ac:picMkLst>
            <pc:docMk/>
            <pc:sldMk cId="1821765828" sldId="263"/>
            <ac:picMk id="5" creationId="{29752DAB-5193-7622-2822-F8944B03A3DD}"/>
          </ac:picMkLst>
        </pc:picChg>
      </pc:sldChg>
      <pc:sldChg chg="del">
        <pc:chgData name="Johann Bock Severin" userId="3b36179260fc8001" providerId="LiveId" clId="{7420BE34-7EA2-49F1-9709-A7540A948B46}" dt="2023-04-18T06:35:57.777" v="126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7420BE34-7EA2-49F1-9709-A7540A948B46}" dt="2023-04-18T06:35:58.257" v="127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7420BE34-7EA2-49F1-9709-A7540A948B46}" dt="2023-04-18T06:35:57.205" v="125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7420BE34-7EA2-49F1-9709-A7540A948B46}" dt="2023-04-18T06:35:54.052" v="119" actId="47"/>
        <pc:sldMkLst>
          <pc:docMk/>
          <pc:sldMk cId="951547716" sldId="267"/>
        </pc:sldMkLst>
      </pc:sldChg>
      <pc:sldChg chg="del">
        <pc:chgData name="Johann Bock Severin" userId="3b36179260fc8001" providerId="LiveId" clId="{7420BE34-7EA2-49F1-9709-A7540A948B46}" dt="2023-04-18T06:35:54.198" v="120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7420BE34-7EA2-49F1-9709-A7540A948B46}" dt="2023-04-18T06:35:55.571" v="122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7420BE34-7EA2-49F1-9709-A7540A948B46}" dt="2023-04-18T06:35:56.065" v="123" actId="47"/>
        <pc:sldMkLst>
          <pc:docMk/>
          <pc:sldMk cId="839134819" sldId="270"/>
        </pc:sldMkLst>
      </pc:sldChg>
      <pc:sldChg chg="del">
        <pc:chgData name="Johann Bock Severin" userId="3b36179260fc8001" providerId="LiveId" clId="{7420BE34-7EA2-49F1-9709-A7540A948B46}" dt="2023-04-18T06:35:58.712" v="128" actId="47"/>
        <pc:sldMkLst>
          <pc:docMk/>
          <pc:sldMk cId="800329873" sldId="271"/>
        </pc:sldMkLst>
      </pc:sldChg>
      <pc:sldChg chg="del">
        <pc:chgData name="Johann Bock Severin" userId="3b36179260fc8001" providerId="LiveId" clId="{7420BE34-7EA2-49F1-9709-A7540A948B46}" dt="2023-04-18T06:35:56.774" v="124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7420BE34-7EA2-49F1-9709-A7540A948B46}" dt="2023-04-18T06:35:59.168" v="129" actId="47"/>
        <pc:sldMkLst>
          <pc:docMk/>
          <pc:sldMk cId="944432048" sldId="274"/>
        </pc:sldMkLst>
      </pc:sldChg>
      <pc:sldChg chg="del">
        <pc:chgData name="Johann Bock Severin" userId="3b36179260fc8001" providerId="LiveId" clId="{7420BE34-7EA2-49F1-9709-A7540A948B46}" dt="2023-04-18T06:35:59.678" v="130" actId="47"/>
        <pc:sldMkLst>
          <pc:docMk/>
          <pc:sldMk cId="459698380" sldId="275"/>
        </pc:sldMkLst>
      </pc:sldChg>
      <pc:sldChg chg="del">
        <pc:chgData name="Johann Bock Severin" userId="3b36179260fc8001" providerId="LiveId" clId="{7420BE34-7EA2-49F1-9709-A7540A948B46}" dt="2023-04-18T06:36:00.164" v="13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7420BE34-7EA2-49F1-9709-A7540A948B46}" dt="2023-04-18T06:36:00.815" v="132" actId="47"/>
        <pc:sldMkLst>
          <pc:docMk/>
          <pc:sldMk cId="3285639341" sldId="278"/>
        </pc:sldMkLst>
      </pc:sldChg>
    </pc:docChg>
  </pc:docChgLst>
  <pc:docChgLst>
    <pc:chgData name="Johann Bock Severin" userId="3b36179260fc8001" providerId="LiveId" clId="{63B75E9B-7AF3-4E93-8CC6-7F9825ADEFD4}"/>
    <pc:docChg chg="undo custSel addSld delSld modSld sldOrd delSection modSection">
      <pc:chgData name="Johann Bock Severin" userId="3b36179260fc8001" providerId="LiveId" clId="{63B75E9B-7AF3-4E93-8CC6-7F9825ADEFD4}" dt="2023-04-26T11:18:06.937" v="401" actId="20577"/>
      <pc:docMkLst>
        <pc:docMk/>
      </pc:docMkLst>
      <pc:sldChg chg="addSp delSp modSp mod">
        <pc:chgData name="Johann Bock Severin" userId="3b36179260fc8001" providerId="LiveId" clId="{63B75E9B-7AF3-4E93-8CC6-7F9825ADEFD4}" dt="2023-04-26T11:18:06.937" v="401" actId="20577"/>
        <pc:sldMkLst>
          <pc:docMk/>
          <pc:sldMk cId="1081971358" sldId="256"/>
        </pc:sldMkLst>
        <pc:spChg chg="mod">
          <ac:chgData name="Johann Bock Severin" userId="3b36179260fc8001" providerId="LiveId" clId="{63B75E9B-7AF3-4E93-8CC6-7F9825ADEFD4}" dt="2023-04-26T11:18:06.937" v="401" actId="20577"/>
          <ac:spMkLst>
            <pc:docMk/>
            <pc:sldMk cId="1081971358" sldId="256"/>
            <ac:spMk id="4" creationId="{15884AAD-C6C1-F0EA-CC72-33E29168F9FA}"/>
          </ac:spMkLst>
        </pc:spChg>
        <pc:spChg chg="mod">
          <ac:chgData name="Johann Bock Severin" userId="3b36179260fc8001" providerId="LiveId" clId="{63B75E9B-7AF3-4E93-8CC6-7F9825ADEFD4}" dt="2023-04-21T09:35:36.547" v="3" actId="20577"/>
          <ac:spMkLst>
            <pc:docMk/>
            <pc:sldMk cId="1081971358" sldId="256"/>
            <ac:spMk id="7" creationId="{19B8F91F-D835-2B65-F3E1-1318683CD06A}"/>
          </ac:spMkLst>
        </pc:spChg>
        <pc:picChg chg="add mod ord">
          <ac:chgData name="Johann Bock Severin" userId="3b36179260fc8001" providerId="LiveId" clId="{63B75E9B-7AF3-4E93-8CC6-7F9825ADEFD4}" dt="2023-04-21T09:36:25.804" v="36" actId="1076"/>
          <ac:picMkLst>
            <pc:docMk/>
            <pc:sldMk cId="1081971358" sldId="256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1T09:35:33.347" v="1" actId="478"/>
          <ac:picMkLst>
            <pc:docMk/>
            <pc:sldMk cId="1081971358" sldId="256"/>
            <ac:picMk id="6" creationId="{0A1A67AB-A242-4DB6-C0AC-0F58EC26A64A}"/>
          </ac:picMkLst>
        </pc:picChg>
        <pc:picChg chg="add mod">
          <ac:chgData name="Johann Bock Severin" userId="3b36179260fc8001" providerId="LiveId" clId="{63B75E9B-7AF3-4E93-8CC6-7F9825ADEFD4}" dt="2023-04-21T09:37:18.766" v="39" actId="1076"/>
          <ac:picMkLst>
            <pc:docMk/>
            <pc:sldMk cId="1081971358" sldId="256"/>
            <ac:picMk id="9" creationId="{6EE9135E-1B3D-528B-35FD-A2FA2FE0C6FC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125949901" sldId="257"/>
        </pc:sldMkLst>
      </pc:sldChg>
      <pc:sldChg chg="addSp delSp modSp add mod modAnim">
        <pc:chgData name="Johann Bock Severin" userId="3b36179260fc8001" providerId="LiveId" clId="{63B75E9B-7AF3-4E93-8CC6-7F9825ADEFD4}" dt="2023-04-26T06:24:01.263" v="78"/>
        <pc:sldMkLst>
          <pc:docMk/>
          <pc:sldMk cId="3179996495" sldId="257"/>
        </pc:sldMkLst>
        <pc:spChg chg="del">
          <ac:chgData name="Johann Bock Severin" userId="3b36179260fc8001" providerId="LiveId" clId="{63B75E9B-7AF3-4E93-8CC6-7F9825ADEFD4}" dt="2023-04-21T09:37:55.940" v="43" actId="478"/>
          <ac:spMkLst>
            <pc:docMk/>
            <pc:sldMk cId="3179996495" sldId="257"/>
            <ac:spMk id="4" creationId="{15884AAD-C6C1-F0EA-CC72-33E29168F9FA}"/>
          </ac:spMkLst>
        </pc:spChg>
        <pc:picChg chg="add mod ord">
          <ac:chgData name="Johann Bock Severin" userId="3b36179260fc8001" providerId="LiveId" clId="{63B75E9B-7AF3-4E93-8CC6-7F9825ADEFD4}" dt="2023-04-21T09:38:59.985" v="60" actId="1076"/>
          <ac:picMkLst>
            <pc:docMk/>
            <pc:sldMk cId="3179996495" sldId="257"/>
            <ac:picMk id="2" creationId="{784CC9A8-D740-D10B-676C-F7988B937381}"/>
          </ac:picMkLst>
        </pc:picChg>
        <pc:picChg chg="add mod">
          <ac:chgData name="Johann Bock Severin" userId="3b36179260fc8001" providerId="LiveId" clId="{63B75E9B-7AF3-4E93-8CC6-7F9825ADEFD4}" dt="2023-04-21T09:38:55.489" v="59" actId="1076"/>
          <ac:picMkLst>
            <pc:docMk/>
            <pc:sldMk cId="3179996495" sldId="257"/>
            <ac:picMk id="3" creationId="{C2592D81-94EF-92DF-BE5A-8FE12EE4B962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5" creationId="{647FF0EF-167D-9D25-2D6E-FD90D1047E5E}"/>
          </ac:picMkLst>
        </pc:picChg>
        <pc:picChg chg="del">
          <ac:chgData name="Johann Bock Severin" userId="3b36179260fc8001" providerId="LiveId" clId="{63B75E9B-7AF3-4E93-8CC6-7F9825ADEFD4}" dt="2023-04-21T09:37:55.940" v="43" actId="478"/>
          <ac:picMkLst>
            <pc:docMk/>
            <pc:sldMk cId="3179996495" sldId="257"/>
            <ac:picMk id="9" creationId="{6EE9135E-1B3D-528B-35FD-A2FA2FE0C6FC}"/>
          </ac:picMkLst>
        </pc:picChg>
      </pc:sldChg>
      <pc:sldChg chg="add del">
        <pc:chgData name="Johann Bock Severin" userId="3b36179260fc8001" providerId="LiveId" clId="{63B75E9B-7AF3-4E93-8CC6-7F9825ADEFD4}" dt="2023-04-21T09:38:23.930" v="51" actId="47"/>
        <pc:sldMkLst>
          <pc:docMk/>
          <pc:sldMk cId="705598259" sldId="258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236819322" sldId="258"/>
        </pc:sldMkLst>
      </pc:sldChg>
      <pc:sldChg chg="addSp delSp modSp add mod ord">
        <pc:chgData name="Johann Bock Severin" userId="3b36179260fc8001" providerId="LiveId" clId="{63B75E9B-7AF3-4E93-8CC6-7F9825ADEFD4}" dt="2023-04-26T06:28:00.031" v="88" actId="1076"/>
        <pc:sldMkLst>
          <pc:docMk/>
          <pc:sldMk cId="3915777516" sldId="258"/>
        </pc:sldMkLst>
        <pc:picChg chg="add mod">
          <ac:chgData name="Johann Bock Severin" userId="3b36179260fc8001" providerId="LiveId" clId="{63B75E9B-7AF3-4E93-8CC6-7F9825ADEFD4}" dt="2023-04-26T06:28:00.031" v="88" actId="1076"/>
          <ac:picMkLst>
            <pc:docMk/>
            <pc:sldMk cId="3915777516" sldId="258"/>
            <ac:picMk id="2" creationId="{392B231A-B8AA-E2EC-6C46-B80B8BED9F98}"/>
          </ac:picMkLst>
        </pc:picChg>
        <pc:picChg chg="mod">
          <ac:chgData name="Johann Bock Severin" userId="3b36179260fc8001" providerId="LiveId" clId="{63B75E9B-7AF3-4E93-8CC6-7F9825ADEFD4}" dt="2023-04-26T06:26:44.938" v="84" actId="14826"/>
          <ac:picMkLst>
            <pc:docMk/>
            <pc:sldMk cId="3915777516" sldId="258"/>
            <ac:picMk id="5" creationId="{647FF0EF-167D-9D25-2D6E-FD90D1047E5E}"/>
          </ac:picMkLst>
        </pc:picChg>
        <pc:picChg chg="del mod">
          <ac:chgData name="Johann Bock Severin" userId="3b36179260fc8001" providerId="LiveId" clId="{63B75E9B-7AF3-4E93-8CC6-7F9825ADEFD4}" dt="2023-04-26T06:26:45.897" v="85" actId="478"/>
          <ac:picMkLst>
            <pc:docMk/>
            <pc:sldMk cId="3915777516" sldId="258"/>
            <ac:picMk id="9" creationId="{6EE9135E-1B3D-528B-35FD-A2FA2FE0C6FC}"/>
          </ac:picMkLst>
        </pc:picChg>
      </pc:sldChg>
      <pc:sldChg chg="addSp delSp modSp add mod delAnim">
        <pc:chgData name="Johann Bock Severin" userId="3b36179260fc8001" providerId="LiveId" clId="{63B75E9B-7AF3-4E93-8CC6-7F9825ADEFD4}" dt="2023-04-26T06:30:17.294" v="200" actId="478"/>
        <pc:sldMkLst>
          <pc:docMk/>
          <pc:sldMk cId="557976049" sldId="259"/>
        </pc:sldMkLst>
        <pc:spChg chg="add mod">
          <ac:chgData name="Johann Bock Severin" userId="3b36179260fc8001" providerId="LiveId" clId="{63B75E9B-7AF3-4E93-8CC6-7F9825ADEFD4}" dt="2023-04-26T06:30:16.077" v="199" actId="5793"/>
          <ac:spMkLst>
            <pc:docMk/>
            <pc:sldMk cId="557976049" sldId="259"/>
            <ac:spMk id="4" creationId="{11503422-C6F7-A26A-5340-A580CA1623E7}"/>
          </ac:spMkLst>
        </pc:spChg>
        <pc:picChg chg="del">
          <ac:chgData name="Johann Bock Severin" userId="3b36179260fc8001" providerId="LiveId" clId="{63B75E9B-7AF3-4E93-8CC6-7F9825ADEFD4}" dt="2023-04-26T06:28:19.351" v="93" actId="478"/>
          <ac:picMkLst>
            <pc:docMk/>
            <pc:sldMk cId="557976049" sldId="259"/>
            <ac:picMk id="2" creationId="{784CC9A8-D740-D10B-676C-F7988B937381}"/>
          </ac:picMkLst>
        </pc:picChg>
        <pc:picChg chg="del">
          <ac:chgData name="Johann Bock Severin" userId="3b36179260fc8001" providerId="LiveId" clId="{63B75E9B-7AF3-4E93-8CC6-7F9825ADEFD4}" dt="2023-04-26T06:28:18.770" v="92" actId="478"/>
          <ac:picMkLst>
            <pc:docMk/>
            <pc:sldMk cId="557976049" sldId="259"/>
            <ac:picMk id="3" creationId="{C2592D81-94EF-92DF-BE5A-8FE12EE4B962}"/>
          </ac:picMkLst>
        </pc:picChg>
        <pc:picChg chg="add del mod">
          <ac:chgData name="Johann Bock Severin" userId="3b36179260fc8001" providerId="LiveId" clId="{63B75E9B-7AF3-4E93-8CC6-7F9825ADEFD4}" dt="2023-04-26T06:30:17.294" v="200" actId="478"/>
          <ac:picMkLst>
            <pc:docMk/>
            <pc:sldMk cId="557976049" sldId="259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36449900" sldId="259"/>
        </pc:sldMkLst>
      </pc:sldChg>
      <pc:sldChg chg="new del">
        <pc:chgData name="Johann Bock Severin" userId="3b36179260fc8001" providerId="LiveId" clId="{63B75E9B-7AF3-4E93-8CC6-7F9825ADEFD4}" dt="2023-04-26T06:28:14.129" v="90" actId="47"/>
        <pc:sldMkLst>
          <pc:docMk/>
          <pc:sldMk cId="2605541916" sldId="259"/>
        </pc:sldMkLst>
      </pc:sldChg>
      <pc:sldChg chg="modSp add mod">
        <pc:chgData name="Johann Bock Severin" userId="3b36179260fc8001" providerId="LiveId" clId="{63B75E9B-7AF3-4E93-8CC6-7F9825ADEFD4}" dt="2023-04-26T06:33:45.323" v="246" actId="113"/>
        <pc:sldMkLst>
          <pc:docMk/>
          <pc:sldMk cId="1244474174" sldId="260"/>
        </pc:sldMkLst>
        <pc:spChg chg="mod">
          <ac:chgData name="Johann Bock Severin" userId="3b36179260fc8001" providerId="LiveId" clId="{63B75E9B-7AF3-4E93-8CC6-7F9825ADEFD4}" dt="2023-04-26T06:33:45.323" v="246" actId="113"/>
          <ac:spMkLst>
            <pc:docMk/>
            <pc:sldMk cId="1244474174" sldId="260"/>
            <ac:spMk id="4" creationId="{11503422-C6F7-A26A-5340-A580CA1623E7}"/>
          </ac:spMkLst>
        </pc:sp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3528341461" sldId="260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302563790" sldId="261"/>
        </pc:sldMkLst>
      </pc:sldChg>
      <pc:sldChg chg="addSp delSp modSp add mod">
        <pc:chgData name="Johann Bock Severin" userId="3b36179260fc8001" providerId="LiveId" clId="{63B75E9B-7AF3-4E93-8CC6-7F9825ADEFD4}" dt="2023-04-26T06:33:47.745" v="247" actId="113"/>
        <pc:sldMkLst>
          <pc:docMk/>
          <pc:sldMk cId="4262155961" sldId="261"/>
        </pc:sldMkLst>
        <pc:spChg chg="mod">
          <ac:chgData name="Johann Bock Severin" userId="3b36179260fc8001" providerId="LiveId" clId="{63B75E9B-7AF3-4E93-8CC6-7F9825ADEFD4}" dt="2023-04-26T06:33:47.745" v="247" actId="113"/>
          <ac:spMkLst>
            <pc:docMk/>
            <pc:sldMk cId="4262155961" sldId="261"/>
            <ac:spMk id="4" creationId="{11503422-C6F7-A26A-5340-A580CA1623E7}"/>
          </ac:spMkLst>
        </pc:spChg>
        <pc:picChg chg="add del">
          <ac:chgData name="Johann Bock Severin" userId="3b36179260fc8001" providerId="LiveId" clId="{63B75E9B-7AF3-4E93-8CC6-7F9825ADEFD4}" dt="2023-04-26T06:33:32.441" v="242" actId="478"/>
          <ac:picMkLst>
            <pc:docMk/>
            <pc:sldMk cId="4262155961" sldId="261"/>
            <ac:picMk id="3" creationId="{70EEEDE5-C213-7FC5-1E5F-504DB4B813FF}"/>
          </ac:picMkLst>
        </pc:picChg>
        <pc:picChg chg="mod">
          <ac:chgData name="Johann Bock Severin" userId="3b36179260fc8001" providerId="LiveId" clId="{63B75E9B-7AF3-4E93-8CC6-7F9825ADEFD4}" dt="2023-04-26T06:31:46.098" v="239" actId="14826"/>
          <ac:picMkLst>
            <pc:docMk/>
            <pc:sldMk cId="4262155961" sldId="261"/>
            <ac:picMk id="6" creationId="{4D4A9026-9C5A-F577-2059-35D1F657F598}"/>
          </ac:picMkLst>
        </pc:picChg>
      </pc:sldChg>
      <pc:sldChg chg="addSp modSp add mod">
        <pc:chgData name="Johann Bock Severin" userId="3b36179260fc8001" providerId="LiveId" clId="{63B75E9B-7AF3-4E93-8CC6-7F9825ADEFD4}" dt="2023-04-26T06:43:43.033" v="365" actId="1076"/>
        <pc:sldMkLst>
          <pc:docMk/>
          <pc:sldMk cId="2409536344" sldId="262"/>
        </pc:sldMkLst>
        <pc:spChg chg="add mod">
          <ac:chgData name="Johann Bock Severin" userId="3b36179260fc8001" providerId="LiveId" clId="{63B75E9B-7AF3-4E93-8CC6-7F9825ADEFD4}" dt="2023-04-26T06:43:43.033" v="365" actId="1076"/>
          <ac:spMkLst>
            <pc:docMk/>
            <pc:sldMk cId="2409536344" sldId="262"/>
            <ac:spMk id="2" creationId="{D0B4A283-D92E-C877-822C-A7B77359F1C0}"/>
          </ac:spMkLst>
        </pc:spChg>
        <pc:spChg chg="add mod">
          <ac:chgData name="Johann Bock Severin" userId="3b36179260fc8001" providerId="LiveId" clId="{63B75E9B-7AF3-4E93-8CC6-7F9825ADEFD4}" dt="2023-04-26T06:43:38.286" v="364" actId="20577"/>
          <ac:spMkLst>
            <pc:docMk/>
            <pc:sldMk cId="2409536344" sldId="262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33:57.870" v="269" actId="313"/>
          <ac:spMkLst>
            <pc:docMk/>
            <pc:sldMk cId="2409536344" sldId="262"/>
            <ac:spMk id="4" creationId="{11503422-C6F7-A26A-5340-A580CA1623E7}"/>
          </ac:spMkLst>
        </pc:spChg>
        <pc:picChg chg="mod">
          <ac:chgData name="Johann Bock Severin" userId="3b36179260fc8001" providerId="LiveId" clId="{63B75E9B-7AF3-4E93-8CC6-7F9825ADEFD4}" dt="2023-04-26T06:38:29.842" v="270" actId="14826"/>
          <ac:picMkLst>
            <pc:docMk/>
            <pc:sldMk cId="2409536344" sldId="262"/>
            <ac:picMk id="6" creationId="{4D4A9026-9C5A-F577-2059-35D1F657F598}"/>
          </ac:picMkLst>
        </pc:picChg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2810139718" sldId="262"/>
        </pc:sldMkLst>
      </pc:sldChg>
      <pc:sldChg chg="del">
        <pc:chgData name="Johann Bock Severin" userId="3b36179260fc8001" providerId="LiveId" clId="{63B75E9B-7AF3-4E93-8CC6-7F9825ADEFD4}" dt="2023-04-21T09:37:26.172" v="40" actId="47"/>
        <pc:sldMkLst>
          <pc:docMk/>
          <pc:sldMk cId="1821765828" sldId="263"/>
        </pc:sldMkLst>
      </pc:sldChg>
      <pc:sldChg chg="addSp delSp modSp add mod">
        <pc:chgData name="Johann Bock Severin" userId="3b36179260fc8001" providerId="LiveId" clId="{63B75E9B-7AF3-4E93-8CC6-7F9825ADEFD4}" dt="2023-04-26T06:44:07.104" v="398" actId="478"/>
        <pc:sldMkLst>
          <pc:docMk/>
          <pc:sldMk cId="3022336877" sldId="263"/>
        </pc:sldMkLst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2" creationId="{D0B4A283-D92E-C877-822C-A7B77359F1C0}"/>
          </ac:spMkLst>
        </pc:spChg>
        <pc:spChg chg="del">
          <ac:chgData name="Johann Bock Severin" userId="3b36179260fc8001" providerId="LiveId" clId="{63B75E9B-7AF3-4E93-8CC6-7F9825ADEFD4}" dt="2023-04-26T06:44:07.104" v="398" actId="478"/>
          <ac:spMkLst>
            <pc:docMk/>
            <pc:sldMk cId="3022336877" sldId="263"/>
            <ac:spMk id="3" creationId="{82F2EAB9-268B-5CF6-283C-B98D7B6A0136}"/>
          </ac:spMkLst>
        </pc:spChg>
        <pc:spChg chg="mod">
          <ac:chgData name="Johann Bock Severin" userId="3b36179260fc8001" providerId="LiveId" clId="{63B75E9B-7AF3-4E93-8CC6-7F9825ADEFD4}" dt="2023-04-26T06:44:00.835" v="395" actId="20577"/>
          <ac:spMkLst>
            <pc:docMk/>
            <pc:sldMk cId="3022336877" sldId="263"/>
            <ac:spMk id="4" creationId="{11503422-C6F7-A26A-5340-A580CA1623E7}"/>
          </ac:spMkLst>
        </pc:spChg>
        <pc:spChg chg="add mod">
          <ac:chgData name="Johann Bock Severin" userId="3b36179260fc8001" providerId="LiveId" clId="{63B75E9B-7AF3-4E93-8CC6-7F9825ADEFD4}" dt="2023-04-26T06:44:04.072" v="397" actId="571"/>
          <ac:spMkLst>
            <pc:docMk/>
            <pc:sldMk cId="3022336877" sldId="263"/>
            <ac:spMk id="8" creationId="{BFF8A275-2B95-68B2-CFB9-9990C0B5A004}"/>
          </ac:spMkLst>
        </pc:spChg>
        <pc:picChg chg="add mod">
          <ac:chgData name="Johann Bock Severin" userId="3b36179260fc8001" providerId="LiveId" clId="{63B75E9B-7AF3-4E93-8CC6-7F9825ADEFD4}" dt="2023-04-26T06:44:04.072" v="397" actId="571"/>
          <ac:picMkLst>
            <pc:docMk/>
            <pc:sldMk cId="3022336877" sldId="263"/>
            <ac:picMk id="5" creationId="{2DBEBA53-9082-493E-2771-A193BC8927A1}"/>
          </ac:picMkLst>
        </pc:picChg>
        <pc:picChg chg="del">
          <ac:chgData name="Johann Bock Severin" userId="3b36179260fc8001" providerId="LiveId" clId="{63B75E9B-7AF3-4E93-8CC6-7F9825ADEFD4}" dt="2023-04-26T06:44:07.104" v="398" actId="478"/>
          <ac:picMkLst>
            <pc:docMk/>
            <pc:sldMk cId="3022336877" sldId="263"/>
            <ac:picMk id="6" creationId="{4D4A9026-9C5A-F577-2059-35D1F657F59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E9624-57CC-40BE-889C-2548021DA9F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K"/>
        </a:p>
      </dgm:t>
    </dgm:pt>
    <dgm:pt modelId="{E7BCCE61-525E-4C15-9575-453E8A9965B3}">
      <dgm:prSet custT="1"/>
      <dgm:spPr/>
      <dgm:t>
        <a:bodyPr/>
        <a:lstStyle/>
        <a:p>
          <a:r>
            <a:rPr lang="en-US" sz="1600" dirty="0"/>
            <a:t>Transmon + Qubit</a:t>
          </a:r>
          <a:endParaRPr lang="en-DK" sz="1600" dirty="0"/>
        </a:p>
      </dgm:t>
    </dgm:pt>
    <dgm:pt modelId="{B8F6AE7A-867B-4D02-A7DE-E188FF2A13C5}" type="parTrans" cxnId="{AA778D28-7676-4BB7-8E08-8798EB9402E0}">
      <dgm:prSet/>
      <dgm:spPr/>
      <dgm:t>
        <a:bodyPr/>
        <a:lstStyle/>
        <a:p>
          <a:endParaRPr lang="en-DK" sz="1400"/>
        </a:p>
      </dgm:t>
    </dgm:pt>
    <dgm:pt modelId="{8D4347FB-D18C-4FC2-88A0-BDC7AEAF38ED}" type="sibTrans" cxnId="{AA778D28-7676-4BB7-8E08-8798EB9402E0}">
      <dgm:prSet/>
      <dgm:spPr/>
      <dgm:t>
        <a:bodyPr/>
        <a:lstStyle/>
        <a:p>
          <a:endParaRPr lang="en-DK" sz="1400"/>
        </a:p>
      </dgm:t>
    </dgm:pt>
    <dgm:pt modelId="{F2F36402-86DF-4634-BD17-6F4660156FCF}">
      <dgm:prSet custT="1"/>
      <dgm:spPr/>
      <dgm:t>
        <a:bodyPr/>
        <a:lstStyle/>
        <a:p>
          <a:r>
            <a:rPr lang="en-US" sz="1600" dirty="0"/>
            <a:t>Resonator</a:t>
          </a:r>
          <a:endParaRPr lang="en-DK" sz="1600" dirty="0"/>
        </a:p>
      </dgm:t>
    </dgm:pt>
    <dgm:pt modelId="{5806A2C0-6853-4B74-866D-2A86FA439A1A}" type="parTrans" cxnId="{A045DA3B-83A0-4932-BAC0-5B86A6BAD4DF}">
      <dgm:prSet/>
      <dgm:spPr/>
      <dgm:t>
        <a:bodyPr/>
        <a:lstStyle/>
        <a:p>
          <a:endParaRPr lang="en-DK" sz="1400"/>
        </a:p>
      </dgm:t>
    </dgm:pt>
    <dgm:pt modelId="{26F6663F-C6EE-4B9A-807A-1AE70A20BC40}" type="sibTrans" cxnId="{A045DA3B-83A0-4932-BAC0-5B86A6BAD4DF}">
      <dgm:prSet/>
      <dgm:spPr/>
      <dgm:t>
        <a:bodyPr/>
        <a:lstStyle/>
        <a:p>
          <a:endParaRPr lang="en-DK" sz="1400"/>
        </a:p>
      </dgm:t>
    </dgm:pt>
    <dgm:pt modelId="{5D5A2A56-4B00-44DC-890F-84823B3A0095}">
      <dgm:prSet custT="1"/>
      <dgm:spPr/>
      <dgm:t>
        <a:bodyPr/>
        <a:lstStyle/>
        <a:p>
          <a:r>
            <a:rPr lang="en-US" sz="1600" dirty="0"/>
            <a:t>Pulses</a:t>
          </a:r>
          <a:endParaRPr lang="en-DK" sz="1600" dirty="0"/>
        </a:p>
      </dgm:t>
    </dgm:pt>
    <dgm:pt modelId="{ECAE0264-9370-4E66-95CF-1C4DC379EBF0}" type="parTrans" cxnId="{F43E7292-8928-4AD7-9562-40EC80CEA817}">
      <dgm:prSet/>
      <dgm:spPr/>
      <dgm:t>
        <a:bodyPr/>
        <a:lstStyle/>
        <a:p>
          <a:endParaRPr lang="en-DK" sz="1400"/>
        </a:p>
      </dgm:t>
    </dgm:pt>
    <dgm:pt modelId="{024A272F-116E-484B-A2E0-89D07BF8A5A7}" type="sibTrans" cxnId="{F43E7292-8928-4AD7-9562-40EC80CEA817}">
      <dgm:prSet/>
      <dgm:spPr/>
      <dgm:t>
        <a:bodyPr/>
        <a:lstStyle/>
        <a:p>
          <a:endParaRPr lang="en-DK" sz="1400"/>
        </a:p>
      </dgm:t>
    </dgm:pt>
    <dgm:pt modelId="{63746703-1762-46BF-A864-A86B7D7AC698}">
      <dgm:prSet custT="1"/>
      <dgm:spPr>
        <a:solidFill>
          <a:schemeClr val="accent3"/>
        </a:solidFill>
      </dgm:spPr>
      <dgm:t>
        <a:bodyPr/>
        <a:lstStyle/>
        <a:p>
          <a:r>
            <a:rPr lang="en-US" sz="1600" dirty="0"/>
            <a:t>Experiment</a:t>
          </a:r>
          <a:endParaRPr lang="en-DK" sz="1600" dirty="0"/>
        </a:p>
      </dgm:t>
    </dgm:pt>
    <dgm:pt modelId="{93DD2570-29D1-4A10-8757-B9E9FD705E61}" type="parTrans" cxnId="{832EEA3F-1CCB-4623-8492-6006B2153DFA}">
      <dgm:prSet/>
      <dgm:spPr/>
      <dgm:t>
        <a:bodyPr/>
        <a:lstStyle/>
        <a:p>
          <a:endParaRPr lang="en-DK" sz="1400"/>
        </a:p>
      </dgm:t>
    </dgm:pt>
    <dgm:pt modelId="{209C0097-040B-4E7F-B027-198E0040FF64}" type="sibTrans" cxnId="{832EEA3F-1CCB-4623-8492-6006B2153DFA}">
      <dgm:prSet/>
      <dgm:spPr/>
      <dgm:t>
        <a:bodyPr/>
        <a:lstStyle/>
        <a:p>
          <a:endParaRPr lang="en-DK" sz="1400"/>
        </a:p>
      </dgm:t>
    </dgm:pt>
    <dgm:pt modelId="{DA69F6BF-53BF-48CD-B84E-4E8D8B48CF7C}">
      <dgm:prSet custT="1"/>
      <dgm:spPr>
        <a:solidFill>
          <a:schemeClr val="accent3"/>
        </a:solidFill>
      </dgm:spPr>
      <dgm:t>
        <a:bodyPr/>
        <a:lstStyle/>
        <a:p>
          <a:r>
            <a:rPr lang="en-US" sz="1600" dirty="0"/>
            <a:t>Unitary</a:t>
          </a:r>
          <a:endParaRPr lang="en-DK" sz="1600" dirty="0"/>
        </a:p>
      </dgm:t>
    </dgm:pt>
    <dgm:pt modelId="{DE24BB22-18D5-4020-9F41-5772BF255742}" type="parTrans" cxnId="{1E7E3C4B-CF76-4AFE-9DA7-CC9380D4E4BA}">
      <dgm:prSet/>
      <dgm:spPr/>
      <dgm:t>
        <a:bodyPr/>
        <a:lstStyle/>
        <a:p>
          <a:endParaRPr lang="en-DK" sz="1400"/>
        </a:p>
      </dgm:t>
    </dgm:pt>
    <dgm:pt modelId="{C4D06B83-3542-421A-860A-48BEE0B172E7}" type="sibTrans" cxnId="{1E7E3C4B-CF76-4AFE-9DA7-CC9380D4E4BA}">
      <dgm:prSet/>
      <dgm:spPr/>
      <dgm:t>
        <a:bodyPr/>
        <a:lstStyle/>
        <a:p>
          <a:endParaRPr lang="en-DK" sz="1400"/>
        </a:p>
      </dgm:t>
    </dgm:pt>
    <dgm:pt modelId="{AAA62FC6-C794-4B8E-B70F-1274FC548079}">
      <dgm:prSet custT="1"/>
      <dgm:spPr>
        <a:solidFill>
          <a:schemeClr val="accent3"/>
        </a:solidFill>
      </dgm:spPr>
      <dgm:t>
        <a:bodyPr/>
        <a:lstStyle/>
        <a:p>
          <a:r>
            <a:rPr lang="en-US" sz="1600" dirty="0"/>
            <a:t>Lindblad</a:t>
          </a:r>
          <a:endParaRPr lang="en-DK" sz="1600" dirty="0"/>
        </a:p>
      </dgm:t>
    </dgm:pt>
    <dgm:pt modelId="{49BCF922-61E5-4609-9068-2DA52502F308}" type="parTrans" cxnId="{6A68324E-F683-45C2-A898-4DE844FDEB4E}">
      <dgm:prSet/>
      <dgm:spPr/>
      <dgm:t>
        <a:bodyPr/>
        <a:lstStyle/>
        <a:p>
          <a:endParaRPr lang="en-DK" sz="1400"/>
        </a:p>
      </dgm:t>
    </dgm:pt>
    <dgm:pt modelId="{7F3FB594-22DD-47B9-B5A6-02D94710C9BA}" type="sibTrans" cxnId="{6A68324E-F683-45C2-A898-4DE844FDEB4E}">
      <dgm:prSet/>
      <dgm:spPr/>
      <dgm:t>
        <a:bodyPr/>
        <a:lstStyle/>
        <a:p>
          <a:endParaRPr lang="en-DK" sz="1400"/>
        </a:p>
      </dgm:t>
    </dgm:pt>
    <dgm:pt modelId="{5266D4EC-044F-4353-AA2E-AD967E7C5BB9}">
      <dgm:prSet custT="1"/>
      <dgm:spPr>
        <a:solidFill>
          <a:schemeClr val="accent3"/>
        </a:solidFill>
      </dgm:spPr>
      <dgm:t>
        <a:bodyPr/>
        <a:lstStyle/>
        <a:p>
          <a:r>
            <a:rPr lang="en-US" sz="1600" dirty="0"/>
            <a:t>Monte Carlo</a:t>
          </a:r>
          <a:endParaRPr lang="en-DK" sz="1600" dirty="0"/>
        </a:p>
      </dgm:t>
    </dgm:pt>
    <dgm:pt modelId="{72EDD16E-CD51-4A39-83D8-3A1B2B793F34}" type="parTrans" cxnId="{9D52F40A-A77B-42FA-8A0A-EE21718D64C9}">
      <dgm:prSet/>
      <dgm:spPr/>
      <dgm:t>
        <a:bodyPr/>
        <a:lstStyle/>
        <a:p>
          <a:endParaRPr lang="en-DK" sz="1400"/>
        </a:p>
      </dgm:t>
    </dgm:pt>
    <dgm:pt modelId="{66EC92F4-5536-40E6-817D-4D10BAAFC296}" type="sibTrans" cxnId="{9D52F40A-A77B-42FA-8A0A-EE21718D64C9}">
      <dgm:prSet/>
      <dgm:spPr/>
      <dgm:t>
        <a:bodyPr/>
        <a:lstStyle/>
        <a:p>
          <a:endParaRPr lang="en-DK" sz="1400"/>
        </a:p>
      </dgm:t>
    </dgm:pt>
    <dgm:pt modelId="{5C29711D-A744-4D96-B793-90C646DB9B5F}">
      <dgm:prSet custT="1"/>
      <dgm:spPr>
        <a:solidFill>
          <a:schemeClr val="accent3"/>
        </a:solidFill>
      </dgm:spPr>
      <dgm:t>
        <a:bodyPr/>
        <a:lstStyle/>
        <a:p>
          <a:r>
            <a:rPr lang="en-US" sz="1600" dirty="0"/>
            <a:t>Stochastic Master Equation</a:t>
          </a:r>
          <a:endParaRPr lang="en-DK" sz="1600" dirty="0"/>
        </a:p>
      </dgm:t>
    </dgm:pt>
    <dgm:pt modelId="{EE433BB4-21EC-49AA-959B-666A8FD992DF}" type="parTrans" cxnId="{011AED31-3F52-476B-A95F-7464EA5B7503}">
      <dgm:prSet/>
      <dgm:spPr/>
      <dgm:t>
        <a:bodyPr/>
        <a:lstStyle/>
        <a:p>
          <a:endParaRPr lang="en-DK" sz="1400"/>
        </a:p>
      </dgm:t>
    </dgm:pt>
    <dgm:pt modelId="{1E91D2AD-3DF7-4130-AB20-1EBC0C966A67}" type="sibTrans" cxnId="{011AED31-3F52-476B-A95F-7464EA5B7503}">
      <dgm:prSet/>
      <dgm:spPr/>
      <dgm:t>
        <a:bodyPr/>
        <a:lstStyle/>
        <a:p>
          <a:endParaRPr lang="en-DK" sz="1400"/>
        </a:p>
      </dgm:t>
    </dgm:pt>
    <dgm:pt modelId="{8C1EA4C8-3BF5-4847-9127-6F97ED1A21CA}">
      <dgm:prSet custT="1"/>
      <dgm:spPr/>
      <dgm:t>
        <a:bodyPr/>
        <a:lstStyle/>
        <a:p>
          <a:r>
            <a:rPr lang="en-US" sz="1600" dirty="0"/>
            <a:t>Device</a:t>
          </a:r>
          <a:endParaRPr lang="en-DK" sz="1600" dirty="0"/>
        </a:p>
      </dgm:t>
    </dgm:pt>
    <dgm:pt modelId="{DF5859DF-CB8F-4850-8791-B714B0E90C34}" type="parTrans" cxnId="{0DB78E9D-C933-4283-B34A-19BB6E6B5DF0}">
      <dgm:prSet/>
      <dgm:spPr/>
      <dgm:t>
        <a:bodyPr/>
        <a:lstStyle/>
        <a:p>
          <a:endParaRPr lang="en-DK" sz="1400"/>
        </a:p>
      </dgm:t>
    </dgm:pt>
    <dgm:pt modelId="{1325E746-9943-4CC7-ACF1-4373FDC7F115}" type="sibTrans" cxnId="{0DB78E9D-C933-4283-B34A-19BB6E6B5DF0}">
      <dgm:prSet/>
      <dgm:spPr/>
      <dgm:t>
        <a:bodyPr/>
        <a:lstStyle/>
        <a:p>
          <a:endParaRPr lang="en-DK" sz="1400"/>
        </a:p>
      </dgm:t>
    </dgm:pt>
    <dgm:pt modelId="{FFC7F1F6-C264-4823-B11A-D8053E10EA88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System</a:t>
          </a:r>
          <a:endParaRPr lang="en-DK" sz="1600" dirty="0"/>
        </a:p>
      </dgm:t>
    </dgm:pt>
    <dgm:pt modelId="{0E4385ED-A2DC-4698-9C68-0C71BE8F67A1}" type="sibTrans" cxnId="{66CE6767-9A4D-4E51-A40E-3AB8C85A9104}">
      <dgm:prSet/>
      <dgm:spPr/>
      <dgm:t>
        <a:bodyPr/>
        <a:lstStyle/>
        <a:p>
          <a:endParaRPr lang="en-DK" sz="1400"/>
        </a:p>
      </dgm:t>
    </dgm:pt>
    <dgm:pt modelId="{28F602AF-B7D6-4883-8816-1422C881C2B3}" type="parTrans" cxnId="{66CE6767-9A4D-4E51-A40E-3AB8C85A9104}">
      <dgm:prSet/>
      <dgm:spPr/>
      <dgm:t>
        <a:bodyPr/>
        <a:lstStyle/>
        <a:p>
          <a:endParaRPr lang="en-DK" sz="1400"/>
        </a:p>
      </dgm:t>
    </dgm:pt>
    <dgm:pt modelId="{38801AEF-6F33-48A2-9DCC-734F9B004F4B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Resonator + Qubit</a:t>
          </a:r>
          <a:endParaRPr lang="en-DK" sz="1600" dirty="0"/>
        </a:p>
      </dgm:t>
    </dgm:pt>
    <dgm:pt modelId="{E4A4A5F6-5476-4C06-B102-456E3DADB7EE}" type="sibTrans" cxnId="{6E2DA856-86BA-489B-974A-B4A64C385385}">
      <dgm:prSet/>
      <dgm:spPr/>
      <dgm:t>
        <a:bodyPr/>
        <a:lstStyle/>
        <a:p>
          <a:endParaRPr lang="en-DK" sz="1400"/>
        </a:p>
      </dgm:t>
    </dgm:pt>
    <dgm:pt modelId="{9282992C-C085-4F05-BEFC-E7717138BB6A}" type="parTrans" cxnId="{6E2DA856-86BA-489B-974A-B4A64C385385}">
      <dgm:prSet/>
      <dgm:spPr/>
      <dgm:t>
        <a:bodyPr/>
        <a:lstStyle/>
        <a:p>
          <a:endParaRPr lang="en-DK" sz="1400"/>
        </a:p>
      </dgm:t>
    </dgm:pt>
    <dgm:pt modelId="{49BAA495-5322-44D1-B401-1C0C05D0B540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Dispersive (res &amp; qubit)</a:t>
          </a:r>
          <a:endParaRPr lang="en-DK" sz="1600" dirty="0"/>
        </a:p>
      </dgm:t>
    </dgm:pt>
    <dgm:pt modelId="{D4FAF59F-2523-4764-A926-5586819D322F}" type="sibTrans" cxnId="{228728A2-C207-437A-B2DB-2E4A6660F668}">
      <dgm:prSet/>
      <dgm:spPr/>
      <dgm:t>
        <a:bodyPr/>
        <a:lstStyle/>
        <a:p>
          <a:endParaRPr lang="en-DK" sz="1400"/>
        </a:p>
      </dgm:t>
    </dgm:pt>
    <dgm:pt modelId="{2AEC02C4-B4B4-4EB3-BE89-8B1B904D53F0}" type="parTrans" cxnId="{228728A2-C207-437A-B2DB-2E4A6660F668}">
      <dgm:prSet/>
      <dgm:spPr/>
      <dgm:t>
        <a:bodyPr/>
        <a:lstStyle/>
        <a:p>
          <a:endParaRPr lang="en-DK" sz="1400"/>
        </a:p>
      </dgm:t>
    </dgm:pt>
    <dgm:pt modelId="{BF48BE69-49E9-4EC4-B64E-9283B37B66AD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Qubit System</a:t>
          </a:r>
          <a:endParaRPr lang="en-DK" sz="1600" dirty="0"/>
        </a:p>
      </dgm:t>
    </dgm:pt>
    <dgm:pt modelId="{B17AC28B-E10A-42D6-B6DA-EB43E6246A31}" type="sibTrans" cxnId="{EA1B6575-4E51-45A9-A836-01BB3C7BBF4B}">
      <dgm:prSet/>
      <dgm:spPr/>
      <dgm:t>
        <a:bodyPr/>
        <a:lstStyle/>
        <a:p>
          <a:endParaRPr lang="en-DK" sz="1400"/>
        </a:p>
      </dgm:t>
    </dgm:pt>
    <dgm:pt modelId="{C34F01CB-767D-487B-89F6-1B9FA972AD26}" type="parTrans" cxnId="{EA1B6575-4E51-45A9-A836-01BB3C7BBF4B}">
      <dgm:prSet/>
      <dgm:spPr/>
      <dgm:t>
        <a:bodyPr/>
        <a:lstStyle/>
        <a:p>
          <a:endParaRPr lang="en-DK" sz="1400"/>
        </a:p>
      </dgm:t>
    </dgm:pt>
    <dgm:pt modelId="{BE88CA59-F283-49C6-88A0-706331CB4CFC}" type="pres">
      <dgm:prSet presAssocID="{715E9624-57CC-40BE-889C-2548021DA9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05D189-175B-478C-9514-50BB5D5A8F53}" type="pres">
      <dgm:prSet presAssocID="{8C1EA4C8-3BF5-4847-9127-6F97ED1A21CA}" presName="hierRoot1" presStyleCnt="0">
        <dgm:presLayoutVars>
          <dgm:hierBranch/>
        </dgm:presLayoutVars>
      </dgm:prSet>
      <dgm:spPr/>
    </dgm:pt>
    <dgm:pt modelId="{3196F2E6-4EAA-42E5-84FC-31DDB0FC5853}" type="pres">
      <dgm:prSet presAssocID="{8C1EA4C8-3BF5-4847-9127-6F97ED1A21CA}" presName="rootComposite1" presStyleCnt="0"/>
      <dgm:spPr/>
    </dgm:pt>
    <dgm:pt modelId="{CC5F667F-46C4-4485-9E59-D9148B74D5DF}" type="pres">
      <dgm:prSet presAssocID="{8C1EA4C8-3BF5-4847-9127-6F97ED1A21CA}" presName="rootText1" presStyleLbl="node0" presStyleIdx="0" presStyleCnt="3" custScaleX="208506" custScaleY="219927" custLinFactNeighborX="-55703">
        <dgm:presLayoutVars>
          <dgm:chPref val="3"/>
        </dgm:presLayoutVars>
      </dgm:prSet>
      <dgm:spPr>
        <a:prstGeom prst="roundRect">
          <a:avLst/>
        </a:prstGeom>
      </dgm:spPr>
    </dgm:pt>
    <dgm:pt modelId="{6B22A3CB-C553-4C09-968B-A0A5F9040757}" type="pres">
      <dgm:prSet presAssocID="{8C1EA4C8-3BF5-4847-9127-6F97ED1A21CA}" presName="rootConnector1" presStyleLbl="node1" presStyleIdx="0" presStyleCnt="0"/>
      <dgm:spPr/>
    </dgm:pt>
    <dgm:pt modelId="{0E3062B3-6E7B-47C3-AC04-D9C989CC3487}" type="pres">
      <dgm:prSet presAssocID="{8C1EA4C8-3BF5-4847-9127-6F97ED1A21CA}" presName="hierChild2" presStyleCnt="0"/>
      <dgm:spPr/>
    </dgm:pt>
    <dgm:pt modelId="{B8AE675E-2477-4933-A374-5C21C3EBE81E}" type="pres">
      <dgm:prSet presAssocID="{B8F6AE7A-867B-4D02-A7DE-E188FF2A13C5}" presName="Name64" presStyleLbl="parChTrans1D2" presStyleIdx="0" presStyleCnt="10"/>
      <dgm:spPr/>
    </dgm:pt>
    <dgm:pt modelId="{FEDF2834-5090-41CC-B3E4-014FEC14C416}" type="pres">
      <dgm:prSet presAssocID="{E7BCCE61-525E-4C15-9575-453E8A9965B3}" presName="hierRoot2" presStyleCnt="0">
        <dgm:presLayoutVars>
          <dgm:hierBranch val="init"/>
        </dgm:presLayoutVars>
      </dgm:prSet>
      <dgm:spPr/>
    </dgm:pt>
    <dgm:pt modelId="{C8D5E8D7-9B22-4647-8951-DF34D3B69AC9}" type="pres">
      <dgm:prSet presAssocID="{E7BCCE61-525E-4C15-9575-453E8A9965B3}" presName="rootComposite" presStyleCnt="0"/>
      <dgm:spPr/>
    </dgm:pt>
    <dgm:pt modelId="{E438104F-CDF6-4E1B-A2DC-6F172DCE0763}" type="pres">
      <dgm:prSet presAssocID="{E7BCCE61-525E-4C15-9575-453E8A9965B3}" presName="rootText" presStyleLbl="node2" presStyleIdx="0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56282B8C-B09A-449A-B254-0C3CFAB0083D}" type="pres">
      <dgm:prSet presAssocID="{E7BCCE61-525E-4C15-9575-453E8A9965B3}" presName="rootConnector" presStyleLbl="node2" presStyleIdx="0" presStyleCnt="10"/>
      <dgm:spPr/>
    </dgm:pt>
    <dgm:pt modelId="{A4B33880-E6F6-4985-A28F-E498262F0FDF}" type="pres">
      <dgm:prSet presAssocID="{E7BCCE61-525E-4C15-9575-453E8A9965B3}" presName="hierChild4" presStyleCnt="0"/>
      <dgm:spPr/>
    </dgm:pt>
    <dgm:pt modelId="{526649D7-BBA3-468F-A37B-B3EF11E97204}" type="pres">
      <dgm:prSet presAssocID="{E7BCCE61-525E-4C15-9575-453E8A9965B3}" presName="hierChild5" presStyleCnt="0"/>
      <dgm:spPr/>
    </dgm:pt>
    <dgm:pt modelId="{5C8521FA-5AA5-4A65-9A8F-23ADA0606DBD}" type="pres">
      <dgm:prSet presAssocID="{5806A2C0-6853-4B74-866D-2A86FA439A1A}" presName="Name64" presStyleLbl="parChTrans1D2" presStyleIdx="1" presStyleCnt="10"/>
      <dgm:spPr/>
    </dgm:pt>
    <dgm:pt modelId="{199E163F-28CA-4B01-9784-7EF063915791}" type="pres">
      <dgm:prSet presAssocID="{F2F36402-86DF-4634-BD17-6F4660156FCF}" presName="hierRoot2" presStyleCnt="0">
        <dgm:presLayoutVars>
          <dgm:hierBranch val="init"/>
        </dgm:presLayoutVars>
      </dgm:prSet>
      <dgm:spPr/>
    </dgm:pt>
    <dgm:pt modelId="{DA8D4021-C052-4714-856F-3AD00CEF49DB}" type="pres">
      <dgm:prSet presAssocID="{F2F36402-86DF-4634-BD17-6F4660156FCF}" presName="rootComposite" presStyleCnt="0"/>
      <dgm:spPr/>
    </dgm:pt>
    <dgm:pt modelId="{ECA990E3-ECE6-45A2-A6AC-8E1A2BF52521}" type="pres">
      <dgm:prSet presAssocID="{F2F36402-86DF-4634-BD17-6F4660156FCF}" presName="rootText" presStyleLbl="node2" presStyleIdx="1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30EAB668-E5C7-49B5-A0BC-6059BC3A10DA}" type="pres">
      <dgm:prSet presAssocID="{F2F36402-86DF-4634-BD17-6F4660156FCF}" presName="rootConnector" presStyleLbl="node2" presStyleIdx="1" presStyleCnt="10"/>
      <dgm:spPr/>
    </dgm:pt>
    <dgm:pt modelId="{CA39EE9B-D328-46AC-A257-6B1EFDF30621}" type="pres">
      <dgm:prSet presAssocID="{F2F36402-86DF-4634-BD17-6F4660156FCF}" presName="hierChild4" presStyleCnt="0"/>
      <dgm:spPr/>
    </dgm:pt>
    <dgm:pt modelId="{2F25C566-F984-4F45-9C10-90DA17CA3234}" type="pres">
      <dgm:prSet presAssocID="{F2F36402-86DF-4634-BD17-6F4660156FCF}" presName="hierChild5" presStyleCnt="0"/>
      <dgm:spPr/>
    </dgm:pt>
    <dgm:pt modelId="{18276181-F7F8-4ECE-A596-542AB0037F10}" type="pres">
      <dgm:prSet presAssocID="{ECAE0264-9370-4E66-95CF-1C4DC379EBF0}" presName="Name64" presStyleLbl="parChTrans1D2" presStyleIdx="2" presStyleCnt="10"/>
      <dgm:spPr/>
    </dgm:pt>
    <dgm:pt modelId="{6B47B904-ED54-4666-BDC3-ADFA07F993DD}" type="pres">
      <dgm:prSet presAssocID="{5D5A2A56-4B00-44DC-890F-84823B3A0095}" presName="hierRoot2" presStyleCnt="0">
        <dgm:presLayoutVars>
          <dgm:hierBranch val="init"/>
        </dgm:presLayoutVars>
      </dgm:prSet>
      <dgm:spPr/>
    </dgm:pt>
    <dgm:pt modelId="{DD0E88CD-877F-4C2C-B11A-586B68E45049}" type="pres">
      <dgm:prSet presAssocID="{5D5A2A56-4B00-44DC-890F-84823B3A0095}" presName="rootComposite" presStyleCnt="0"/>
      <dgm:spPr/>
    </dgm:pt>
    <dgm:pt modelId="{71B2C8E4-D8BA-4755-99B2-280EE1529B9B}" type="pres">
      <dgm:prSet presAssocID="{5D5A2A56-4B00-44DC-890F-84823B3A0095}" presName="rootText" presStyleLbl="node2" presStyleIdx="2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E26D3C35-EE00-42A9-AF33-BC5BE53074E0}" type="pres">
      <dgm:prSet presAssocID="{5D5A2A56-4B00-44DC-890F-84823B3A0095}" presName="rootConnector" presStyleLbl="node2" presStyleIdx="2" presStyleCnt="10"/>
      <dgm:spPr/>
    </dgm:pt>
    <dgm:pt modelId="{8E3D3C59-8776-498C-989A-1FF0E785A749}" type="pres">
      <dgm:prSet presAssocID="{5D5A2A56-4B00-44DC-890F-84823B3A0095}" presName="hierChild4" presStyleCnt="0"/>
      <dgm:spPr/>
    </dgm:pt>
    <dgm:pt modelId="{0FEC267D-1547-40C6-8F43-3588499A59AA}" type="pres">
      <dgm:prSet presAssocID="{5D5A2A56-4B00-44DC-890F-84823B3A0095}" presName="hierChild5" presStyleCnt="0"/>
      <dgm:spPr/>
    </dgm:pt>
    <dgm:pt modelId="{BED86670-4188-4324-A5DC-2B2B436F59DC}" type="pres">
      <dgm:prSet presAssocID="{8C1EA4C8-3BF5-4847-9127-6F97ED1A21CA}" presName="hierChild3" presStyleCnt="0"/>
      <dgm:spPr/>
    </dgm:pt>
    <dgm:pt modelId="{6E12F131-7FF3-4408-91A6-539B121FCB48}" type="pres">
      <dgm:prSet presAssocID="{FFC7F1F6-C264-4823-B11A-D8053E10EA88}" presName="hierRoot1" presStyleCnt="0">
        <dgm:presLayoutVars>
          <dgm:hierBranch val="init"/>
        </dgm:presLayoutVars>
      </dgm:prSet>
      <dgm:spPr/>
    </dgm:pt>
    <dgm:pt modelId="{ED085B69-C57C-4CB4-8930-4FFA3E0BF3E8}" type="pres">
      <dgm:prSet presAssocID="{FFC7F1F6-C264-4823-B11A-D8053E10EA88}" presName="rootComposite1" presStyleCnt="0"/>
      <dgm:spPr/>
    </dgm:pt>
    <dgm:pt modelId="{767D0E11-98D2-4C98-B3C0-0B8146BDCAB2}" type="pres">
      <dgm:prSet presAssocID="{FFC7F1F6-C264-4823-B11A-D8053E10EA88}" presName="rootText1" presStyleLbl="node0" presStyleIdx="1" presStyleCnt="3" custScaleX="208506" custScaleY="219927" custLinFactNeighborX="-55703">
        <dgm:presLayoutVars>
          <dgm:chPref val="3"/>
        </dgm:presLayoutVars>
      </dgm:prSet>
      <dgm:spPr>
        <a:prstGeom prst="roundRect">
          <a:avLst/>
        </a:prstGeom>
      </dgm:spPr>
    </dgm:pt>
    <dgm:pt modelId="{B76624C1-603D-4EDD-9069-BB681AE190C8}" type="pres">
      <dgm:prSet presAssocID="{FFC7F1F6-C264-4823-B11A-D8053E10EA88}" presName="rootConnector1" presStyleLbl="node1" presStyleIdx="0" presStyleCnt="0"/>
      <dgm:spPr/>
    </dgm:pt>
    <dgm:pt modelId="{9FCC0D99-193B-4F30-BD37-9FB00DC289CB}" type="pres">
      <dgm:prSet presAssocID="{FFC7F1F6-C264-4823-B11A-D8053E10EA88}" presName="hierChild2" presStyleCnt="0"/>
      <dgm:spPr/>
    </dgm:pt>
    <dgm:pt modelId="{8F5D83FB-8BC2-458C-8BDF-2329321BD7C1}" type="pres">
      <dgm:prSet presAssocID="{9282992C-C085-4F05-BEFC-E7717138BB6A}" presName="Name64" presStyleLbl="parChTrans1D2" presStyleIdx="3" presStyleCnt="10"/>
      <dgm:spPr/>
    </dgm:pt>
    <dgm:pt modelId="{8B5FBE1E-424B-43BF-A958-AA40566DA846}" type="pres">
      <dgm:prSet presAssocID="{38801AEF-6F33-48A2-9DCC-734F9B004F4B}" presName="hierRoot2" presStyleCnt="0">
        <dgm:presLayoutVars>
          <dgm:hierBranch val="init"/>
        </dgm:presLayoutVars>
      </dgm:prSet>
      <dgm:spPr/>
    </dgm:pt>
    <dgm:pt modelId="{B09A048E-9FEF-4A9E-B853-149FC0148F47}" type="pres">
      <dgm:prSet presAssocID="{38801AEF-6F33-48A2-9DCC-734F9B004F4B}" presName="rootComposite" presStyleCnt="0"/>
      <dgm:spPr/>
    </dgm:pt>
    <dgm:pt modelId="{4F92BCA7-1AA6-460B-ACB7-24585056D38B}" type="pres">
      <dgm:prSet presAssocID="{38801AEF-6F33-48A2-9DCC-734F9B004F4B}" presName="rootText" presStyleLbl="node2" presStyleIdx="3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ECD0DAF5-9678-494D-BB99-D4D7371FF3BE}" type="pres">
      <dgm:prSet presAssocID="{38801AEF-6F33-48A2-9DCC-734F9B004F4B}" presName="rootConnector" presStyleLbl="node2" presStyleIdx="3" presStyleCnt="10"/>
      <dgm:spPr/>
    </dgm:pt>
    <dgm:pt modelId="{F7C234C6-39B3-4BC9-A071-9E0C264A0269}" type="pres">
      <dgm:prSet presAssocID="{38801AEF-6F33-48A2-9DCC-734F9B004F4B}" presName="hierChild4" presStyleCnt="0"/>
      <dgm:spPr/>
    </dgm:pt>
    <dgm:pt modelId="{D8F89ABC-1DDE-4652-8616-435C80D29D41}" type="pres">
      <dgm:prSet presAssocID="{38801AEF-6F33-48A2-9DCC-734F9B004F4B}" presName="hierChild5" presStyleCnt="0"/>
      <dgm:spPr/>
    </dgm:pt>
    <dgm:pt modelId="{F5F04472-873C-4212-B0F3-A86AD994C260}" type="pres">
      <dgm:prSet presAssocID="{2AEC02C4-B4B4-4EB3-BE89-8B1B904D53F0}" presName="Name64" presStyleLbl="parChTrans1D2" presStyleIdx="4" presStyleCnt="10"/>
      <dgm:spPr/>
    </dgm:pt>
    <dgm:pt modelId="{4DC134CF-D784-4205-BE0F-F8A9E89F3DD2}" type="pres">
      <dgm:prSet presAssocID="{49BAA495-5322-44D1-B401-1C0C05D0B540}" presName="hierRoot2" presStyleCnt="0">
        <dgm:presLayoutVars>
          <dgm:hierBranch val="init"/>
        </dgm:presLayoutVars>
      </dgm:prSet>
      <dgm:spPr/>
    </dgm:pt>
    <dgm:pt modelId="{6B384054-B7AD-46C4-966F-206EC914023B}" type="pres">
      <dgm:prSet presAssocID="{49BAA495-5322-44D1-B401-1C0C05D0B540}" presName="rootComposite" presStyleCnt="0"/>
      <dgm:spPr/>
    </dgm:pt>
    <dgm:pt modelId="{E754C1CF-B47A-46AC-B34D-988C6B05804A}" type="pres">
      <dgm:prSet presAssocID="{49BAA495-5322-44D1-B401-1C0C05D0B540}" presName="rootText" presStyleLbl="node2" presStyleIdx="4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59D3444D-25A8-411E-B081-56AD3777C139}" type="pres">
      <dgm:prSet presAssocID="{49BAA495-5322-44D1-B401-1C0C05D0B540}" presName="rootConnector" presStyleLbl="node2" presStyleIdx="4" presStyleCnt="10"/>
      <dgm:spPr/>
    </dgm:pt>
    <dgm:pt modelId="{3CF9DFDB-7EC4-4750-8F10-35D4B3987DFE}" type="pres">
      <dgm:prSet presAssocID="{49BAA495-5322-44D1-B401-1C0C05D0B540}" presName="hierChild4" presStyleCnt="0"/>
      <dgm:spPr/>
    </dgm:pt>
    <dgm:pt modelId="{FD09D617-F279-4316-9923-399D109FE34F}" type="pres">
      <dgm:prSet presAssocID="{49BAA495-5322-44D1-B401-1C0C05D0B540}" presName="hierChild5" presStyleCnt="0"/>
      <dgm:spPr/>
    </dgm:pt>
    <dgm:pt modelId="{2B38C7BC-C4BD-4C63-BC89-EF44C883B06C}" type="pres">
      <dgm:prSet presAssocID="{C34F01CB-767D-487B-89F6-1B9FA972AD26}" presName="Name64" presStyleLbl="parChTrans1D2" presStyleIdx="5" presStyleCnt="10"/>
      <dgm:spPr/>
    </dgm:pt>
    <dgm:pt modelId="{6460E88F-C6AF-4F16-8453-46238360D063}" type="pres">
      <dgm:prSet presAssocID="{BF48BE69-49E9-4EC4-B64E-9283B37B66AD}" presName="hierRoot2" presStyleCnt="0">
        <dgm:presLayoutVars>
          <dgm:hierBranch val="init"/>
        </dgm:presLayoutVars>
      </dgm:prSet>
      <dgm:spPr/>
    </dgm:pt>
    <dgm:pt modelId="{1AD75FD1-A4AA-4754-8AC9-F2CF7C506289}" type="pres">
      <dgm:prSet presAssocID="{BF48BE69-49E9-4EC4-B64E-9283B37B66AD}" presName="rootComposite" presStyleCnt="0"/>
      <dgm:spPr/>
    </dgm:pt>
    <dgm:pt modelId="{A0372DE6-F9A6-4643-907F-EBE01B0496BC}" type="pres">
      <dgm:prSet presAssocID="{BF48BE69-49E9-4EC4-B64E-9283B37B66AD}" presName="rootText" presStyleLbl="node2" presStyleIdx="5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F23E10CD-B2D1-4FB5-93A0-B45C6D7FD9E5}" type="pres">
      <dgm:prSet presAssocID="{BF48BE69-49E9-4EC4-B64E-9283B37B66AD}" presName="rootConnector" presStyleLbl="node2" presStyleIdx="5" presStyleCnt="10"/>
      <dgm:spPr/>
    </dgm:pt>
    <dgm:pt modelId="{0D616A06-1E0A-41AC-AEBB-0ED03562FC6F}" type="pres">
      <dgm:prSet presAssocID="{BF48BE69-49E9-4EC4-B64E-9283B37B66AD}" presName="hierChild4" presStyleCnt="0"/>
      <dgm:spPr/>
    </dgm:pt>
    <dgm:pt modelId="{419E5C5A-2B90-4A07-8B34-87ABFFE66383}" type="pres">
      <dgm:prSet presAssocID="{BF48BE69-49E9-4EC4-B64E-9283B37B66AD}" presName="hierChild5" presStyleCnt="0"/>
      <dgm:spPr/>
    </dgm:pt>
    <dgm:pt modelId="{E8517169-1647-4D2B-97D9-CA4CCA733F7E}" type="pres">
      <dgm:prSet presAssocID="{FFC7F1F6-C264-4823-B11A-D8053E10EA88}" presName="hierChild3" presStyleCnt="0"/>
      <dgm:spPr/>
    </dgm:pt>
    <dgm:pt modelId="{B6B15F08-C58C-4DFC-98FF-683E0455C834}" type="pres">
      <dgm:prSet presAssocID="{63746703-1762-46BF-A864-A86B7D7AC698}" presName="hierRoot1" presStyleCnt="0">
        <dgm:presLayoutVars>
          <dgm:hierBranch val="init"/>
        </dgm:presLayoutVars>
      </dgm:prSet>
      <dgm:spPr/>
    </dgm:pt>
    <dgm:pt modelId="{1BC975AA-54A0-4B86-AA70-77910D7E2248}" type="pres">
      <dgm:prSet presAssocID="{63746703-1762-46BF-A864-A86B7D7AC698}" presName="rootComposite1" presStyleCnt="0"/>
      <dgm:spPr/>
    </dgm:pt>
    <dgm:pt modelId="{0A51261F-82A1-49BB-A3D7-8E16343F06A9}" type="pres">
      <dgm:prSet presAssocID="{63746703-1762-46BF-A864-A86B7D7AC698}" presName="rootText1" presStyleLbl="node0" presStyleIdx="2" presStyleCnt="3" custScaleX="208506" custScaleY="219927" custLinFactNeighborX="-55703">
        <dgm:presLayoutVars>
          <dgm:chPref val="3"/>
        </dgm:presLayoutVars>
      </dgm:prSet>
      <dgm:spPr>
        <a:prstGeom prst="roundRect">
          <a:avLst/>
        </a:prstGeom>
      </dgm:spPr>
    </dgm:pt>
    <dgm:pt modelId="{67234294-63D2-4C6D-89C2-55741B2828C3}" type="pres">
      <dgm:prSet presAssocID="{63746703-1762-46BF-A864-A86B7D7AC698}" presName="rootConnector1" presStyleLbl="node1" presStyleIdx="0" presStyleCnt="0"/>
      <dgm:spPr/>
    </dgm:pt>
    <dgm:pt modelId="{663C5BB1-26DF-44CC-8938-C265C94AC922}" type="pres">
      <dgm:prSet presAssocID="{63746703-1762-46BF-A864-A86B7D7AC698}" presName="hierChild2" presStyleCnt="0"/>
      <dgm:spPr/>
    </dgm:pt>
    <dgm:pt modelId="{BC1EDE3E-C16D-49C5-AE56-36176E4CAE93}" type="pres">
      <dgm:prSet presAssocID="{DE24BB22-18D5-4020-9F41-5772BF255742}" presName="Name64" presStyleLbl="parChTrans1D2" presStyleIdx="6" presStyleCnt="10"/>
      <dgm:spPr/>
    </dgm:pt>
    <dgm:pt modelId="{ED4C8DD9-7997-4A48-B3A6-DEF4E0123528}" type="pres">
      <dgm:prSet presAssocID="{DA69F6BF-53BF-48CD-B84E-4E8D8B48CF7C}" presName="hierRoot2" presStyleCnt="0">
        <dgm:presLayoutVars>
          <dgm:hierBranch val="init"/>
        </dgm:presLayoutVars>
      </dgm:prSet>
      <dgm:spPr/>
    </dgm:pt>
    <dgm:pt modelId="{22CE20B4-4143-41DA-BE00-776D4673E262}" type="pres">
      <dgm:prSet presAssocID="{DA69F6BF-53BF-48CD-B84E-4E8D8B48CF7C}" presName="rootComposite" presStyleCnt="0"/>
      <dgm:spPr/>
    </dgm:pt>
    <dgm:pt modelId="{C9712550-ADAF-4BDD-A998-10789B4CE559}" type="pres">
      <dgm:prSet presAssocID="{DA69F6BF-53BF-48CD-B84E-4E8D8B48CF7C}" presName="rootText" presStyleLbl="node2" presStyleIdx="6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C2A1B97D-5765-4447-B667-3A16097661B0}" type="pres">
      <dgm:prSet presAssocID="{DA69F6BF-53BF-48CD-B84E-4E8D8B48CF7C}" presName="rootConnector" presStyleLbl="node2" presStyleIdx="6" presStyleCnt="10"/>
      <dgm:spPr/>
    </dgm:pt>
    <dgm:pt modelId="{A2D8ED0A-AA90-47A6-B991-EF95B3D2B724}" type="pres">
      <dgm:prSet presAssocID="{DA69F6BF-53BF-48CD-B84E-4E8D8B48CF7C}" presName="hierChild4" presStyleCnt="0"/>
      <dgm:spPr/>
    </dgm:pt>
    <dgm:pt modelId="{5275DC89-30C4-499C-AA31-C02068E9B75A}" type="pres">
      <dgm:prSet presAssocID="{DA69F6BF-53BF-48CD-B84E-4E8D8B48CF7C}" presName="hierChild5" presStyleCnt="0"/>
      <dgm:spPr/>
    </dgm:pt>
    <dgm:pt modelId="{298720A2-B912-47DF-9433-5794953030F1}" type="pres">
      <dgm:prSet presAssocID="{49BCF922-61E5-4609-9068-2DA52502F308}" presName="Name64" presStyleLbl="parChTrans1D2" presStyleIdx="7" presStyleCnt="10"/>
      <dgm:spPr/>
    </dgm:pt>
    <dgm:pt modelId="{8A9247C6-29C0-44F3-9489-71E0A9342FFD}" type="pres">
      <dgm:prSet presAssocID="{AAA62FC6-C794-4B8E-B70F-1274FC548079}" presName="hierRoot2" presStyleCnt="0">
        <dgm:presLayoutVars>
          <dgm:hierBranch val="init"/>
        </dgm:presLayoutVars>
      </dgm:prSet>
      <dgm:spPr/>
    </dgm:pt>
    <dgm:pt modelId="{5BBD3BF1-CE3B-4FAA-87F9-A3F9F6090440}" type="pres">
      <dgm:prSet presAssocID="{AAA62FC6-C794-4B8E-B70F-1274FC548079}" presName="rootComposite" presStyleCnt="0"/>
      <dgm:spPr/>
    </dgm:pt>
    <dgm:pt modelId="{996EC0B0-3559-49D5-9D30-E4084309EC17}" type="pres">
      <dgm:prSet presAssocID="{AAA62FC6-C794-4B8E-B70F-1274FC548079}" presName="rootText" presStyleLbl="node2" presStyleIdx="7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3D41B5D4-EA88-4096-9821-FF0B979CB4B0}" type="pres">
      <dgm:prSet presAssocID="{AAA62FC6-C794-4B8E-B70F-1274FC548079}" presName="rootConnector" presStyleLbl="node2" presStyleIdx="7" presStyleCnt="10"/>
      <dgm:spPr/>
    </dgm:pt>
    <dgm:pt modelId="{2BB2D3D8-EB78-4AD0-9711-F8043D81E668}" type="pres">
      <dgm:prSet presAssocID="{AAA62FC6-C794-4B8E-B70F-1274FC548079}" presName="hierChild4" presStyleCnt="0"/>
      <dgm:spPr/>
    </dgm:pt>
    <dgm:pt modelId="{330BD01B-1E89-473F-A79F-99DC7C7738BB}" type="pres">
      <dgm:prSet presAssocID="{AAA62FC6-C794-4B8E-B70F-1274FC548079}" presName="hierChild5" presStyleCnt="0"/>
      <dgm:spPr/>
    </dgm:pt>
    <dgm:pt modelId="{D11BCA3D-E8E4-4A9F-99E6-657FAA0DACAC}" type="pres">
      <dgm:prSet presAssocID="{72EDD16E-CD51-4A39-83D8-3A1B2B793F34}" presName="Name64" presStyleLbl="parChTrans1D2" presStyleIdx="8" presStyleCnt="10"/>
      <dgm:spPr/>
    </dgm:pt>
    <dgm:pt modelId="{7BEBA304-05A7-4033-993F-0D3FDE15C5AD}" type="pres">
      <dgm:prSet presAssocID="{5266D4EC-044F-4353-AA2E-AD967E7C5BB9}" presName="hierRoot2" presStyleCnt="0">
        <dgm:presLayoutVars>
          <dgm:hierBranch val="init"/>
        </dgm:presLayoutVars>
      </dgm:prSet>
      <dgm:spPr/>
    </dgm:pt>
    <dgm:pt modelId="{5D7D1909-CF5E-444E-9C26-9D319127A483}" type="pres">
      <dgm:prSet presAssocID="{5266D4EC-044F-4353-AA2E-AD967E7C5BB9}" presName="rootComposite" presStyleCnt="0"/>
      <dgm:spPr/>
    </dgm:pt>
    <dgm:pt modelId="{648B4374-2A8F-4A1A-83E2-B36159AA0F45}" type="pres">
      <dgm:prSet presAssocID="{5266D4EC-044F-4353-AA2E-AD967E7C5BB9}" presName="rootText" presStyleLbl="node2" presStyleIdx="8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4FD0594D-0D1D-4027-AF3C-6F75BC337EB7}" type="pres">
      <dgm:prSet presAssocID="{5266D4EC-044F-4353-AA2E-AD967E7C5BB9}" presName="rootConnector" presStyleLbl="node2" presStyleIdx="8" presStyleCnt="10"/>
      <dgm:spPr/>
    </dgm:pt>
    <dgm:pt modelId="{AD0A9406-E96B-4B9F-8DFB-F5824DA09351}" type="pres">
      <dgm:prSet presAssocID="{5266D4EC-044F-4353-AA2E-AD967E7C5BB9}" presName="hierChild4" presStyleCnt="0"/>
      <dgm:spPr/>
    </dgm:pt>
    <dgm:pt modelId="{B2535500-963E-4D97-B8F6-A4777A37CCAF}" type="pres">
      <dgm:prSet presAssocID="{5266D4EC-044F-4353-AA2E-AD967E7C5BB9}" presName="hierChild5" presStyleCnt="0"/>
      <dgm:spPr/>
    </dgm:pt>
    <dgm:pt modelId="{25B3A28D-3E76-45EF-BBB4-603874806EB3}" type="pres">
      <dgm:prSet presAssocID="{EE433BB4-21EC-49AA-959B-666A8FD992DF}" presName="Name64" presStyleLbl="parChTrans1D2" presStyleIdx="9" presStyleCnt="10"/>
      <dgm:spPr/>
    </dgm:pt>
    <dgm:pt modelId="{EC5E4716-9852-4C2B-90B1-2D6149EA9471}" type="pres">
      <dgm:prSet presAssocID="{5C29711D-A744-4D96-B793-90C646DB9B5F}" presName="hierRoot2" presStyleCnt="0">
        <dgm:presLayoutVars>
          <dgm:hierBranch val="init"/>
        </dgm:presLayoutVars>
      </dgm:prSet>
      <dgm:spPr/>
    </dgm:pt>
    <dgm:pt modelId="{FBA2F082-51DF-4E9E-96ED-1D0BA20B5E66}" type="pres">
      <dgm:prSet presAssocID="{5C29711D-A744-4D96-B793-90C646DB9B5F}" presName="rootComposite" presStyleCnt="0"/>
      <dgm:spPr/>
    </dgm:pt>
    <dgm:pt modelId="{B38C1C00-20D9-4695-9442-28AC8C8A5541}" type="pres">
      <dgm:prSet presAssocID="{5C29711D-A744-4D96-B793-90C646DB9B5F}" presName="rootText" presStyleLbl="node2" presStyleIdx="9" presStyleCnt="10" custScaleX="208506" custLinFactX="100000" custLinFactNeighborX="104388">
        <dgm:presLayoutVars>
          <dgm:chPref val="3"/>
        </dgm:presLayoutVars>
      </dgm:prSet>
      <dgm:spPr>
        <a:prstGeom prst="roundRect">
          <a:avLst/>
        </a:prstGeom>
      </dgm:spPr>
    </dgm:pt>
    <dgm:pt modelId="{FCF5A8E2-3B85-46CF-A1DC-677054317C09}" type="pres">
      <dgm:prSet presAssocID="{5C29711D-A744-4D96-B793-90C646DB9B5F}" presName="rootConnector" presStyleLbl="node2" presStyleIdx="9" presStyleCnt="10"/>
      <dgm:spPr/>
    </dgm:pt>
    <dgm:pt modelId="{8FADFA65-044F-4048-BB5B-99B210BC353E}" type="pres">
      <dgm:prSet presAssocID="{5C29711D-A744-4D96-B793-90C646DB9B5F}" presName="hierChild4" presStyleCnt="0"/>
      <dgm:spPr/>
    </dgm:pt>
    <dgm:pt modelId="{F67EAD0D-3E83-41C5-934C-E6BC2B6C7BD6}" type="pres">
      <dgm:prSet presAssocID="{5C29711D-A744-4D96-B793-90C646DB9B5F}" presName="hierChild5" presStyleCnt="0"/>
      <dgm:spPr/>
    </dgm:pt>
    <dgm:pt modelId="{986E8D13-7AF3-41F2-B9D5-48A4F1996CE2}" type="pres">
      <dgm:prSet presAssocID="{63746703-1762-46BF-A864-A86B7D7AC698}" presName="hierChild3" presStyleCnt="0"/>
      <dgm:spPr/>
    </dgm:pt>
  </dgm:ptLst>
  <dgm:cxnLst>
    <dgm:cxn modelId="{9D52F40A-A77B-42FA-8A0A-EE21718D64C9}" srcId="{63746703-1762-46BF-A864-A86B7D7AC698}" destId="{5266D4EC-044F-4353-AA2E-AD967E7C5BB9}" srcOrd="2" destOrd="0" parTransId="{72EDD16E-CD51-4A39-83D8-3A1B2B793F34}" sibTransId="{66EC92F4-5536-40E6-817D-4D10BAAFC296}"/>
    <dgm:cxn modelId="{AFF59C0C-FE60-44E3-8B3E-0CD6271D9E85}" type="presOf" srcId="{FFC7F1F6-C264-4823-B11A-D8053E10EA88}" destId="{767D0E11-98D2-4C98-B3C0-0B8146BDCAB2}" srcOrd="0" destOrd="0" presId="urn:microsoft.com/office/officeart/2009/3/layout/HorizontalOrganizationChart"/>
    <dgm:cxn modelId="{D965A50F-7325-41AA-B7AA-A40F3533705A}" type="presOf" srcId="{F2F36402-86DF-4634-BD17-6F4660156FCF}" destId="{30EAB668-E5C7-49B5-A0BC-6059BC3A10DA}" srcOrd="1" destOrd="0" presId="urn:microsoft.com/office/officeart/2009/3/layout/HorizontalOrganizationChart"/>
    <dgm:cxn modelId="{ED6CF011-4BEE-4C48-8360-24EF17D62812}" type="presOf" srcId="{5806A2C0-6853-4B74-866D-2A86FA439A1A}" destId="{5C8521FA-5AA5-4A65-9A8F-23ADA0606DBD}" srcOrd="0" destOrd="0" presId="urn:microsoft.com/office/officeart/2009/3/layout/HorizontalOrganizationChart"/>
    <dgm:cxn modelId="{24F8A420-B944-45F7-81CA-29BB159621F1}" type="presOf" srcId="{E7BCCE61-525E-4C15-9575-453E8A9965B3}" destId="{E438104F-CDF6-4E1B-A2DC-6F172DCE0763}" srcOrd="0" destOrd="0" presId="urn:microsoft.com/office/officeart/2009/3/layout/HorizontalOrganizationChart"/>
    <dgm:cxn modelId="{2748A724-955E-4AC6-B1AC-BF4941578FD0}" type="presOf" srcId="{38801AEF-6F33-48A2-9DCC-734F9B004F4B}" destId="{ECD0DAF5-9678-494D-BB99-D4D7371FF3BE}" srcOrd="1" destOrd="0" presId="urn:microsoft.com/office/officeart/2009/3/layout/HorizontalOrganizationChart"/>
    <dgm:cxn modelId="{AA778D28-7676-4BB7-8E08-8798EB9402E0}" srcId="{8C1EA4C8-3BF5-4847-9127-6F97ED1A21CA}" destId="{E7BCCE61-525E-4C15-9575-453E8A9965B3}" srcOrd="0" destOrd="0" parTransId="{B8F6AE7A-867B-4D02-A7DE-E188FF2A13C5}" sibTransId="{8D4347FB-D18C-4FC2-88A0-BDC7AEAF38ED}"/>
    <dgm:cxn modelId="{B8EF732D-DDC8-4E3B-9F2A-AC9ED590E0FD}" type="presOf" srcId="{63746703-1762-46BF-A864-A86B7D7AC698}" destId="{0A51261F-82A1-49BB-A3D7-8E16343F06A9}" srcOrd="0" destOrd="0" presId="urn:microsoft.com/office/officeart/2009/3/layout/HorizontalOrganizationChart"/>
    <dgm:cxn modelId="{A572082F-0A1A-4493-BDBE-B254108E2B8E}" type="presOf" srcId="{B8F6AE7A-867B-4D02-A7DE-E188FF2A13C5}" destId="{B8AE675E-2477-4933-A374-5C21C3EBE81E}" srcOrd="0" destOrd="0" presId="urn:microsoft.com/office/officeart/2009/3/layout/HorizontalOrganizationChart"/>
    <dgm:cxn modelId="{25B62830-E9F4-4B8F-A58D-B5B6E5051213}" type="presOf" srcId="{9282992C-C085-4F05-BEFC-E7717138BB6A}" destId="{8F5D83FB-8BC2-458C-8BDF-2329321BD7C1}" srcOrd="0" destOrd="0" presId="urn:microsoft.com/office/officeart/2009/3/layout/HorizontalOrganizationChart"/>
    <dgm:cxn modelId="{011AED31-3F52-476B-A95F-7464EA5B7503}" srcId="{63746703-1762-46BF-A864-A86B7D7AC698}" destId="{5C29711D-A744-4D96-B793-90C646DB9B5F}" srcOrd="3" destOrd="0" parTransId="{EE433BB4-21EC-49AA-959B-666A8FD992DF}" sibTransId="{1E91D2AD-3DF7-4130-AB20-1EBC0C966A67}"/>
    <dgm:cxn modelId="{CA7D6B32-7193-4F50-8968-7E63B23B5242}" type="presOf" srcId="{63746703-1762-46BF-A864-A86B7D7AC698}" destId="{67234294-63D2-4C6D-89C2-55741B2828C3}" srcOrd="1" destOrd="0" presId="urn:microsoft.com/office/officeart/2009/3/layout/HorizontalOrganizationChart"/>
    <dgm:cxn modelId="{4A3AB932-D91D-455D-83B1-3140410CD57D}" type="presOf" srcId="{2AEC02C4-B4B4-4EB3-BE89-8B1B904D53F0}" destId="{F5F04472-873C-4212-B0F3-A86AD994C260}" srcOrd="0" destOrd="0" presId="urn:microsoft.com/office/officeart/2009/3/layout/HorizontalOrganizationChart"/>
    <dgm:cxn modelId="{A045DA3B-83A0-4932-BAC0-5B86A6BAD4DF}" srcId="{8C1EA4C8-3BF5-4847-9127-6F97ED1A21CA}" destId="{F2F36402-86DF-4634-BD17-6F4660156FCF}" srcOrd="1" destOrd="0" parTransId="{5806A2C0-6853-4B74-866D-2A86FA439A1A}" sibTransId="{26F6663F-C6EE-4B9A-807A-1AE70A20BC40}"/>
    <dgm:cxn modelId="{832EEA3F-1CCB-4623-8492-6006B2153DFA}" srcId="{715E9624-57CC-40BE-889C-2548021DA9FD}" destId="{63746703-1762-46BF-A864-A86B7D7AC698}" srcOrd="2" destOrd="0" parTransId="{93DD2570-29D1-4A10-8757-B9E9FD705E61}" sibTransId="{209C0097-040B-4E7F-B027-198E0040FF64}"/>
    <dgm:cxn modelId="{B92E025F-FBA1-4CB1-B16C-30326CF2FC6C}" type="presOf" srcId="{715E9624-57CC-40BE-889C-2548021DA9FD}" destId="{BE88CA59-F283-49C6-88A0-706331CB4CFC}" srcOrd="0" destOrd="0" presId="urn:microsoft.com/office/officeart/2009/3/layout/HorizontalOrganizationChart"/>
    <dgm:cxn modelId="{E0E4B55F-F7C4-4EF2-B89B-A314F386C322}" type="presOf" srcId="{5C29711D-A744-4D96-B793-90C646DB9B5F}" destId="{B38C1C00-20D9-4695-9442-28AC8C8A5541}" srcOrd="0" destOrd="0" presId="urn:microsoft.com/office/officeart/2009/3/layout/HorizontalOrganizationChart"/>
    <dgm:cxn modelId="{66CE6767-9A4D-4E51-A40E-3AB8C85A9104}" srcId="{715E9624-57CC-40BE-889C-2548021DA9FD}" destId="{FFC7F1F6-C264-4823-B11A-D8053E10EA88}" srcOrd="1" destOrd="0" parTransId="{28F602AF-B7D6-4883-8816-1422C881C2B3}" sibTransId="{0E4385ED-A2DC-4698-9C68-0C71BE8F67A1}"/>
    <dgm:cxn modelId="{4B7FE347-20D0-4C9B-AE50-EB629FE89AFD}" type="presOf" srcId="{5266D4EC-044F-4353-AA2E-AD967E7C5BB9}" destId="{4FD0594D-0D1D-4027-AF3C-6F75BC337EB7}" srcOrd="1" destOrd="0" presId="urn:microsoft.com/office/officeart/2009/3/layout/HorizontalOrganizationChart"/>
    <dgm:cxn modelId="{33AE5349-FFE9-4E7A-A127-CD40539EC68B}" type="presOf" srcId="{5D5A2A56-4B00-44DC-890F-84823B3A0095}" destId="{E26D3C35-EE00-42A9-AF33-BC5BE53074E0}" srcOrd="1" destOrd="0" presId="urn:microsoft.com/office/officeart/2009/3/layout/HorizontalOrganizationChart"/>
    <dgm:cxn modelId="{1E7E3C4B-CF76-4AFE-9DA7-CC9380D4E4BA}" srcId="{63746703-1762-46BF-A864-A86B7D7AC698}" destId="{DA69F6BF-53BF-48CD-B84E-4E8D8B48CF7C}" srcOrd="0" destOrd="0" parTransId="{DE24BB22-18D5-4020-9F41-5772BF255742}" sibTransId="{C4D06B83-3542-421A-860A-48BEE0B172E7}"/>
    <dgm:cxn modelId="{6A68324E-F683-45C2-A898-4DE844FDEB4E}" srcId="{63746703-1762-46BF-A864-A86B7D7AC698}" destId="{AAA62FC6-C794-4B8E-B70F-1274FC548079}" srcOrd="1" destOrd="0" parTransId="{49BCF922-61E5-4609-9068-2DA52502F308}" sibTransId="{7F3FB594-22DD-47B9-B5A6-02D94710C9BA}"/>
    <dgm:cxn modelId="{EA1B6575-4E51-45A9-A836-01BB3C7BBF4B}" srcId="{FFC7F1F6-C264-4823-B11A-D8053E10EA88}" destId="{BF48BE69-49E9-4EC4-B64E-9283B37B66AD}" srcOrd="2" destOrd="0" parTransId="{C34F01CB-767D-487B-89F6-1B9FA972AD26}" sibTransId="{B17AC28B-E10A-42D6-B6DA-EB43E6246A31}"/>
    <dgm:cxn modelId="{286C8F76-15F3-459E-B5DF-E3C12FF3DAFB}" type="presOf" srcId="{BF48BE69-49E9-4EC4-B64E-9283B37B66AD}" destId="{A0372DE6-F9A6-4643-907F-EBE01B0496BC}" srcOrd="0" destOrd="0" presId="urn:microsoft.com/office/officeart/2009/3/layout/HorizontalOrganizationChart"/>
    <dgm:cxn modelId="{6E2DA856-86BA-489B-974A-B4A64C385385}" srcId="{FFC7F1F6-C264-4823-B11A-D8053E10EA88}" destId="{38801AEF-6F33-48A2-9DCC-734F9B004F4B}" srcOrd="0" destOrd="0" parTransId="{9282992C-C085-4F05-BEFC-E7717138BB6A}" sibTransId="{E4A4A5F6-5476-4C06-B102-456E3DADB7EE}"/>
    <dgm:cxn modelId="{4AF96D7B-0B1B-4A88-908B-749EC00FA2CD}" type="presOf" srcId="{BF48BE69-49E9-4EC4-B64E-9283B37B66AD}" destId="{F23E10CD-B2D1-4FB5-93A0-B45C6D7FD9E5}" srcOrd="1" destOrd="0" presId="urn:microsoft.com/office/officeart/2009/3/layout/HorizontalOrganizationChart"/>
    <dgm:cxn modelId="{BB1A4A8F-76C1-4695-9B59-E7BB5281BCA2}" type="presOf" srcId="{E7BCCE61-525E-4C15-9575-453E8A9965B3}" destId="{56282B8C-B09A-449A-B254-0C3CFAB0083D}" srcOrd="1" destOrd="0" presId="urn:microsoft.com/office/officeart/2009/3/layout/HorizontalOrganizationChart"/>
    <dgm:cxn modelId="{F43E7292-8928-4AD7-9562-40EC80CEA817}" srcId="{8C1EA4C8-3BF5-4847-9127-6F97ED1A21CA}" destId="{5D5A2A56-4B00-44DC-890F-84823B3A0095}" srcOrd="2" destOrd="0" parTransId="{ECAE0264-9370-4E66-95CF-1C4DC379EBF0}" sibTransId="{024A272F-116E-484B-A2E0-89D07BF8A5A7}"/>
    <dgm:cxn modelId="{AA49EF94-7F09-4D14-8996-AE4D1AA7F6CA}" type="presOf" srcId="{AAA62FC6-C794-4B8E-B70F-1274FC548079}" destId="{3D41B5D4-EA88-4096-9821-FF0B979CB4B0}" srcOrd="1" destOrd="0" presId="urn:microsoft.com/office/officeart/2009/3/layout/HorizontalOrganizationChart"/>
    <dgm:cxn modelId="{7CE80199-C04F-4FAA-A664-04E258AC7317}" type="presOf" srcId="{5266D4EC-044F-4353-AA2E-AD967E7C5BB9}" destId="{648B4374-2A8F-4A1A-83E2-B36159AA0F45}" srcOrd="0" destOrd="0" presId="urn:microsoft.com/office/officeart/2009/3/layout/HorizontalOrganizationChart"/>
    <dgm:cxn modelId="{443EA69A-391E-4B28-9979-473D63035891}" type="presOf" srcId="{DE24BB22-18D5-4020-9F41-5772BF255742}" destId="{BC1EDE3E-C16D-49C5-AE56-36176E4CAE93}" srcOrd="0" destOrd="0" presId="urn:microsoft.com/office/officeart/2009/3/layout/HorizontalOrganizationChart"/>
    <dgm:cxn modelId="{B9A17A9B-87B1-4814-9654-753810E639D9}" type="presOf" srcId="{5C29711D-A744-4D96-B793-90C646DB9B5F}" destId="{FCF5A8E2-3B85-46CF-A1DC-677054317C09}" srcOrd="1" destOrd="0" presId="urn:microsoft.com/office/officeart/2009/3/layout/HorizontalOrganizationChart"/>
    <dgm:cxn modelId="{F06DC69B-D15E-493E-8556-86553216A875}" type="presOf" srcId="{49BCF922-61E5-4609-9068-2DA52502F308}" destId="{298720A2-B912-47DF-9433-5794953030F1}" srcOrd="0" destOrd="0" presId="urn:microsoft.com/office/officeart/2009/3/layout/HorizontalOrganizationChart"/>
    <dgm:cxn modelId="{0DB78E9D-C933-4283-B34A-19BB6E6B5DF0}" srcId="{715E9624-57CC-40BE-889C-2548021DA9FD}" destId="{8C1EA4C8-3BF5-4847-9127-6F97ED1A21CA}" srcOrd="0" destOrd="0" parTransId="{DF5859DF-CB8F-4850-8791-B714B0E90C34}" sibTransId="{1325E746-9943-4CC7-ACF1-4373FDC7F115}"/>
    <dgm:cxn modelId="{228728A2-C207-437A-B2DB-2E4A6660F668}" srcId="{FFC7F1F6-C264-4823-B11A-D8053E10EA88}" destId="{49BAA495-5322-44D1-B401-1C0C05D0B540}" srcOrd="1" destOrd="0" parTransId="{2AEC02C4-B4B4-4EB3-BE89-8B1B904D53F0}" sibTransId="{D4FAF59F-2523-4764-A926-5586819D322F}"/>
    <dgm:cxn modelId="{367CF8A4-6667-46B8-8A69-4EE132B76B4D}" type="presOf" srcId="{49BAA495-5322-44D1-B401-1C0C05D0B540}" destId="{E754C1CF-B47A-46AC-B34D-988C6B05804A}" srcOrd="0" destOrd="0" presId="urn:microsoft.com/office/officeart/2009/3/layout/HorizontalOrganizationChart"/>
    <dgm:cxn modelId="{D050C1A5-0E94-4352-B632-69BE118A7CDE}" type="presOf" srcId="{5D5A2A56-4B00-44DC-890F-84823B3A0095}" destId="{71B2C8E4-D8BA-4755-99B2-280EE1529B9B}" srcOrd="0" destOrd="0" presId="urn:microsoft.com/office/officeart/2009/3/layout/HorizontalOrganizationChart"/>
    <dgm:cxn modelId="{EA8CA6A7-E409-4A78-A778-C2B7562640D3}" type="presOf" srcId="{EE433BB4-21EC-49AA-959B-666A8FD992DF}" destId="{25B3A28D-3E76-45EF-BBB4-603874806EB3}" srcOrd="0" destOrd="0" presId="urn:microsoft.com/office/officeart/2009/3/layout/HorizontalOrganizationChart"/>
    <dgm:cxn modelId="{34070EAE-7131-43BF-B948-8207BEC09063}" type="presOf" srcId="{DA69F6BF-53BF-48CD-B84E-4E8D8B48CF7C}" destId="{C9712550-ADAF-4BDD-A998-10789B4CE559}" srcOrd="0" destOrd="0" presId="urn:microsoft.com/office/officeart/2009/3/layout/HorizontalOrganizationChart"/>
    <dgm:cxn modelId="{2B3369B2-06B5-4089-A983-32D11B6F8F0F}" type="presOf" srcId="{C34F01CB-767D-487B-89F6-1B9FA972AD26}" destId="{2B38C7BC-C4BD-4C63-BC89-EF44C883B06C}" srcOrd="0" destOrd="0" presId="urn:microsoft.com/office/officeart/2009/3/layout/HorizontalOrganizationChart"/>
    <dgm:cxn modelId="{3CA5D3B2-C56A-4332-A6C7-F6750D4D3BF1}" type="presOf" srcId="{38801AEF-6F33-48A2-9DCC-734F9B004F4B}" destId="{4F92BCA7-1AA6-460B-ACB7-24585056D38B}" srcOrd="0" destOrd="0" presId="urn:microsoft.com/office/officeart/2009/3/layout/HorizontalOrganizationChart"/>
    <dgm:cxn modelId="{4E4961BD-6F97-42E9-90C6-6066C841561B}" type="presOf" srcId="{49BAA495-5322-44D1-B401-1C0C05D0B540}" destId="{59D3444D-25A8-411E-B081-56AD3777C139}" srcOrd="1" destOrd="0" presId="urn:microsoft.com/office/officeart/2009/3/layout/HorizontalOrganizationChart"/>
    <dgm:cxn modelId="{57932AC7-DB17-478D-BFE5-8B78226E38ED}" type="presOf" srcId="{8C1EA4C8-3BF5-4847-9127-6F97ED1A21CA}" destId="{CC5F667F-46C4-4485-9E59-D9148B74D5DF}" srcOrd="0" destOrd="0" presId="urn:microsoft.com/office/officeart/2009/3/layout/HorizontalOrganizationChart"/>
    <dgm:cxn modelId="{502BE3CC-E049-4355-B622-3B873257ACE9}" type="presOf" srcId="{AAA62FC6-C794-4B8E-B70F-1274FC548079}" destId="{996EC0B0-3559-49D5-9D30-E4084309EC17}" srcOrd="0" destOrd="0" presId="urn:microsoft.com/office/officeart/2009/3/layout/HorizontalOrganizationChart"/>
    <dgm:cxn modelId="{3FE95DCD-6C23-408C-9607-1FE2FBDF299B}" type="presOf" srcId="{8C1EA4C8-3BF5-4847-9127-6F97ED1A21CA}" destId="{6B22A3CB-C553-4C09-968B-A0A5F9040757}" srcOrd="1" destOrd="0" presId="urn:microsoft.com/office/officeart/2009/3/layout/HorizontalOrganizationChart"/>
    <dgm:cxn modelId="{B95113DE-AE61-4752-90DC-D19C86187604}" type="presOf" srcId="{DA69F6BF-53BF-48CD-B84E-4E8D8B48CF7C}" destId="{C2A1B97D-5765-4447-B667-3A16097661B0}" srcOrd="1" destOrd="0" presId="urn:microsoft.com/office/officeart/2009/3/layout/HorizontalOrganizationChart"/>
    <dgm:cxn modelId="{74D389E1-AE4A-4DD6-8AF6-C68D3CB3DB8E}" type="presOf" srcId="{F2F36402-86DF-4634-BD17-6F4660156FCF}" destId="{ECA990E3-ECE6-45A2-A6AC-8E1A2BF52521}" srcOrd="0" destOrd="0" presId="urn:microsoft.com/office/officeart/2009/3/layout/HorizontalOrganizationChart"/>
    <dgm:cxn modelId="{516A92EE-49B5-474D-9B77-B2FC15F2D6D2}" type="presOf" srcId="{72EDD16E-CD51-4A39-83D8-3A1B2B793F34}" destId="{D11BCA3D-E8E4-4A9F-99E6-657FAA0DACAC}" srcOrd="0" destOrd="0" presId="urn:microsoft.com/office/officeart/2009/3/layout/HorizontalOrganizationChart"/>
    <dgm:cxn modelId="{106039F0-ED7E-442A-B10F-1EE3481B7CB1}" type="presOf" srcId="{ECAE0264-9370-4E66-95CF-1C4DC379EBF0}" destId="{18276181-F7F8-4ECE-A596-542AB0037F10}" srcOrd="0" destOrd="0" presId="urn:microsoft.com/office/officeart/2009/3/layout/HorizontalOrganizationChart"/>
    <dgm:cxn modelId="{A030B0FC-E3DA-410A-B40E-775DA7A7AF36}" type="presOf" srcId="{FFC7F1F6-C264-4823-B11A-D8053E10EA88}" destId="{B76624C1-603D-4EDD-9069-BB681AE190C8}" srcOrd="1" destOrd="0" presId="urn:microsoft.com/office/officeart/2009/3/layout/HorizontalOrganizationChart"/>
    <dgm:cxn modelId="{CE12375F-397F-43BD-A853-E5C599598643}" type="presParOf" srcId="{BE88CA59-F283-49C6-88A0-706331CB4CFC}" destId="{B105D189-175B-478C-9514-50BB5D5A8F53}" srcOrd="0" destOrd="0" presId="urn:microsoft.com/office/officeart/2009/3/layout/HorizontalOrganizationChart"/>
    <dgm:cxn modelId="{FD8167BC-6617-4AF5-AB8D-CD2FB354C7BA}" type="presParOf" srcId="{B105D189-175B-478C-9514-50BB5D5A8F53}" destId="{3196F2E6-4EAA-42E5-84FC-31DDB0FC5853}" srcOrd="0" destOrd="0" presId="urn:microsoft.com/office/officeart/2009/3/layout/HorizontalOrganizationChart"/>
    <dgm:cxn modelId="{40564713-01A2-4489-904E-DBC682BE39A5}" type="presParOf" srcId="{3196F2E6-4EAA-42E5-84FC-31DDB0FC5853}" destId="{CC5F667F-46C4-4485-9E59-D9148B74D5DF}" srcOrd="0" destOrd="0" presId="urn:microsoft.com/office/officeart/2009/3/layout/HorizontalOrganizationChart"/>
    <dgm:cxn modelId="{1297B4BE-A67A-47F5-908E-197AFFC2B39E}" type="presParOf" srcId="{3196F2E6-4EAA-42E5-84FC-31DDB0FC5853}" destId="{6B22A3CB-C553-4C09-968B-A0A5F9040757}" srcOrd="1" destOrd="0" presId="urn:microsoft.com/office/officeart/2009/3/layout/HorizontalOrganizationChart"/>
    <dgm:cxn modelId="{3BC56FE3-3651-41E3-B008-DCFE192EEE16}" type="presParOf" srcId="{B105D189-175B-478C-9514-50BB5D5A8F53}" destId="{0E3062B3-6E7B-47C3-AC04-D9C989CC3487}" srcOrd="1" destOrd="0" presId="urn:microsoft.com/office/officeart/2009/3/layout/HorizontalOrganizationChart"/>
    <dgm:cxn modelId="{7E5F33B5-1929-435C-9AB2-6E0D47ACCF57}" type="presParOf" srcId="{0E3062B3-6E7B-47C3-AC04-D9C989CC3487}" destId="{B8AE675E-2477-4933-A374-5C21C3EBE81E}" srcOrd="0" destOrd="0" presId="urn:microsoft.com/office/officeart/2009/3/layout/HorizontalOrganizationChart"/>
    <dgm:cxn modelId="{3F0D6F53-9B93-4850-BEFB-98B5C03DF836}" type="presParOf" srcId="{0E3062B3-6E7B-47C3-AC04-D9C989CC3487}" destId="{FEDF2834-5090-41CC-B3E4-014FEC14C416}" srcOrd="1" destOrd="0" presId="urn:microsoft.com/office/officeart/2009/3/layout/HorizontalOrganizationChart"/>
    <dgm:cxn modelId="{0A149104-68A5-47D0-A19B-5A99D444CAA5}" type="presParOf" srcId="{FEDF2834-5090-41CC-B3E4-014FEC14C416}" destId="{C8D5E8D7-9B22-4647-8951-DF34D3B69AC9}" srcOrd="0" destOrd="0" presId="urn:microsoft.com/office/officeart/2009/3/layout/HorizontalOrganizationChart"/>
    <dgm:cxn modelId="{D8E4D235-A883-4775-92A4-881974D1CAB9}" type="presParOf" srcId="{C8D5E8D7-9B22-4647-8951-DF34D3B69AC9}" destId="{E438104F-CDF6-4E1B-A2DC-6F172DCE0763}" srcOrd="0" destOrd="0" presId="urn:microsoft.com/office/officeart/2009/3/layout/HorizontalOrganizationChart"/>
    <dgm:cxn modelId="{1F13177F-2926-4CC0-9FA0-5B21052C335A}" type="presParOf" srcId="{C8D5E8D7-9B22-4647-8951-DF34D3B69AC9}" destId="{56282B8C-B09A-449A-B254-0C3CFAB0083D}" srcOrd="1" destOrd="0" presId="urn:microsoft.com/office/officeart/2009/3/layout/HorizontalOrganizationChart"/>
    <dgm:cxn modelId="{3C86DE74-BB4C-4D30-95B1-B7E653EA4875}" type="presParOf" srcId="{FEDF2834-5090-41CC-B3E4-014FEC14C416}" destId="{A4B33880-E6F6-4985-A28F-E498262F0FDF}" srcOrd="1" destOrd="0" presId="urn:microsoft.com/office/officeart/2009/3/layout/HorizontalOrganizationChart"/>
    <dgm:cxn modelId="{141164E1-BBDD-42FA-AE84-729DBA648E4D}" type="presParOf" srcId="{FEDF2834-5090-41CC-B3E4-014FEC14C416}" destId="{526649D7-BBA3-468F-A37B-B3EF11E97204}" srcOrd="2" destOrd="0" presId="urn:microsoft.com/office/officeart/2009/3/layout/HorizontalOrganizationChart"/>
    <dgm:cxn modelId="{435F6DEF-977C-447C-80E5-FEAADE1F14C7}" type="presParOf" srcId="{0E3062B3-6E7B-47C3-AC04-D9C989CC3487}" destId="{5C8521FA-5AA5-4A65-9A8F-23ADA0606DBD}" srcOrd="2" destOrd="0" presId="urn:microsoft.com/office/officeart/2009/3/layout/HorizontalOrganizationChart"/>
    <dgm:cxn modelId="{939832EB-3509-400D-9B0E-99BCCB6783F8}" type="presParOf" srcId="{0E3062B3-6E7B-47C3-AC04-D9C989CC3487}" destId="{199E163F-28CA-4B01-9784-7EF063915791}" srcOrd="3" destOrd="0" presId="urn:microsoft.com/office/officeart/2009/3/layout/HorizontalOrganizationChart"/>
    <dgm:cxn modelId="{18B40E05-6EAE-4136-9915-830739908E02}" type="presParOf" srcId="{199E163F-28CA-4B01-9784-7EF063915791}" destId="{DA8D4021-C052-4714-856F-3AD00CEF49DB}" srcOrd="0" destOrd="0" presId="urn:microsoft.com/office/officeart/2009/3/layout/HorizontalOrganizationChart"/>
    <dgm:cxn modelId="{398F0C4D-A499-4F64-9D68-4C29D7A34711}" type="presParOf" srcId="{DA8D4021-C052-4714-856F-3AD00CEF49DB}" destId="{ECA990E3-ECE6-45A2-A6AC-8E1A2BF52521}" srcOrd="0" destOrd="0" presId="urn:microsoft.com/office/officeart/2009/3/layout/HorizontalOrganizationChart"/>
    <dgm:cxn modelId="{C0B11AB6-8B39-438B-8999-9EA8DAEE5F04}" type="presParOf" srcId="{DA8D4021-C052-4714-856F-3AD00CEF49DB}" destId="{30EAB668-E5C7-49B5-A0BC-6059BC3A10DA}" srcOrd="1" destOrd="0" presId="urn:microsoft.com/office/officeart/2009/3/layout/HorizontalOrganizationChart"/>
    <dgm:cxn modelId="{CED337AF-CFD6-4492-AE07-1E4BE7BFE44F}" type="presParOf" srcId="{199E163F-28CA-4B01-9784-7EF063915791}" destId="{CA39EE9B-D328-46AC-A257-6B1EFDF30621}" srcOrd="1" destOrd="0" presId="urn:microsoft.com/office/officeart/2009/3/layout/HorizontalOrganizationChart"/>
    <dgm:cxn modelId="{DBD4D6EE-D92E-4331-829B-C06A38552807}" type="presParOf" srcId="{199E163F-28CA-4B01-9784-7EF063915791}" destId="{2F25C566-F984-4F45-9C10-90DA17CA3234}" srcOrd="2" destOrd="0" presId="urn:microsoft.com/office/officeart/2009/3/layout/HorizontalOrganizationChart"/>
    <dgm:cxn modelId="{6FD96C92-C139-4FC6-85C9-AC7E93F9E546}" type="presParOf" srcId="{0E3062B3-6E7B-47C3-AC04-D9C989CC3487}" destId="{18276181-F7F8-4ECE-A596-542AB0037F10}" srcOrd="4" destOrd="0" presId="urn:microsoft.com/office/officeart/2009/3/layout/HorizontalOrganizationChart"/>
    <dgm:cxn modelId="{6726F15A-5FF9-490E-BD4B-BD74A09CB3AE}" type="presParOf" srcId="{0E3062B3-6E7B-47C3-AC04-D9C989CC3487}" destId="{6B47B904-ED54-4666-BDC3-ADFA07F993DD}" srcOrd="5" destOrd="0" presId="urn:microsoft.com/office/officeart/2009/3/layout/HorizontalOrganizationChart"/>
    <dgm:cxn modelId="{D57FF14F-26D1-4827-BBA1-171C8C19D4EA}" type="presParOf" srcId="{6B47B904-ED54-4666-BDC3-ADFA07F993DD}" destId="{DD0E88CD-877F-4C2C-B11A-586B68E45049}" srcOrd="0" destOrd="0" presId="urn:microsoft.com/office/officeart/2009/3/layout/HorizontalOrganizationChart"/>
    <dgm:cxn modelId="{856C5020-E70E-4559-BA82-D64032969CA3}" type="presParOf" srcId="{DD0E88CD-877F-4C2C-B11A-586B68E45049}" destId="{71B2C8E4-D8BA-4755-99B2-280EE1529B9B}" srcOrd="0" destOrd="0" presId="urn:microsoft.com/office/officeart/2009/3/layout/HorizontalOrganizationChart"/>
    <dgm:cxn modelId="{B81A4F42-36D7-4D8F-9C81-7A3C114D3990}" type="presParOf" srcId="{DD0E88CD-877F-4C2C-B11A-586B68E45049}" destId="{E26D3C35-EE00-42A9-AF33-BC5BE53074E0}" srcOrd="1" destOrd="0" presId="urn:microsoft.com/office/officeart/2009/3/layout/HorizontalOrganizationChart"/>
    <dgm:cxn modelId="{AD0049B8-19E3-4F44-836A-D610B0E391C0}" type="presParOf" srcId="{6B47B904-ED54-4666-BDC3-ADFA07F993DD}" destId="{8E3D3C59-8776-498C-989A-1FF0E785A749}" srcOrd="1" destOrd="0" presId="urn:microsoft.com/office/officeart/2009/3/layout/HorizontalOrganizationChart"/>
    <dgm:cxn modelId="{D69B64EB-4ABA-4C94-B53C-BC1A6CE24E49}" type="presParOf" srcId="{6B47B904-ED54-4666-BDC3-ADFA07F993DD}" destId="{0FEC267D-1547-40C6-8F43-3588499A59AA}" srcOrd="2" destOrd="0" presId="urn:microsoft.com/office/officeart/2009/3/layout/HorizontalOrganizationChart"/>
    <dgm:cxn modelId="{344FC7AF-6FD3-4E21-8420-14CF812B8FFC}" type="presParOf" srcId="{B105D189-175B-478C-9514-50BB5D5A8F53}" destId="{BED86670-4188-4324-A5DC-2B2B436F59DC}" srcOrd="2" destOrd="0" presId="urn:microsoft.com/office/officeart/2009/3/layout/HorizontalOrganizationChart"/>
    <dgm:cxn modelId="{1E85CFC0-756B-4ABA-964D-D1D95BF889C2}" type="presParOf" srcId="{BE88CA59-F283-49C6-88A0-706331CB4CFC}" destId="{6E12F131-7FF3-4408-91A6-539B121FCB48}" srcOrd="1" destOrd="0" presId="urn:microsoft.com/office/officeart/2009/3/layout/HorizontalOrganizationChart"/>
    <dgm:cxn modelId="{5CE28824-F1DB-4F21-9586-8D5FB18FBA77}" type="presParOf" srcId="{6E12F131-7FF3-4408-91A6-539B121FCB48}" destId="{ED085B69-C57C-4CB4-8930-4FFA3E0BF3E8}" srcOrd="0" destOrd="0" presId="urn:microsoft.com/office/officeart/2009/3/layout/HorizontalOrganizationChart"/>
    <dgm:cxn modelId="{0D250D8F-E9BB-4372-A07A-694B32081A44}" type="presParOf" srcId="{ED085B69-C57C-4CB4-8930-4FFA3E0BF3E8}" destId="{767D0E11-98D2-4C98-B3C0-0B8146BDCAB2}" srcOrd="0" destOrd="0" presId="urn:microsoft.com/office/officeart/2009/3/layout/HorizontalOrganizationChart"/>
    <dgm:cxn modelId="{86BD28BE-F87A-40F5-8179-DABFC9B32AC6}" type="presParOf" srcId="{ED085B69-C57C-4CB4-8930-4FFA3E0BF3E8}" destId="{B76624C1-603D-4EDD-9069-BB681AE190C8}" srcOrd="1" destOrd="0" presId="urn:microsoft.com/office/officeart/2009/3/layout/HorizontalOrganizationChart"/>
    <dgm:cxn modelId="{F65BCAB5-C1C6-4603-AACC-800AC8E6EA8C}" type="presParOf" srcId="{6E12F131-7FF3-4408-91A6-539B121FCB48}" destId="{9FCC0D99-193B-4F30-BD37-9FB00DC289CB}" srcOrd="1" destOrd="0" presId="urn:microsoft.com/office/officeart/2009/3/layout/HorizontalOrganizationChart"/>
    <dgm:cxn modelId="{79751F41-491E-4E16-A626-95758B3D2411}" type="presParOf" srcId="{9FCC0D99-193B-4F30-BD37-9FB00DC289CB}" destId="{8F5D83FB-8BC2-458C-8BDF-2329321BD7C1}" srcOrd="0" destOrd="0" presId="urn:microsoft.com/office/officeart/2009/3/layout/HorizontalOrganizationChart"/>
    <dgm:cxn modelId="{2A19D40B-5965-47AE-A9D6-0EFF5F459A9D}" type="presParOf" srcId="{9FCC0D99-193B-4F30-BD37-9FB00DC289CB}" destId="{8B5FBE1E-424B-43BF-A958-AA40566DA846}" srcOrd="1" destOrd="0" presId="urn:microsoft.com/office/officeart/2009/3/layout/HorizontalOrganizationChart"/>
    <dgm:cxn modelId="{D1B7D0F0-6316-4DC8-A676-7A6F71C0BEE1}" type="presParOf" srcId="{8B5FBE1E-424B-43BF-A958-AA40566DA846}" destId="{B09A048E-9FEF-4A9E-B853-149FC0148F47}" srcOrd="0" destOrd="0" presId="urn:microsoft.com/office/officeart/2009/3/layout/HorizontalOrganizationChart"/>
    <dgm:cxn modelId="{4C0CB772-7812-4674-96AB-A17D56E6C154}" type="presParOf" srcId="{B09A048E-9FEF-4A9E-B853-149FC0148F47}" destId="{4F92BCA7-1AA6-460B-ACB7-24585056D38B}" srcOrd="0" destOrd="0" presId="urn:microsoft.com/office/officeart/2009/3/layout/HorizontalOrganizationChart"/>
    <dgm:cxn modelId="{0C24C167-94A7-4C39-B08E-CD75A3D22DDE}" type="presParOf" srcId="{B09A048E-9FEF-4A9E-B853-149FC0148F47}" destId="{ECD0DAF5-9678-494D-BB99-D4D7371FF3BE}" srcOrd="1" destOrd="0" presId="urn:microsoft.com/office/officeart/2009/3/layout/HorizontalOrganizationChart"/>
    <dgm:cxn modelId="{4DB0CF8C-F442-40AC-9735-4C68C5A65DBE}" type="presParOf" srcId="{8B5FBE1E-424B-43BF-A958-AA40566DA846}" destId="{F7C234C6-39B3-4BC9-A071-9E0C264A0269}" srcOrd="1" destOrd="0" presId="urn:microsoft.com/office/officeart/2009/3/layout/HorizontalOrganizationChart"/>
    <dgm:cxn modelId="{81E254D1-52D7-4261-8263-C83714842F5D}" type="presParOf" srcId="{8B5FBE1E-424B-43BF-A958-AA40566DA846}" destId="{D8F89ABC-1DDE-4652-8616-435C80D29D41}" srcOrd="2" destOrd="0" presId="urn:microsoft.com/office/officeart/2009/3/layout/HorizontalOrganizationChart"/>
    <dgm:cxn modelId="{BDD13F9F-5C26-41DD-AF71-F7CAE9F5420C}" type="presParOf" srcId="{9FCC0D99-193B-4F30-BD37-9FB00DC289CB}" destId="{F5F04472-873C-4212-B0F3-A86AD994C260}" srcOrd="2" destOrd="0" presId="urn:microsoft.com/office/officeart/2009/3/layout/HorizontalOrganizationChart"/>
    <dgm:cxn modelId="{724E7870-DDCF-4C20-A18B-B7B80EF522C6}" type="presParOf" srcId="{9FCC0D99-193B-4F30-BD37-9FB00DC289CB}" destId="{4DC134CF-D784-4205-BE0F-F8A9E89F3DD2}" srcOrd="3" destOrd="0" presId="urn:microsoft.com/office/officeart/2009/3/layout/HorizontalOrganizationChart"/>
    <dgm:cxn modelId="{7119C6EA-BE84-4EA9-981D-88F287455552}" type="presParOf" srcId="{4DC134CF-D784-4205-BE0F-F8A9E89F3DD2}" destId="{6B384054-B7AD-46C4-966F-206EC914023B}" srcOrd="0" destOrd="0" presId="urn:microsoft.com/office/officeart/2009/3/layout/HorizontalOrganizationChart"/>
    <dgm:cxn modelId="{A914A37F-8888-443A-9E9D-0730517BC4BF}" type="presParOf" srcId="{6B384054-B7AD-46C4-966F-206EC914023B}" destId="{E754C1CF-B47A-46AC-B34D-988C6B05804A}" srcOrd="0" destOrd="0" presId="urn:microsoft.com/office/officeart/2009/3/layout/HorizontalOrganizationChart"/>
    <dgm:cxn modelId="{FC107834-4328-4021-8C00-6185E343AA80}" type="presParOf" srcId="{6B384054-B7AD-46C4-966F-206EC914023B}" destId="{59D3444D-25A8-411E-B081-56AD3777C139}" srcOrd="1" destOrd="0" presId="urn:microsoft.com/office/officeart/2009/3/layout/HorizontalOrganizationChart"/>
    <dgm:cxn modelId="{72666268-C701-4BF9-8BF2-193D66E2C3E6}" type="presParOf" srcId="{4DC134CF-D784-4205-BE0F-F8A9E89F3DD2}" destId="{3CF9DFDB-7EC4-4750-8F10-35D4B3987DFE}" srcOrd="1" destOrd="0" presId="urn:microsoft.com/office/officeart/2009/3/layout/HorizontalOrganizationChart"/>
    <dgm:cxn modelId="{0DF8828F-ED3C-4036-9F9D-1C57D82D8D62}" type="presParOf" srcId="{4DC134CF-D784-4205-BE0F-F8A9E89F3DD2}" destId="{FD09D617-F279-4316-9923-399D109FE34F}" srcOrd="2" destOrd="0" presId="urn:microsoft.com/office/officeart/2009/3/layout/HorizontalOrganizationChart"/>
    <dgm:cxn modelId="{061E10D0-F89C-4673-A7C9-F4A3BEE01472}" type="presParOf" srcId="{9FCC0D99-193B-4F30-BD37-9FB00DC289CB}" destId="{2B38C7BC-C4BD-4C63-BC89-EF44C883B06C}" srcOrd="4" destOrd="0" presId="urn:microsoft.com/office/officeart/2009/3/layout/HorizontalOrganizationChart"/>
    <dgm:cxn modelId="{472D5FC9-4BAB-40DB-8D97-CD4D99A3BC95}" type="presParOf" srcId="{9FCC0D99-193B-4F30-BD37-9FB00DC289CB}" destId="{6460E88F-C6AF-4F16-8453-46238360D063}" srcOrd="5" destOrd="0" presId="urn:microsoft.com/office/officeart/2009/3/layout/HorizontalOrganizationChart"/>
    <dgm:cxn modelId="{978954F1-5749-4F42-A61B-63A2454A69E0}" type="presParOf" srcId="{6460E88F-C6AF-4F16-8453-46238360D063}" destId="{1AD75FD1-A4AA-4754-8AC9-F2CF7C506289}" srcOrd="0" destOrd="0" presId="urn:microsoft.com/office/officeart/2009/3/layout/HorizontalOrganizationChart"/>
    <dgm:cxn modelId="{4FF6CB99-48F0-4F90-9395-00DE6EBAFEC3}" type="presParOf" srcId="{1AD75FD1-A4AA-4754-8AC9-F2CF7C506289}" destId="{A0372DE6-F9A6-4643-907F-EBE01B0496BC}" srcOrd="0" destOrd="0" presId="urn:microsoft.com/office/officeart/2009/3/layout/HorizontalOrganizationChart"/>
    <dgm:cxn modelId="{10BC9032-85F9-4A76-AE66-7D4708F0E2EF}" type="presParOf" srcId="{1AD75FD1-A4AA-4754-8AC9-F2CF7C506289}" destId="{F23E10CD-B2D1-4FB5-93A0-B45C6D7FD9E5}" srcOrd="1" destOrd="0" presId="urn:microsoft.com/office/officeart/2009/3/layout/HorizontalOrganizationChart"/>
    <dgm:cxn modelId="{835D8D26-1F04-421B-BA16-00A04B220407}" type="presParOf" srcId="{6460E88F-C6AF-4F16-8453-46238360D063}" destId="{0D616A06-1E0A-41AC-AEBB-0ED03562FC6F}" srcOrd="1" destOrd="0" presId="urn:microsoft.com/office/officeart/2009/3/layout/HorizontalOrganizationChart"/>
    <dgm:cxn modelId="{949C82BF-3659-40B2-A20C-0D0C3445FEBB}" type="presParOf" srcId="{6460E88F-C6AF-4F16-8453-46238360D063}" destId="{419E5C5A-2B90-4A07-8B34-87ABFFE66383}" srcOrd="2" destOrd="0" presId="urn:microsoft.com/office/officeart/2009/3/layout/HorizontalOrganizationChart"/>
    <dgm:cxn modelId="{9CE96269-5271-4FFF-9960-7A6D14D6BE3E}" type="presParOf" srcId="{6E12F131-7FF3-4408-91A6-539B121FCB48}" destId="{E8517169-1647-4D2B-97D9-CA4CCA733F7E}" srcOrd="2" destOrd="0" presId="urn:microsoft.com/office/officeart/2009/3/layout/HorizontalOrganizationChart"/>
    <dgm:cxn modelId="{9B0D7903-509E-4650-86A0-D5942B454018}" type="presParOf" srcId="{BE88CA59-F283-49C6-88A0-706331CB4CFC}" destId="{B6B15F08-C58C-4DFC-98FF-683E0455C834}" srcOrd="2" destOrd="0" presId="urn:microsoft.com/office/officeart/2009/3/layout/HorizontalOrganizationChart"/>
    <dgm:cxn modelId="{12BA6ED8-1D0B-4D16-9E58-CFC50E0ADCE2}" type="presParOf" srcId="{B6B15F08-C58C-4DFC-98FF-683E0455C834}" destId="{1BC975AA-54A0-4B86-AA70-77910D7E2248}" srcOrd="0" destOrd="0" presId="urn:microsoft.com/office/officeart/2009/3/layout/HorizontalOrganizationChart"/>
    <dgm:cxn modelId="{5C925810-7295-46AD-BFE8-744133D09CBC}" type="presParOf" srcId="{1BC975AA-54A0-4B86-AA70-77910D7E2248}" destId="{0A51261F-82A1-49BB-A3D7-8E16343F06A9}" srcOrd="0" destOrd="0" presId="urn:microsoft.com/office/officeart/2009/3/layout/HorizontalOrganizationChart"/>
    <dgm:cxn modelId="{E1B1D744-DC70-4950-9E76-8C3D680A9A64}" type="presParOf" srcId="{1BC975AA-54A0-4B86-AA70-77910D7E2248}" destId="{67234294-63D2-4C6D-89C2-55741B2828C3}" srcOrd="1" destOrd="0" presId="urn:microsoft.com/office/officeart/2009/3/layout/HorizontalOrganizationChart"/>
    <dgm:cxn modelId="{BD298EDD-1700-4A9C-BE44-2DD251FBF417}" type="presParOf" srcId="{B6B15F08-C58C-4DFC-98FF-683E0455C834}" destId="{663C5BB1-26DF-44CC-8938-C265C94AC922}" srcOrd="1" destOrd="0" presId="urn:microsoft.com/office/officeart/2009/3/layout/HorizontalOrganizationChart"/>
    <dgm:cxn modelId="{94D32539-9F7B-4A4A-906F-579F5BDDBA93}" type="presParOf" srcId="{663C5BB1-26DF-44CC-8938-C265C94AC922}" destId="{BC1EDE3E-C16D-49C5-AE56-36176E4CAE93}" srcOrd="0" destOrd="0" presId="urn:microsoft.com/office/officeart/2009/3/layout/HorizontalOrganizationChart"/>
    <dgm:cxn modelId="{F58188EB-C89C-4623-A69E-685D5BE8F807}" type="presParOf" srcId="{663C5BB1-26DF-44CC-8938-C265C94AC922}" destId="{ED4C8DD9-7997-4A48-B3A6-DEF4E0123528}" srcOrd="1" destOrd="0" presId="urn:microsoft.com/office/officeart/2009/3/layout/HorizontalOrganizationChart"/>
    <dgm:cxn modelId="{C9FC36AD-DF67-412A-A7A1-B2661508BEBB}" type="presParOf" srcId="{ED4C8DD9-7997-4A48-B3A6-DEF4E0123528}" destId="{22CE20B4-4143-41DA-BE00-776D4673E262}" srcOrd="0" destOrd="0" presId="urn:microsoft.com/office/officeart/2009/3/layout/HorizontalOrganizationChart"/>
    <dgm:cxn modelId="{2886E057-E2CD-4B95-8B7D-28D591394691}" type="presParOf" srcId="{22CE20B4-4143-41DA-BE00-776D4673E262}" destId="{C9712550-ADAF-4BDD-A998-10789B4CE559}" srcOrd="0" destOrd="0" presId="urn:microsoft.com/office/officeart/2009/3/layout/HorizontalOrganizationChart"/>
    <dgm:cxn modelId="{E77AA3F9-5789-484E-8B9C-F67E1D663C8C}" type="presParOf" srcId="{22CE20B4-4143-41DA-BE00-776D4673E262}" destId="{C2A1B97D-5765-4447-B667-3A16097661B0}" srcOrd="1" destOrd="0" presId="urn:microsoft.com/office/officeart/2009/3/layout/HorizontalOrganizationChart"/>
    <dgm:cxn modelId="{44CF6A8D-B32B-4B34-9A49-6CFF900FB758}" type="presParOf" srcId="{ED4C8DD9-7997-4A48-B3A6-DEF4E0123528}" destId="{A2D8ED0A-AA90-47A6-B991-EF95B3D2B724}" srcOrd="1" destOrd="0" presId="urn:microsoft.com/office/officeart/2009/3/layout/HorizontalOrganizationChart"/>
    <dgm:cxn modelId="{9D58E6D7-1942-4C0D-9281-370A472B0373}" type="presParOf" srcId="{ED4C8DD9-7997-4A48-B3A6-DEF4E0123528}" destId="{5275DC89-30C4-499C-AA31-C02068E9B75A}" srcOrd="2" destOrd="0" presId="urn:microsoft.com/office/officeart/2009/3/layout/HorizontalOrganizationChart"/>
    <dgm:cxn modelId="{DE308B5F-AE07-4DEE-8ADE-3CC817013B04}" type="presParOf" srcId="{663C5BB1-26DF-44CC-8938-C265C94AC922}" destId="{298720A2-B912-47DF-9433-5794953030F1}" srcOrd="2" destOrd="0" presId="urn:microsoft.com/office/officeart/2009/3/layout/HorizontalOrganizationChart"/>
    <dgm:cxn modelId="{02895BE3-FEA6-49C6-A6D5-B69B490D7A9E}" type="presParOf" srcId="{663C5BB1-26DF-44CC-8938-C265C94AC922}" destId="{8A9247C6-29C0-44F3-9489-71E0A9342FFD}" srcOrd="3" destOrd="0" presId="urn:microsoft.com/office/officeart/2009/3/layout/HorizontalOrganizationChart"/>
    <dgm:cxn modelId="{60FA59C6-97A2-47A5-82BD-AF71B57FED7D}" type="presParOf" srcId="{8A9247C6-29C0-44F3-9489-71E0A9342FFD}" destId="{5BBD3BF1-CE3B-4FAA-87F9-A3F9F6090440}" srcOrd="0" destOrd="0" presId="urn:microsoft.com/office/officeart/2009/3/layout/HorizontalOrganizationChart"/>
    <dgm:cxn modelId="{7082A426-A8F8-4C42-85FA-17A4B54AF24A}" type="presParOf" srcId="{5BBD3BF1-CE3B-4FAA-87F9-A3F9F6090440}" destId="{996EC0B0-3559-49D5-9D30-E4084309EC17}" srcOrd="0" destOrd="0" presId="urn:microsoft.com/office/officeart/2009/3/layout/HorizontalOrganizationChart"/>
    <dgm:cxn modelId="{015E991C-A467-4BBE-9080-906E54B33A19}" type="presParOf" srcId="{5BBD3BF1-CE3B-4FAA-87F9-A3F9F6090440}" destId="{3D41B5D4-EA88-4096-9821-FF0B979CB4B0}" srcOrd="1" destOrd="0" presId="urn:microsoft.com/office/officeart/2009/3/layout/HorizontalOrganizationChart"/>
    <dgm:cxn modelId="{C25055A6-A398-4484-9F0E-972B19A7DC86}" type="presParOf" srcId="{8A9247C6-29C0-44F3-9489-71E0A9342FFD}" destId="{2BB2D3D8-EB78-4AD0-9711-F8043D81E668}" srcOrd="1" destOrd="0" presId="urn:microsoft.com/office/officeart/2009/3/layout/HorizontalOrganizationChart"/>
    <dgm:cxn modelId="{C244352D-22D2-46CF-BAA2-0AE611FEDD15}" type="presParOf" srcId="{8A9247C6-29C0-44F3-9489-71E0A9342FFD}" destId="{330BD01B-1E89-473F-A79F-99DC7C7738BB}" srcOrd="2" destOrd="0" presId="urn:microsoft.com/office/officeart/2009/3/layout/HorizontalOrganizationChart"/>
    <dgm:cxn modelId="{D92A70CC-1040-4DB0-B5C7-2E055C171588}" type="presParOf" srcId="{663C5BB1-26DF-44CC-8938-C265C94AC922}" destId="{D11BCA3D-E8E4-4A9F-99E6-657FAA0DACAC}" srcOrd="4" destOrd="0" presId="urn:microsoft.com/office/officeart/2009/3/layout/HorizontalOrganizationChart"/>
    <dgm:cxn modelId="{4AE4FC04-7517-4ACB-BC0C-B75D1F74AEA3}" type="presParOf" srcId="{663C5BB1-26DF-44CC-8938-C265C94AC922}" destId="{7BEBA304-05A7-4033-993F-0D3FDE15C5AD}" srcOrd="5" destOrd="0" presId="urn:microsoft.com/office/officeart/2009/3/layout/HorizontalOrganizationChart"/>
    <dgm:cxn modelId="{8AAB62EB-E934-424A-927D-A56978153920}" type="presParOf" srcId="{7BEBA304-05A7-4033-993F-0D3FDE15C5AD}" destId="{5D7D1909-CF5E-444E-9C26-9D319127A483}" srcOrd="0" destOrd="0" presId="urn:microsoft.com/office/officeart/2009/3/layout/HorizontalOrganizationChart"/>
    <dgm:cxn modelId="{996ECF86-93EA-4A01-B196-869218F35433}" type="presParOf" srcId="{5D7D1909-CF5E-444E-9C26-9D319127A483}" destId="{648B4374-2A8F-4A1A-83E2-B36159AA0F45}" srcOrd="0" destOrd="0" presId="urn:microsoft.com/office/officeart/2009/3/layout/HorizontalOrganizationChart"/>
    <dgm:cxn modelId="{B08CB24A-149F-4E40-B12A-6153ED5CA9A5}" type="presParOf" srcId="{5D7D1909-CF5E-444E-9C26-9D319127A483}" destId="{4FD0594D-0D1D-4027-AF3C-6F75BC337EB7}" srcOrd="1" destOrd="0" presId="urn:microsoft.com/office/officeart/2009/3/layout/HorizontalOrganizationChart"/>
    <dgm:cxn modelId="{5374410A-1BF3-47E4-9657-16D44718813E}" type="presParOf" srcId="{7BEBA304-05A7-4033-993F-0D3FDE15C5AD}" destId="{AD0A9406-E96B-4B9F-8DFB-F5824DA09351}" srcOrd="1" destOrd="0" presId="urn:microsoft.com/office/officeart/2009/3/layout/HorizontalOrganizationChart"/>
    <dgm:cxn modelId="{B4D7D159-D796-4016-BF5B-C573B7629EA0}" type="presParOf" srcId="{7BEBA304-05A7-4033-993F-0D3FDE15C5AD}" destId="{B2535500-963E-4D97-B8F6-A4777A37CCAF}" srcOrd="2" destOrd="0" presId="urn:microsoft.com/office/officeart/2009/3/layout/HorizontalOrganizationChart"/>
    <dgm:cxn modelId="{8B77ACC7-5746-4CE5-B9D2-33D4092360CE}" type="presParOf" srcId="{663C5BB1-26DF-44CC-8938-C265C94AC922}" destId="{25B3A28D-3E76-45EF-BBB4-603874806EB3}" srcOrd="6" destOrd="0" presId="urn:microsoft.com/office/officeart/2009/3/layout/HorizontalOrganizationChart"/>
    <dgm:cxn modelId="{460F9979-05DB-49AD-9B67-21F7D6739C5C}" type="presParOf" srcId="{663C5BB1-26DF-44CC-8938-C265C94AC922}" destId="{EC5E4716-9852-4C2B-90B1-2D6149EA9471}" srcOrd="7" destOrd="0" presId="urn:microsoft.com/office/officeart/2009/3/layout/HorizontalOrganizationChart"/>
    <dgm:cxn modelId="{83A7F7C6-9124-4139-8771-1A4CCA59707D}" type="presParOf" srcId="{EC5E4716-9852-4C2B-90B1-2D6149EA9471}" destId="{FBA2F082-51DF-4E9E-96ED-1D0BA20B5E66}" srcOrd="0" destOrd="0" presId="urn:microsoft.com/office/officeart/2009/3/layout/HorizontalOrganizationChart"/>
    <dgm:cxn modelId="{C60ADC4D-F974-4BCD-A828-20997B2F4068}" type="presParOf" srcId="{FBA2F082-51DF-4E9E-96ED-1D0BA20B5E66}" destId="{B38C1C00-20D9-4695-9442-28AC8C8A5541}" srcOrd="0" destOrd="0" presId="urn:microsoft.com/office/officeart/2009/3/layout/HorizontalOrganizationChart"/>
    <dgm:cxn modelId="{925441CC-4D79-409B-A508-72B906AB4AC3}" type="presParOf" srcId="{FBA2F082-51DF-4E9E-96ED-1D0BA20B5E66}" destId="{FCF5A8E2-3B85-46CF-A1DC-677054317C09}" srcOrd="1" destOrd="0" presId="urn:microsoft.com/office/officeart/2009/3/layout/HorizontalOrganizationChart"/>
    <dgm:cxn modelId="{DCC17963-9A83-482C-BFC0-F8BF084811DB}" type="presParOf" srcId="{EC5E4716-9852-4C2B-90B1-2D6149EA9471}" destId="{8FADFA65-044F-4048-BB5B-99B210BC353E}" srcOrd="1" destOrd="0" presId="urn:microsoft.com/office/officeart/2009/3/layout/HorizontalOrganizationChart"/>
    <dgm:cxn modelId="{6645D2AE-15E5-427A-AC8A-15833F3E0657}" type="presParOf" srcId="{EC5E4716-9852-4C2B-90B1-2D6149EA9471}" destId="{F67EAD0D-3E83-41C5-934C-E6BC2B6C7BD6}" srcOrd="2" destOrd="0" presId="urn:microsoft.com/office/officeart/2009/3/layout/HorizontalOrganizationChart"/>
    <dgm:cxn modelId="{0AA93F2D-B0FA-4966-9D24-CDA5352137D8}" type="presParOf" srcId="{B6B15F08-C58C-4DFC-98FF-683E0455C834}" destId="{986E8D13-7AF3-41F2-B9D5-48A4F1996CE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3A28D-3E76-45EF-BBB4-603874806EB3}">
      <dsp:nvSpPr>
        <dsp:cNvPr id="0" name=""/>
        <dsp:cNvSpPr/>
      </dsp:nvSpPr>
      <dsp:spPr>
        <a:xfrm>
          <a:off x="2733986" y="4431807"/>
          <a:ext cx="1657446" cy="845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323" y="0"/>
              </a:lnTo>
              <a:lnTo>
                <a:pt x="1526323" y="845741"/>
              </a:lnTo>
              <a:lnTo>
                <a:pt x="1657446" y="8457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BCA3D-E8E4-4A9F-99E6-657FAA0DACAC}">
      <dsp:nvSpPr>
        <dsp:cNvPr id="0" name=""/>
        <dsp:cNvSpPr/>
      </dsp:nvSpPr>
      <dsp:spPr>
        <a:xfrm>
          <a:off x="2733986" y="4431807"/>
          <a:ext cx="1657446" cy="281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323" y="0"/>
              </a:lnTo>
              <a:lnTo>
                <a:pt x="1526323" y="281913"/>
              </a:lnTo>
              <a:lnTo>
                <a:pt x="1657446" y="281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720A2-B912-47DF-9433-5794953030F1}">
      <dsp:nvSpPr>
        <dsp:cNvPr id="0" name=""/>
        <dsp:cNvSpPr/>
      </dsp:nvSpPr>
      <dsp:spPr>
        <a:xfrm>
          <a:off x="2733986" y="4149893"/>
          <a:ext cx="1657446" cy="281913"/>
        </a:xfrm>
        <a:custGeom>
          <a:avLst/>
          <a:gdLst/>
          <a:ahLst/>
          <a:cxnLst/>
          <a:rect l="0" t="0" r="0" b="0"/>
          <a:pathLst>
            <a:path>
              <a:moveTo>
                <a:pt x="0" y="281913"/>
              </a:moveTo>
              <a:lnTo>
                <a:pt x="1526323" y="281913"/>
              </a:lnTo>
              <a:lnTo>
                <a:pt x="1526323" y="0"/>
              </a:lnTo>
              <a:lnTo>
                <a:pt x="16574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EDE3E-C16D-49C5-AE56-36176E4CAE93}">
      <dsp:nvSpPr>
        <dsp:cNvPr id="0" name=""/>
        <dsp:cNvSpPr/>
      </dsp:nvSpPr>
      <dsp:spPr>
        <a:xfrm>
          <a:off x="2733986" y="3586066"/>
          <a:ext cx="1657446" cy="845741"/>
        </a:xfrm>
        <a:custGeom>
          <a:avLst/>
          <a:gdLst/>
          <a:ahLst/>
          <a:cxnLst/>
          <a:rect l="0" t="0" r="0" b="0"/>
          <a:pathLst>
            <a:path>
              <a:moveTo>
                <a:pt x="0" y="845741"/>
              </a:moveTo>
              <a:lnTo>
                <a:pt x="1526323" y="845741"/>
              </a:lnTo>
              <a:lnTo>
                <a:pt x="1526323" y="0"/>
              </a:lnTo>
              <a:lnTo>
                <a:pt x="16574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8C7BC-C4BD-4C63-BC89-EF44C883B06C}">
      <dsp:nvSpPr>
        <dsp:cNvPr id="0" name=""/>
        <dsp:cNvSpPr/>
      </dsp:nvSpPr>
      <dsp:spPr>
        <a:xfrm>
          <a:off x="2733986" y="2458411"/>
          <a:ext cx="1657446" cy="56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323" y="0"/>
              </a:lnTo>
              <a:lnTo>
                <a:pt x="1526323" y="563827"/>
              </a:lnTo>
              <a:lnTo>
                <a:pt x="1657446" y="563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4472-873C-4212-B0F3-A86AD994C260}">
      <dsp:nvSpPr>
        <dsp:cNvPr id="0" name=""/>
        <dsp:cNvSpPr/>
      </dsp:nvSpPr>
      <dsp:spPr>
        <a:xfrm>
          <a:off x="2733986" y="2412691"/>
          <a:ext cx="1657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574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D83FB-8BC2-458C-8BDF-2329321BD7C1}">
      <dsp:nvSpPr>
        <dsp:cNvPr id="0" name=""/>
        <dsp:cNvSpPr/>
      </dsp:nvSpPr>
      <dsp:spPr>
        <a:xfrm>
          <a:off x="2733986" y="1894583"/>
          <a:ext cx="1657446" cy="563827"/>
        </a:xfrm>
        <a:custGeom>
          <a:avLst/>
          <a:gdLst/>
          <a:ahLst/>
          <a:cxnLst/>
          <a:rect l="0" t="0" r="0" b="0"/>
          <a:pathLst>
            <a:path>
              <a:moveTo>
                <a:pt x="0" y="563827"/>
              </a:moveTo>
              <a:lnTo>
                <a:pt x="1526323" y="563827"/>
              </a:lnTo>
              <a:lnTo>
                <a:pt x="1526323" y="0"/>
              </a:lnTo>
              <a:lnTo>
                <a:pt x="16574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76181-F7F8-4ECE-A596-542AB0037F10}">
      <dsp:nvSpPr>
        <dsp:cNvPr id="0" name=""/>
        <dsp:cNvSpPr/>
      </dsp:nvSpPr>
      <dsp:spPr>
        <a:xfrm>
          <a:off x="2733986" y="766928"/>
          <a:ext cx="1657446" cy="563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6323" y="0"/>
              </a:lnTo>
              <a:lnTo>
                <a:pt x="1526323" y="563827"/>
              </a:lnTo>
              <a:lnTo>
                <a:pt x="1657446" y="5638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521FA-5AA5-4A65-9A8F-23ADA0606DBD}">
      <dsp:nvSpPr>
        <dsp:cNvPr id="0" name=""/>
        <dsp:cNvSpPr/>
      </dsp:nvSpPr>
      <dsp:spPr>
        <a:xfrm>
          <a:off x="2733986" y="721208"/>
          <a:ext cx="1657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574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E675E-2477-4933-A374-5C21C3EBE81E}">
      <dsp:nvSpPr>
        <dsp:cNvPr id="0" name=""/>
        <dsp:cNvSpPr/>
      </dsp:nvSpPr>
      <dsp:spPr>
        <a:xfrm>
          <a:off x="2733986" y="203100"/>
          <a:ext cx="1657446" cy="563827"/>
        </a:xfrm>
        <a:custGeom>
          <a:avLst/>
          <a:gdLst/>
          <a:ahLst/>
          <a:cxnLst/>
          <a:rect l="0" t="0" r="0" b="0"/>
          <a:pathLst>
            <a:path>
              <a:moveTo>
                <a:pt x="0" y="563827"/>
              </a:moveTo>
              <a:lnTo>
                <a:pt x="1526323" y="563827"/>
              </a:lnTo>
              <a:lnTo>
                <a:pt x="1526323" y="0"/>
              </a:lnTo>
              <a:lnTo>
                <a:pt x="165744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F667F-46C4-4485-9E59-D9148B74D5DF}">
      <dsp:nvSpPr>
        <dsp:cNvPr id="0" name=""/>
        <dsp:cNvSpPr/>
      </dsp:nvSpPr>
      <dsp:spPr>
        <a:xfrm>
          <a:off x="0" y="327157"/>
          <a:ext cx="2733986" cy="879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Device</a:t>
          </a:r>
          <a:endParaRPr lang="en-DK" sz="1600" kern="1200" dirty="0"/>
        </a:p>
      </dsp:txBody>
      <dsp:txXfrm>
        <a:off x="42936" y="370093"/>
        <a:ext cx="2648114" cy="793669"/>
      </dsp:txXfrm>
    </dsp:sp>
    <dsp:sp modelId="{E438104F-CDF6-4E1B-A2DC-6F172DCE0763}">
      <dsp:nvSpPr>
        <dsp:cNvPr id="0" name=""/>
        <dsp:cNvSpPr/>
      </dsp:nvSpPr>
      <dsp:spPr>
        <a:xfrm>
          <a:off x="4391433" y="3138"/>
          <a:ext cx="2733986" cy="399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Transmon + Qubit</a:t>
          </a:r>
          <a:endParaRPr lang="en-DK" sz="1600" kern="1200" dirty="0"/>
        </a:p>
      </dsp:txBody>
      <dsp:txXfrm>
        <a:off x="4410956" y="22661"/>
        <a:ext cx="2694940" cy="360878"/>
      </dsp:txXfrm>
    </dsp:sp>
    <dsp:sp modelId="{ECA990E3-ECE6-45A2-A6AC-8E1A2BF52521}">
      <dsp:nvSpPr>
        <dsp:cNvPr id="0" name=""/>
        <dsp:cNvSpPr/>
      </dsp:nvSpPr>
      <dsp:spPr>
        <a:xfrm>
          <a:off x="4391433" y="566966"/>
          <a:ext cx="2733986" cy="399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Resonator</a:t>
          </a:r>
          <a:endParaRPr lang="en-DK" sz="1600" kern="1200" dirty="0"/>
        </a:p>
      </dsp:txBody>
      <dsp:txXfrm>
        <a:off x="4410956" y="586489"/>
        <a:ext cx="2694940" cy="360878"/>
      </dsp:txXfrm>
    </dsp:sp>
    <dsp:sp modelId="{71B2C8E4-D8BA-4755-99B2-280EE1529B9B}">
      <dsp:nvSpPr>
        <dsp:cNvPr id="0" name=""/>
        <dsp:cNvSpPr/>
      </dsp:nvSpPr>
      <dsp:spPr>
        <a:xfrm>
          <a:off x="4391433" y="1130793"/>
          <a:ext cx="2733986" cy="399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Pulses</a:t>
          </a:r>
          <a:endParaRPr lang="en-DK" sz="1600" kern="1200" dirty="0"/>
        </a:p>
      </dsp:txBody>
      <dsp:txXfrm>
        <a:off x="4410956" y="1150316"/>
        <a:ext cx="2694940" cy="360878"/>
      </dsp:txXfrm>
    </dsp:sp>
    <dsp:sp modelId="{767D0E11-98D2-4C98-B3C0-0B8146BDCAB2}">
      <dsp:nvSpPr>
        <dsp:cNvPr id="0" name=""/>
        <dsp:cNvSpPr/>
      </dsp:nvSpPr>
      <dsp:spPr>
        <a:xfrm>
          <a:off x="0" y="2018640"/>
          <a:ext cx="2733986" cy="87954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</a:t>
          </a:r>
          <a:endParaRPr lang="en-DK" sz="1600" kern="1200" dirty="0"/>
        </a:p>
      </dsp:txBody>
      <dsp:txXfrm>
        <a:off x="42936" y="2061576"/>
        <a:ext cx="2648114" cy="793669"/>
      </dsp:txXfrm>
    </dsp:sp>
    <dsp:sp modelId="{4F92BCA7-1AA6-460B-ACB7-24585056D38B}">
      <dsp:nvSpPr>
        <dsp:cNvPr id="0" name=""/>
        <dsp:cNvSpPr/>
      </dsp:nvSpPr>
      <dsp:spPr>
        <a:xfrm>
          <a:off x="4391433" y="1694621"/>
          <a:ext cx="2733986" cy="39992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Resonator + Qubit</a:t>
          </a:r>
          <a:endParaRPr lang="en-DK" sz="1600" kern="1200" dirty="0"/>
        </a:p>
      </dsp:txBody>
      <dsp:txXfrm>
        <a:off x="4410956" y="1714144"/>
        <a:ext cx="2694940" cy="360878"/>
      </dsp:txXfrm>
    </dsp:sp>
    <dsp:sp modelId="{E754C1CF-B47A-46AC-B34D-988C6B05804A}">
      <dsp:nvSpPr>
        <dsp:cNvPr id="0" name=""/>
        <dsp:cNvSpPr/>
      </dsp:nvSpPr>
      <dsp:spPr>
        <a:xfrm>
          <a:off x="4391433" y="2258449"/>
          <a:ext cx="2733986" cy="39992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Dispersive (res &amp; qubit)</a:t>
          </a:r>
          <a:endParaRPr lang="en-DK" sz="1600" kern="1200" dirty="0"/>
        </a:p>
      </dsp:txBody>
      <dsp:txXfrm>
        <a:off x="4410956" y="2277972"/>
        <a:ext cx="2694940" cy="360878"/>
      </dsp:txXfrm>
    </dsp:sp>
    <dsp:sp modelId="{A0372DE6-F9A6-4643-907F-EBE01B0496BC}">
      <dsp:nvSpPr>
        <dsp:cNvPr id="0" name=""/>
        <dsp:cNvSpPr/>
      </dsp:nvSpPr>
      <dsp:spPr>
        <a:xfrm>
          <a:off x="4391433" y="2822276"/>
          <a:ext cx="2733986" cy="39992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Qubit System</a:t>
          </a:r>
          <a:endParaRPr lang="en-DK" sz="1600" kern="1200" dirty="0"/>
        </a:p>
      </dsp:txBody>
      <dsp:txXfrm>
        <a:off x="4410956" y="2841799"/>
        <a:ext cx="2694940" cy="360878"/>
      </dsp:txXfrm>
    </dsp:sp>
    <dsp:sp modelId="{0A51261F-82A1-49BB-A3D7-8E16343F06A9}">
      <dsp:nvSpPr>
        <dsp:cNvPr id="0" name=""/>
        <dsp:cNvSpPr/>
      </dsp:nvSpPr>
      <dsp:spPr>
        <a:xfrm>
          <a:off x="0" y="3992037"/>
          <a:ext cx="2733986" cy="8795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Experiment</a:t>
          </a:r>
          <a:endParaRPr lang="en-DK" sz="1600" kern="1200" dirty="0"/>
        </a:p>
      </dsp:txBody>
      <dsp:txXfrm>
        <a:off x="42936" y="4034973"/>
        <a:ext cx="2648114" cy="793669"/>
      </dsp:txXfrm>
    </dsp:sp>
    <dsp:sp modelId="{C9712550-ADAF-4BDD-A998-10789B4CE559}">
      <dsp:nvSpPr>
        <dsp:cNvPr id="0" name=""/>
        <dsp:cNvSpPr/>
      </dsp:nvSpPr>
      <dsp:spPr>
        <a:xfrm>
          <a:off x="4391433" y="3386104"/>
          <a:ext cx="2733986" cy="39992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Unitary</a:t>
          </a:r>
          <a:endParaRPr lang="en-DK" sz="1600" kern="1200" dirty="0"/>
        </a:p>
      </dsp:txBody>
      <dsp:txXfrm>
        <a:off x="4410956" y="3405627"/>
        <a:ext cx="2694940" cy="360878"/>
      </dsp:txXfrm>
    </dsp:sp>
    <dsp:sp modelId="{996EC0B0-3559-49D5-9D30-E4084309EC17}">
      <dsp:nvSpPr>
        <dsp:cNvPr id="0" name=""/>
        <dsp:cNvSpPr/>
      </dsp:nvSpPr>
      <dsp:spPr>
        <a:xfrm>
          <a:off x="4391433" y="3949931"/>
          <a:ext cx="2733986" cy="39992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Lindblad</a:t>
          </a:r>
          <a:endParaRPr lang="en-DK" sz="1600" kern="1200" dirty="0"/>
        </a:p>
      </dsp:txBody>
      <dsp:txXfrm>
        <a:off x="4410956" y="3969454"/>
        <a:ext cx="2694940" cy="360878"/>
      </dsp:txXfrm>
    </dsp:sp>
    <dsp:sp modelId="{648B4374-2A8F-4A1A-83E2-B36159AA0F45}">
      <dsp:nvSpPr>
        <dsp:cNvPr id="0" name=""/>
        <dsp:cNvSpPr/>
      </dsp:nvSpPr>
      <dsp:spPr>
        <a:xfrm>
          <a:off x="4391433" y="4513759"/>
          <a:ext cx="2733986" cy="39992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Monte Carlo</a:t>
          </a:r>
          <a:endParaRPr lang="en-DK" sz="1600" kern="1200" dirty="0"/>
        </a:p>
      </dsp:txBody>
      <dsp:txXfrm>
        <a:off x="4410956" y="4533282"/>
        <a:ext cx="2694940" cy="360878"/>
      </dsp:txXfrm>
    </dsp:sp>
    <dsp:sp modelId="{B38C1C00-20D9-4695-9442-28AC8C8A5541}">
      <dsp:nvSpPr>
        <dsp:cNvPr id="0" name=""/>
        <dsp:cNvSpPr/>
      </dsp:nvSpPr>
      <dsp:spPr>
        <a:xfrm>
          <a:off x="4391433" y="5077586"/>
          <a:ext cx="2733986" cy="39992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Stochastic Master Equation</a:t>
          </a:r>
          <a:endParaRPr lang="en-DK" sz="1600" kern="1200" dirty="0"/>
        </a:p>
      </dsp:txBody>
      <dsp:txXfrm>
        <a:off x="4410956" y="5097109"/>
        <a:ext cx="2694940" cy="36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11/10/2023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27E93C-98F3-1502-D2B7-73BBDF90AC82}"/>
              </a:ext>
            </a:extLst>
          </p:cNvPr>
          <p:cNvGrpSpPr/>
          <p:nvPr/>
        </p:nvGrpSpPr>
        <p:grpSpPr>
          <a:xfrm>
            <a:off x="5892081" y="60339"/>
            <a:ext cx="3640353" cy="6552961"/>
            <a:chOff x="1407347" y="1126863"/>
            <a:chExt cx="1311226" cy="3999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73E9475-F6E8-B192-7F9A-00695EA7D19B}"/>
                </a:ext>
              </a:extLst>
            </p:cNvPr>
            <p:cNvSpPr/>
            <p:nvPr/>
          </p:nvSpPr>
          <p:spPr>
            <a:xfrm>
              <a:off x="1407347" y="1126863"/>
              <a:ext cx="1311226" cy="3999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K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9242CE39-1FB7-A84D-2669-7FB519B350B5}"/>
                </a:ext>
              </a:extLst>
            </p:cNvPr>
            <p:cNvSpPr txBox="1"/>
            <p:nvPr/>
          </p:nvSpPr>
          <p:spPr>
            <a:xfrm>
              <a:off x="1426870" y="1138114"/>
              <a:ext cx="1272180" cy="36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Physics Classes</a:t>
              </a:r>
              <a:endParaRPr lang="en-DK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85A343F-5D1A-DEB5-3418-F6517240CD61}"/>
              </a:ext>
            </a:extLst>
          </p:cNvPr>
          <p:cNvGrpSpPr/>
          <p:nvPr/>
        </p:nvGrpSpPr>
        <p:grpSpPr>
          <a:xfrm>
            <a:off x="1569325" y="60339"/>
            <a:ext cx="3640353" cy="6552961"/>
            <a:chOff x="1407347" y="1130793"/>
            <a:chExt cx="1311226" cy="3999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CAC763-536C-6380-ABD2-E3D0E4F65F6A}"/>
                </a:ext>
              </a:extLst>
            </p:cNvPr>
            <p:cNvSpPr/>
            <p:nvPr/>
          </p:nvSpPr>
          <p:spPr>
            <a:xfrm>
              <a:off x="1407347" y="1130793"/>
              <a:ext cx="1311226" cy="3999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DK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BF50EB5-2F9F-0E7F-8915-AC60A8A304B0}"/>
                </a:ext>
              </a:extLst>
            </p:cNvPr>
            <p:cNvSpPr txBox="1"/>
            <p:nvPr/>
          </p:nvSpPr>
          <p:spPr>
            <a:xfrm>
              <a:off x="1426870" y="1142044"/>
              <a:ext cx="1272180" cy="3608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</a:rPr>
                <a:t>Parent Classes</a:t>
              </a:r>
              <a:endParaRPr lang="en-DK" sz="2000" b="1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4C5ED5-9A62-1923-381F-AB4823B33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28927"/>
              </p:ext>
            </p:extLst>
          </p:nvPr>
        </p:nvGraphicFramePr>
        <p:xfrm>
          <a:off x="1961069" y="808005"/>
          <a:ext cx="7125420" cy="548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7DF2B5-44E7-FBF1-428C-20FAE0FF8E6F}"/>
              </a:ext>
            </a:extLst>
          </p:cNvPr>
          <p:cNvCxnSpPr/>
          <p:nvPr/>
        </p:nvCxnSpPr>
        <p:spPr>
          <a:xfrm>
            <a:off x="7712257" y="2891307"/>
            <a:ext cx="0" cy="173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7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8D63E7-9146-AB18-8516-461684FAAEDF}"/>
              </a:ext>
            </a:extLst>
          </p:cNvPr>
          <p:cNvSpPr/>
          <p:nvPr/>
        </p:nvSpPr>
        <p:spPr>
          <a:xfrm>
            <a:off x="540589" y="2000191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Module</a:t>
            </a:r>
            <a:endParaRPr lang="en-DK" sz="23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2D21CE-27D0-7214-6DBB-78DEE67E8C41}"/>
              </a:ext>
            </a:extLst>
          </p:cNvPr>
          <p:cNvSpPr/>
          <p:nvPr/>
        </p:nvSpPr>
        <p:spPr>
          <a:xfrm>
            <a:off x="6964448" y="2053012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Quantum Device Simulations</a:t>
            </a:r>
            <a:endParaRPr lang="en-DK" sz="1000" kern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BF08C-50CE-C637-C021-B685DE9E9228}"/>
              </a:ext>
            </a:extLst>
          </p:cNvPr>
          <p:cNvSpPr txBox="1"/>
          <p:nvPr/>
        </p:nvSpPr>
        <p:spPr>
          <a:xfrm>
            <a:off x="540589" y="3059502"/>
            <a:ext cx="833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module to create reusable elements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4612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5EDFD1-2585-69C4-0007-37FFEFAC7E2E}"/>
              </a:ext>
            </a:extLst>
          </p:cNvPr>
          <p:cNvSpPr/>
          <p:nvPr/>
        </p:nvSpPr>
        <p:spPr>
          <a:xfrm>
            <a:off x="477329" y="2003574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Parent Classes</a:t>
            </a:r>
            <a:endParaRPr lang="en-DK" sz="2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5BAC0-4999-9E2D-C970-269DC5ED0FCB}"/>
              </a:ext>
            </a:extLst>
          </p:cNvPr>
          <p:cNvSpPr/>
          <p:nvPr/>
        </p:nvSpPr>
        <p:spPr>
          <a:xfrm>
            <a:off x="4583633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Device</a:t>
            </a:r>
            <a:endParaRPr lang="en-DK" sz="10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F9EC05-AB54-36DF-82DF-A8EA945C2B23}"/>
              </a:ext>
            </a:extLst>
          </p:cNvPr>
          <p:cNvSpPr/>
          <p:nvPr/>
        </p:nvSpPr>
        <p:spPr>
          <a:xfrm>
            <a:off x="7158694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System</a:t>
            </a:r>
            <a:endParaRPr lang="en-DK" sz="1000" kern="12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1F9D71-23EA-7BFD-7F9D-625C1CE5B015}"/>
              </a:ext>
            </a:extLst>
          </p:cNvPr>
          <p:cNvSpPr/>
          <p:nvPr/>
        </p:nvSpPr>
        <p:spPr>
          <a:xfrm>
            <a:off x="9218743" y="205639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Experiment</a:t>
            </a:r>
            <a:endParaRPr lang="en-DK" sz="1000" kern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55A0B-B155-0029-1C86-63D58FF4CE36}"/>
              </a:ext>
            </a:extLst>
          </p:cNvPr>
          <p:cNvSpPr txBox="1"/>
          <p:nvPr/>
        </p:nvSpPr>
        <p:spPr>
          <a:xfrm>
            <a:off x="540589" y="3059502"/>
            <a:ext cx="1008715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Parent classes to manage data storage and sweeping: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Devices: </a:t>
            </a:r>
            <a:r>
              <a:rPr lang="en-US" sz="2400" dirty="0"/>
              <a:t>Physical things on the chip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Systems: </a:t>
            </a:r>
            <a:r>
              <a:rPr lang="en-US" sz="2400" dirty="0"/>
              <a:t>The chip which contains list of devices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Experiments: </a:t>
            </a:r>
            <a:r>
              <a:rPr lang="en-US" sz="2400" dirty="0"/>
              <a:t>The simulation container to handle data input and sweeping. Simulation function should be subclassed.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306840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8FB2CD1-2B7B-2163-DD37-6721A69891AA}"/>
              </a:ext>
            </a:extLst>
          </p:cNvPr>
          <p:cNvSpPr/>
          <p:nvPr/>
        </p:nvSpPr>
        <p:spPr>
          <a:xfrm>
            <a:off x="494582" y="2041464"/>
            <a:ext cx="10253932" cy="633861"/>
          </a:xfrm>
          <a:custGeom>
            <a:avLst/>
            <a:gdLst>
              <a:gd name="connsiteX0" fmla="*/ 0 w 10253932"/>
              <a:gd name="connsiteY0" fmla="*/ 63386 h 633861"/>
              <a:gd name="connsiteX1" fmla="*/ 63386 w 10253932"/>
              <a:gd name="connsiteY1" fmla="*/ 0 h 633861"/>
              <a:gd name="connsiteX2" fmla="*/ 10190546 w 10253932"/>
              <a:gd name="connsiteY2" fmla="*/ 0 h 633861"/>
              <a:gd name="connsiteX3" fmla="*/ 10253932 w 10253932"/>
              <a:gd name="connsiteY3" fmla="*/ 63386 h 633861"/>
              <a:gd name="connsiteX4" fmla="*/ 10253932 w 10253932"/>
              <a:gd name="connsiteY4" fmla="*/ 570475 h 633861"/>
              <a:gd name="connsiteX5" fmla="*/ 10190546 w 10253932"/>
              <a:gd name="connsiteY5" fmla="*/ 633861 h 633861"/>
              <a:gd name="connsiteX6" fmla="*/ 63386 w 10253932"/>
              <a:gd name="connsiteY6" fmla="*/ 633861 h 633861"/>
              <a:gd name="connsiteX7" fmla="*/ 0 w 10253932"/>
              <a:gd name="connsiteY7" fmla="*/ 570475 h 633861"/>
              <a:gd name="connsiteX8" fmla="*/ 0 w 10253932"/>
              <a:gd name="connsiteY8" fmla="*/ 63386 h 63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3932" h="633861">
                <a:moveTo>
                  <a:pt x="0" y="63386"/>
                </a:moveTo>
                <a:cubicBezTo>
                  <a:pt x="0" y="28379"/>
                  <a:pt x="28379" y="0"/>
                  <a:pt x="63386" y="0"/>
                </a:cubicBezTo>
                <a:lnTo>
                  <a:pt x="10190546" y="0"/>
                </a:lnTo>
                <a:cubicBezTo>
                  <a:pt x="10225553" y="0"/>
                  <a:pt x="10253932" y="28379"/>
                  <a:pt x="10253932" y="63386"/>
                </a:cubicBezTo>
                <a:lnTo>
                  <a:pt x="10253932" y="570475"/>
                </a:lnTo>
                <a:cubicBezTo>
                  <a:pt x="10253932" y="605482"/>
                  <a:pt x="10225553" y="633861"/>
                  <a:pt x="10190546" y="633861"/>
                </a:cubicBezTo>
                <a:lnTo>
                  <a:pt x="63386" y="633861"/>
                </a:lnTo>
                <a:cubicBezTo>
                  <a:pt x="28379" y="633861"/>
                  <a:pt x="0" y="605482"/>
                  <a:pt x="0" y="570475"/>
                </a:cubicBezTo>
                <a:lnTo>
                  <a:pt x="0" y="6338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576" tIns="163576" rIns="7341329" bIns="16357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Actual Physics</a:t>
            </a:r>
            <a:endParaRPr lang="en-DK" sz="23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837C03-610C-EC94-F878-0F3BC96D366F}"/>
              </a:ext>
            </a:extLst>
          </p:cNvPr>
          <p:cNvSpPr/>
          <p:nvPr/>
        </p:nvSpPr>
        <p:spPr>
          <a:xfrm>
            <a:off x="3570861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Transmon</a:t>
            </a:r>
            <a:endParaRPr lang="en-DK" sz="10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C7BB10-03F7-FCB5-2584-2A3D2D0DF682}"/>
              </a:ext>
            </a:extLst>
          </p:cNvPr>
          <p:cNvSpPr/>
          <p:nvPr/>
        </p:nvSpPr>
        <p:spPr>
          <a:xfrm>
            <a:off x="4600886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Resonator</a:t>
            </a:r>
            <a:endParaRPr lang="en-DK" sz="10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B4FA52-B02E-6DE8-22F1-00711B44DDFA}"/>
              </a:ext>
            </a:extLst>
          </p:cNvPr>
          <p:cNvSpPr/>
          <p:nvPr/>
        </p:nvSpPr>
        <p:spPr>
          <a:xfrm>
            <a:off x="5630910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Pulses</a:t>
            </a:r>
            <a:endParaRPr lang="en-DK" sz="10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4036DF-E288-1663-A85D-0E8CE9D6DD7F}"/>
              </a:ext>
            </a:extLst>
          </p:cNvPr>
          <p:cNvSpPr/>
          <p:nvPr/>
        </p:nvSpPr>
        <p:spPr>
          <a:xfrm>
            <a:off x="6660935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Resonator + Qubit</a:t>
            </a:r>
            <a:endParaRPr lang="en-DK" sz="1000" kern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3CBB33-8B14-4602-8D9F-FCCDF900AD52}"/>
              </a:ext>
            </a:extLst>
          </p:cNvPr>
          <p:cNvSpPr/>
          <p:nvPr/>
        </p:nvSpPr>
        <p:spPr>
          <a:xfrm>
            <a:off x="7690959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Resonator + Qubit (Dispersive)</a:t>
            </a:r>
            <a:endParaRPr lang="en-DK" sz="1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AE2FA8-8A50-94CD-DA98-8EB158BCFE37}"/>
              </a:ext>
            </a:extLst>
          </p:cNvPr>
          <p:cNvSpPr/>
          <p:nvPr/>
        </p:nvSpPr>
        <p:spPr>
          <a:xfrm>
            <a:off x="8720984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Unitary</a:t>
            </a:r>
            <a:endParaRPr lang="en-DK" sz="1000" kern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B3A8E42-A3A8-9061-E1F2-AD448B73F8B5}"/>
              </a:ext>
            </a:extLst>
          </p:cNvPr>
          <p:cNvSpPr/>
          <p:nvPr/>
        </p:nvSpPr>
        <p:spPr>
          <a:xfrm>
            <a:off x="9751008" y="2094286"/>
            <a:ext cx="792326" cy="528217"/>
          </a:xfrm>
          <a:custGeom>
            <a:avLst/>
            <a:gdLst>
              <a:gd name="connsiteX0" fmla="*/ 0 w 792326"/>
              <a:gd name="connsiteY0" fmla="*/ 52822 h 528217"/>
              <a:gd name="connsiteX1" fmla="*/ 52822 w 792326"/>
              <a:gd name="connsiteY1" fmla="*/ 0 h 528217"/>
              <a:gd name="connsiteX2" fmla="*/ 739504 w 792326"/>
              <a:gd name="connsiteY2" fmla="*/ 0 h 528217"/>
              <a:gd name="connsiteX3" fmla="*/ 792326 w 792326"/>
              <a:gd name="connsiteY3" fmla="*/ 52822 h 528217"/>
              <a:gd name="connsiteX4" fmla="*/ 792326 w 792326"/>
              <a:gd name="connsiteY4" fmla="*/ 475395 h 528217"/>
              <a:gd name="connsiteX5" fmla="*/ 739504 w 792326"/>
              <a:gd name="connsiteY5" fmla="*/ 528217 h 528217"/>
              <a:gd name="connsiteX6" fmla="*/ 52822 w 792326"/>
              <a:gd name="connsiteY6" fmla="*/ 528217 h 528217"/>
              <a:gd name="connsiteX7" fmla="*/ 0 w 792326"/>
              <a:gd name="connsiteY7" fmla="*/ 475395 h 528217"/>
              <a:gd name="connsiteX8" fmla="*/ 0 w 792326"/>
              <a:gd name="connsiteY8" fmla="*/ 52822 h 52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2326" h="528217">
                <a:moveTo>
                  <a:pt x="0" y="52822"/>
                </a:moveTo>
                <a:cubicBezTo>
                  <a:pt x="0" y="23649"/>
                  <a:pt x="23649" y="0"/>
                  <a:pt x="52822" y="0"/>
                </a:cubicBezTo>
                <a:lnTo>
                  <a:pt x="739504" y="0"/>
                </a:lnTo>
                <a:cubicBezTo>
                  <a:pt x="768677" y="0"/>
                  <a:pt x="792326" y="23649"/>
                  <a:pt x="792326" y="52822"/>
                </a:cubicBezTo>
                <a:lnTo>
                  <a:pt x="792326" y="475395"/>
                </a:lnTo>
                <a:cubicBezTo>
                  <a:pt x="792326" y="504568"/>
                  <a:pt x="768677" y="528217"/>
                  <a:pt x="739504" y="528217"/>
                </a:cubicBezTo>
                <a:lnTo>
                  <a:pt x="52822" y="528217"/>
                </a:lnTo>
                <a:cubicBezTo>
                  <a:pt x="23649" y="528217"/>
                  <a:pt x="0" y="504568"/>
                  <a:pt x="0" y="475395"/>
                </a:cubicBezTo>
                <a:lnTo>
                  <a:pt x="0" y="5282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571" tIns="53571" rIns="53571" bIns="53571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Lindblad</a:t>
            </a:r>
            <a:endParaRPr lang="en-DK" sz="1000" kern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3119A-BCCE-E4D2-F0BF-760CBAF61935}"/>
              </a:ext>
            </a:extLst>
          </p:cNvPr>
          <p:cNvSpPr txBox="1"/>
          <p:nvPr/>
        </p:nvSpPr>
        <p:spPr>
          <a:xfrm>
            <a:off x="540589" y="3059502"/>
            <a:ext cx="10087154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Goal is to only write physics classes.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 </a:t>
            </a:r>
            <a:r>
              <a:rPr lang="en-US" sz="2400" dirty="0"/>
              <a:t>Implement qubit cloaking should only be done by implementing a new pulse class.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1282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B8F91F-D835-2B65-F3E1-1318683CD06A}"/>
              </a:ext>
            </a:extLst>
          </p:cNvPr>
          <p:cNvSpPr/>
          <p:nvPr/>
        </p:nvSpPr>
        <p:spPr>
          <a:xfrm>
            <a:off x="0" y="406400"/>
            <a:ext cx="7303692" cy="1193800"/>
          </a:xfrm>
          <a:custGeom>
            <a:avLst/>
            <a:gdLst>
              <a:gd name="connsiteX0" fmla="*/ 0 w 7303692"/>
              <a:gd name="connsiteY0" fmla="*/ 0 h 1193800"/>
              <a:gd name="connsiteX1" fmla="*/ 7303692 w 7303692"/>
              <a:gd name="connsiteY1" fmla="*/ 0 h 1193800"/>
              <a:gd name="connsiteX2" fmla="*/ 5530548 w 7303692"/>
              <a:gd name="connsiteY2" fmla="*/ 1193800 h 1193800"/>
              <a:gd name="connsiteX3" fmla="*/ 0 w 7303692"/>
              <a:gd name="connsiteY3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692" h="1193800">
                <a:moveTo>
                  <a:pt x="0" y="0"/>
                </a:moveTo>
                <a:lnTo>
                  <a:pt x="7303692" y="0"/>
                </a:lnTo>
                <a:lnTo>
                  <a:pt x="5530548" y="1193800"/>
                </a:lnTo>
                <a:lnTo>
                  <a:pt x="0" y="119380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Group Meeting Update 24/5-23</a:t>
            </a:r>
          </a:p>
          <a:p>
            <a:r>
              <a:rPr lang="en-US" sz="1400" b="1" dirty="0">
                <a:solidFill>
                  <a:schemeClr val="accent6"/>
                </a:solidFill>
              </a:rPr>
              <a:t> Johann Bock Severin</a:t>
            </a:r>
            <a:endParaRPr lang="en-DK" sz="1400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1309C-2852-4A10-F476-496CF425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11" y="2083988"/>
            <a:ext cx="6381750" cy="2690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ECE128-90BF-CDBF-B7F5-4FC8AA015108}"/>
                  </a:ext>
                </a:extLst>
              </p:cNvPr>
              <p:cNvSpPr txBox="1"/>
              <p:nvPr/>
            </p:nvSpPr>
            <p:spPr>
              <a:xfrm>
                <a:off x="432639" y="2291152"/>
                <a:ext cx="5015661" cy="289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/>
                  <a:t>Where am I now?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0-1-2 dimensional sweep of parameters implemented.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Started doing examples of amplitude/frequency.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Do simple tests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𝑑𝑟𝑖𝑣𝑒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𝑟𝑒𝑠𝑜</m:t>
                        </m:r>
                      </m:sub>
                    </m:sSub>
                  </m:oMath>
                </a14:m>
                <a:endParaRPr lang="en-DK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ECE128-90BF-CDBF-B7F5-4FC8AA01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9" y="2291152"/>
                <a:ext cx="5015661" cy="2897653"/>
              </a:xfrm>
              <a:prstGeom prst="rect">
                <a:avLst/>
              </a:prstGeom>
              <a:blipFill>
                <a:blip r:embed="rId3"/>
                <a:stretch>
                  <a:fillRect l="-1944" r="-1944" b="-29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56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188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2023-10-11T11:13:16Z</dcterms:modified>
</cp:coreProperties>
</file>