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02F971-86F5-428E-BC14-A8CDA14DE2B7}" v="91" dt="2023-10-25T13:13:24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571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EE02F971-86F5-428E-BC14-A8CDA14DE2B7}"/>
    <pc:docChg chg="undo custSel addSld delSld modSld delSection modSection">
      <pc:chgData name="Johann Bock Severin" userId="3b36179260fc8001" providerId="LiveId" clId="{EE02F971-86F5-428E-BC14-A8CDA14DE2B7}" dt="2023-10-25T13:14:59.574" v="813" actId="20577"/>
      <pc:docMkLst>
        <pc:docMk/>
      </pc:docMkLst>
      <pc:sldChg chg="del">
        <pc:chgData name="Johann Bock Severin" userId="3b36179260fc8001" providerId="LiveId" clId="{EE02F971-86F5-428E-BC14-A8CDA14DE2B7}" dt="2023-10-12T13:20:43.212" v="0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EE02F971-86F5-428E-BC14-A8CDA14DE2B7}" dt="2023-10-12T13:20:43.212" v="0" actId="47"/>
        <pc:sldMkLst>
          <pc:docMk/>
          <pc:sldMk cId="15453308" sldId="258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170703761" sldId="259"/>
        </pc:sldMkLst>
      </pc:sldChg>
      <pc:sldChg chg="addSp delSp modSp mod">
        <pc:chgData name="Johann Bock Severin" userId="3b36179260fc8001" providerId="LiveId" clId="{EE02F971-86F5-428E-BC14-A8CDA14DE2B7}" dt="2023-10-12T13:26:47.986" v="70" actId="20577"/>
        <pc:sldMkLst>
          <pc:docMk/>
          <pc:sldMk cId="2845768841" sldId="260"/>
        </pc:sldMkLst>
        <pc:spChg chg="mod topLvl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3" creationId="{518BCE2B-DC1A-C07B-A697-CD9F8D1B8CFA}"/>
          </ac:spMkLst>
        </pc:spChg>
        <pc:spChg chg="del">
          <ac:chgData name="Johann Bock Severin" userId="3b36179260fc8001" providerId="LiveId" clId="{EE02F971-86F5-428E-BC14-A8CDA14DE2B7}" dt="2023-10-12T13:21:02.574" v="5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EE02F971-86F5-428E-BC14-A8CDA14DE2B7}" dt="2023-10-12T13:20:57.428" v="3" actId="478"/>
          <ac:spMkLst>
            <pc:docMk/>
            <pc:sldMk cId="2845768841" sldId="260"/>
            <ac:spMk id="7" creationId="{19B8F91F-D835-2B65-F3E1-1318683CD06A}"/>
          </ac:spMkLst>
        </pc:spChg>
        <pc:spChg chg="add del">
          <ac:chgData name="Johann Bock Severin" userId="3b36179260fc8001" providerId="LiveId" clId="{EE02F971-86F5-428E-BC14-A8CDA14DE2B7}" dt="2023-10-12T13:22:32.346" v="21" actId="11529"/>
          <ac:spMkLst>
            <pc:docMk/>
            <pc:sldMk cId="2845768841" sldId="260"/>
            <ac:spMk id="8" creationId="{93182206-B4CC-63E8-43F7-3E1EBCE526B5}"/>
          </ac:spMkLst>
        </pc:spChg>
        <pc:spChg chg="del">
          <ac:chgData name="Johann Bock Severin" userId="3b36179260fc8001" providerId="LiveId" clId="{EE02F971-86F5-428E-BC14-A8CDA14DE2B7}" dt="2023-10-12T13:21:00.744" v="4" actId="478"/>
          <ac:spMkLst>
            <pc:docMk/>
            <pc:sldMk cId="2845768841" sldId="260"/>
            <ac:spMk id="10" creationId="{0D3FF8D8-9683-E848-E66E-EF68C97D4A61}"/>
          </ac:spMkLst>
        </pc:spChg>
        <pc:spChg chg="mod topLvl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12" creationId="{F217EFA6-9729-D04F-9C0F-DFC38083C799}"/>
          </ac:spMkLst>
        </pc:spChg>
        <pc:spChg chg="add mod">
          <ac:chgData name="Johann Bock Severin" userId="3b36179260fc8001" providerId="LiveId" clId="{EE02F971-86F5-428E-BC14-A8CDA14DE2B7}" dt="2023-10-12T13:22:52.192" v="26" actId="1076"/>
          <ac:spMkLst>
            <pc:docMk/>
            <pc:sldMk cId="2845768841" sldId="260"/>
            <ac:spMk id="13" creationId="{9C979844-9816-0C24-1F2E-64C12970934F}"/>
          </ac:spMkLst>
        </pc:spChg>
        <pc:spChg chg="mod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19" creationId="{CFEEF5C5-3798-D49C-DF44-8D871F9A8F84}"/>
          </ac:spMkLst>
        </pc:spChg>
        <pc:spChg chg="add mod">
          <ac:chgData name="Johann Bock Severin" userId="3b36179260fc8001" providerId="LiveId" clId="{EE02F971-86F5-428E-BC14-A8CDA14DE2B7}" dt="2023-10-12T13:23:14.787" v="29" actId="164"/>
          <ac:spMkLst>
            <pc:docMk/>
            <pc:sldMk cId="2845768841" sldId="260"/>
            <ac:spMk id="20" creationId="{26A20315-8F54-2F83-A0A8-A77D6B335E2A}"/>
          </ac:spMkLst>
        </pc:spChg>
        <pc:spChg chg="mod topLvl">
          <ac:chgData name="Johann Bock Severin" userId="3b36179260fc8001" providerId="LiveId" clId="{EE02F971-86F5-428E-BC14-A8CDA14DE2B7}" dt="2023-10-12T13:21:28.839" v="11" actId="1076"/>
          <ac:spMkLst>
            <pc:docMk/>
            <pc:sldMk cId="2845768841" sldId="260"/>
            <ac:spMk id="25" creationId="{5C026F19-6499-9D9A-74FD-900128C35E91}"/>
          </ac:spMkLst>
        </pc:spChg>
        <pc:spChg chg="mod topLvl">
          <ac:chgData name="Johann Bock Severin" userId="3b36179260fc8001" providerId="LiveId" clId="{EE02F971-86F5-428E-BC14-A8CDA14DE2B7}" dt="2023-10-12T13:21:28.839" v="11" actId="1076"/>
          <ac:spMkLst>
            <pc:docMk/>
            <pc:sldMk cId="2845768841" sldId="260"/>
            <ac:spMk id="28" creationId="{34A23BE5-BB45-AB13-4F45-8D3E7E980432}"/>
          </ac:spMkLst>
        </pc:spChg>
        <pc:spChg chg="add del mod">
          <ac:chgData name="Johann Bock Severin" userId="3b36179260fc8001" providerId="LiveId" clId="{EE02F971-86F5-428E-BC14-A8CDA14DE2B7}" dt="2023-10-12T13:24:55.586" v="58" actId="478"/>
          <ac:spMkLst>
            <pc:docMk/>
            <pc:sldMk cId="2845768841" sldId="260"/>
            <ac:spMk id="29" creationId="{D7A2DBE2-07A0-A13D-A423-FAD4C606981F}"/>
          </ac:spMkLst>
        </pc:spChg>
        <pc:spChg chg="mod">
          <ac:chgData name="Johann Bock Severin" userId="3b36179260fc8001" providerId="LiveId" clId="{EE02F971-86F5-428E-BC14-A8CDA14DE2B7}" dt="2023-10-12T13:23:28.865" v="32" actId="571"/>
          <ac:spMkLst>
            <pc:docMk/>
            <pc:sldMk cId="2845768841" sldId="260"/>
            <ac:spMk id="33" creationId="{C0596BDB-3620-1E79-9A75-99A889108483}"/>
          </ac:spMkLst>
        </pc:spChg>
        <pc:spChg chg="add mod">
          <ac:chgData name="Johann Bock Severin" userId="3b36179260fc8001" providerId="LiveId" clId="{EE02F971-86F5-428E-BC14-A8CDA14DE2B7}" dt="2023-10-12T13:24:22.383" v="53" actId="1076"/>
          <ac:spMkLst>
            <pc:docMk/>
            <pc:sldMk cId="2845768841" sldId="260"/>
            <ac:spMk id="34" creationId="{3601E909-2698-F9A6-63CB-66ABA1420DBD}"/>
          </ac:spMkLst>
        </pc:spChg>
        <pc:spChg chg="add mod">
          <ac:chgData name="Johann Bock Severin" userId="3b36179260fc8001" providerId="LiveId" clId="{EE02F971-86F5-428E-BC14-A8CDA14DE2B7}" dt="2023-10-12T13:24:33.800" v="56" actId="1076"/>
          <ac:spMkLst>
            <pc:docMk/>
            <pc:sldMk cId="2845768841" sldId="260"/>
            <ac:spMk id="35" creationId="{B9BD7E56-8628-888C-A6C9-9C2F8889ED8D}"/>
          </ac:spMkLst>
        </pc:spChg>
        <pc:spChg chg="add mod">
          <ac:chgData name="Johann Bock Severin" userId="3b36179260fc8001" providerId="LiveId" clId="{EE02F971-86F5-428E-BC14-A8CDA14DE2B7}" dt="2023-10-12T13:26:41.264" v="64" actId="1076"/>
          <ac:spMkLst>
            <pc:docMk/>
            <pc:sldMk cId="2845768841" sldId="260"/>
            <ac:spMk id="36" creationId="{6FBFAC53-773F-F558-2B93-E8D7616F5A7D}"/>
          </ac:spMkLst>
        </pc:spChg>
        <pc:spChg chg="add mod">
          <ac:chgData name="Johann Bock Severin" userId="3b36179260fc8001" providerId="LiveId" clId="{EE02F971-86F5-428E-BC14-A8CDA14DE2B7}" dt="2023-10-12T13:26:47.986" v="70" actId="20577"/>
          <ac:spMkLst>
            <pc:docMk/>
            <pc:sldMk cId="2845768841" sldId="260"/>
            <ac:spMk id="37" creationId="{67D75CDB-CD52-2D49-13B9-751815C55011}"/>
          </ac:spMkLst>
        </pc:spChg>
        <pc:spChg chg="add mod">
          <ac:chgData name="Johann Bock Severin" userId="3b36179260fc8001" providerId="LiveId" clId="{EE02F971-86F5-428E-BC14-A8CDA14DE2B7}" dt="2023-10-12T13:26:44.695" v="66" actId="571"/>
          <ac:spMkLst>
            <pc:docMk/>
            <pc:sldMk cId="2845768841" sldId="260"/>
            <ac:spMk id="38" creationId="{A56F36E8-B44B-A0D2-2E0C-B064EBF60248}"/>
          </ac:spMkLst>
        </pc:spChg>
        <pc:spChg chg="del mod topLvl">
          <ac:chgData name="Johann Bock Severin" userId="3b36179260fc8001" providerId="LiveId" clId="{EE02F971-86F5-428E-BC14-A8CDA14DE2B7}" dt="2023-10-12T13:21:55.037" v="15" actId="478"/>
          <ac:spMkLst>
            <pc:docMk/>
            <pc:sldMk cId="2845768841" sldId="260"/>
            <ac:spMk id="39" creationId="{45954C39-762E-7D28-F6DB-5379FBB2C7E2}"/>
          </ac:spMkLst>
        </pc:spChg>
        <pc:spChg chg="mod topLvl">
          <ac:chgData name="Johann Bock Severin" userId="3b36179260fc8001" providerId="LiveId" clId="{EE02F971-86F5-428E-BC14-A8CDA14DE2B7}" dt="2023-10-12T13:21:31.957" v="12" actId="208"/>
          <ac:spMkLst>
            <pc:docMk/>
            <pc:sldMk cId="2845768841" sldId="260"/>
            <ac:spMk id="62" creationId="{06FC1A69-B502-EE8D-8F71-28BF09E50F98}"/>
          </ac:spMkLst>
        </pc:spChg>
        <pc:spChg chg="mod topLvl">
          <ac:chgData name="Johann Bock Severin" userId="3b36179260fc8001" providerId="LiveId" clId="{EE02F971-86F5-428E-BC14-A8CDA14DE2B7}" dt="2023-10-12T13:21:31.957" v="12" actId="208"/>
          <ac:spMkLst>
            <pc:docMk/>
            <pc:sldMk cId="2845768841" sldId="260"/>
            <ac:spMk id="63" creationId="{E4F97A73-2630-A383-36FE-1427D3242DFB}"/>
          </ac:spMkLst>
        </pc:spChg>
        <pc:spChg chg="mod topLvl">
          <ac:chgData name="Johann Bock Severin" userId="3b36179260fc8001" providerId="LiveId" clId="{EE02F971-86F5-428E-BC14-A8CDA14DE2B7}" dt="2023-10-12T13:21:31.957" v="12" actId="208"/>
          <ac:spMkLst>
            <pc:docMk/>
            <pc:sldMk cId="2845768841" sldId="260"/>
            <ac:spMk id="64" creationId="{9607E7CF-5DA4-96D3-5042-1BE3DF692B01}"/>
          </ac:spMkLst>
        </pc:spChg>
        <pc:spChg chg="mod topLvl">
          <ac:chgData name="Johann Bock Severin" userId="3b36179260fc8001" providerId="LiveId" clId="{EE02F971-86F5-428E-BC14-A8CDA14DE2B7}" dt="2023-10-12T13:21:49.137" v="14" actId="1076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75" creationId="{8532AC6E-5A0D-E208-DCF3-DE3281C41EE9}"/>
          </ac:spMkLst>
        </pc:spChg>
        <pc:grpChg chg="add mod">
          <ac:chgData name="Johann Bock Severin" userId="3b36179260fc8001" providerId="LiveId" clId="{EE02F971-86F5-428E-BC14-A8CDA14DE2B7}" dt="2023-10-12T13:23:20.846" v="31" actId="1076"/>
          <ac:grpSpMkLst>
            <pc:docMk/>
            <pc:sldMk cId="2845768841" sldId="260"/>
            <ac:grpSpMk id="21" creationId="{EBA5FD95-E8FB-3B44-69DF-40568E795712}"/>
          </ac:grpSpMkLst>
        </pc:grpChg>
        <pc:grpChg chg="del mod topLvl">
          <ac:chgData name="Johann Bock Severin" userId="3b36179260fc8001" providerId="LiveId" clId="{EE02F971-86F5-428E-BC14-A8CDA14DE2B7}" dt="2023-10-12T13:21:25.228" v="10" actId="478"/>
          <ac:grpSpMkLst>
            <pc:docMk/>
            <pc:sldMk cId="2845768841" sldId="260"/>
            <ac:grpSpMk id="22" creationId="{1FD162D7-17F8-B458-EF88-EB9899C07A1D}"/>
          </ac:grpSpMkLst>
        </pc:grpChg>
        <pc:grpChg chg="add mod">
          <ac:chgData name="Johann Bock Severin" userId="3b36179260fc8001" providerId="LiveId" clId="{EE02F971-86F5-428E-BC14-A8CDA14DE2B7}" dt="2023-10-12T13:23:35.776" v="33" actId="1076"/>
          <ac:grpSpMkLst>
            <pc:docMk/>
            <pc:sldMk cId="2845768841" sldId="260"/>
            <ac:grpSpMk id="30" creationId="{A2A86FA0-8D15-440C-B804-4A136489EA7E}"/>
          </ac:grpSpMkLst>
        </pc:grpChg>
        <pc:grpChg chg="del mod topLvl">
          <ac:chgData name="Johann Bock Severin" userId="3b36179260fc8001" providerId="LiveId" clId="{EE02F971-86F5-428E-BC14-A8CDA14DE2B7}" dt="2023-10-12T13:21:25.228" v="10" actId="478"/>
          <ac:grpSpMkLst>
            <pc:docMk/>
            <pc:sldMk cId="2845768841" sldId="260"/>
            <ac:grpSpMk id="72" creationId="{F624F559-F909-CAE3-1732-405C4DC9035F}"/>
          </ac:grpSpMkLst>
        </pc:grpChg>
        <pc:grpChg chg="del mod">
          <ac:chgData name="Johann Bock Severin" userId="3b36179260fc8001" providerId="LiveId" clId="{EE02F971-86F5-428E-BC14-A8CDA14DE2B7}" dt="2023-10-12T13:21:18.038" v="8" actId="165"/>
          <ac:grpSpMkLst>
            <pc:docMk/>
            <pc:sldMk cId="2845768841" sldId="260"/>
            <ac:grpSpMk id="76" creationId="{107718F0-5F0B-D431-5064-50BD9424D4C4}"/>
          </ac:grpSpMkLst>
        </pc:grpChg>
        <pc:cxnChg chg="add mod">
          <ac:chgData name="Johann Bock Severin" userId="3b36179260fc8001" providerId="LiveId" clId="{EE02F971-86F5-428E-BC14-A8CDA14DE2B7}" dt="2023-10-12T13:22:52.192" v="26" actId="1076"/>
          <ac:cxnSpMkLst>
            <pc:docMk/>
            <pc:sldMk cId="2845768841" sldId="260"/>
            <ac:cxnSpMk id="4" creationId="{0DB4F051-F993-DA8B-D5C3-65C46AB39822}"/>
          </ac:cxnSpMkLst>
        </pc:cxnChg>
        <pc:cxnChg chg="add mod">
          <ac:chgData name="Johann Bock Severin" userId="3b36179260fc8001" providerId="LiveId" clId="{EE02F971-86F5-428E-BC14-A8CDA14DE2B7}" dt="2023-10-12T13:22:26.098" v="19" actId="571"/>
          <ac:cxnSpMkLst>
            <pc:docMk/>
            <pc:sldMk cId="2845768841" sldId="260"/>
            <ac:cxnSpMk id="6" creationId="{D4C080C4-2C74-21AC-A107-A7D97689610F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9" creationId="{52FCE10B-5C22-4207-4CA8-155C94710450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1" creationId="{E306E4C2-BEC6-17CA-2874-DA459E494760}"/>
          </ac:cxnSpMkLst>
        </pc:cxnChg>
        <pc:cxnChg chg="add mod">
          <ac:chgData name="Johann Bock Severin" userId="3b36179260fc8001" providerId="LiveId" clId="{EE02F971-86F5-428E-BC14-A8CDA14DE2B7}" dt="2023-10-12T13:23:14.787" v="29" actId="164"/>
          <ac:cxnSpMkLst>
            <pc:docMk/>
            <pc:sldMk cId="2845768841" sldId="260"/>
            <ac:cxnSpMk id="14" creationId="{CB9339F0-CFF1-7DA0-6758-DFD9582F0222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5" creationId="{4E800688-6EF7-C483-A5A9-21F088388A1D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6" creationId="{95600A1E-DD0F-F93F-0183-8385E7CE23AE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7" creationId="{9470C6EF-15D3-6870-85DA-8915F48D2371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8" creationId="{A06D8CB9-F997-4ED1-0B8A-A81DEAD7BFE5}"/>
          </ac:cxnSpMkLst>
        </pc:cxnChg>
        <pc:cxnChg chg="add del mod">
          <ac:chgData name="Johann Bock Severin" userId="3b36179260fc8001" providerId="LiveId" clId="{EE02F971-86F5-428E-BC14-A8CDA14DE2B7}" dt="2023-10-12T13:24:54.525" v="57" actId="478"/>
          <ac:cxnSpMkLst>
            <pc:docMk/>
            <pc:sldMk cId="2845768841" sldId="260"/>
            <ac:cxnSpMk id="23" creationId="{B0E811AB-DAF1-4BDF-402C-5AB0D21FBC25}"/>
          </ac:cxnSpMkLst>
        </pc:cxnChg>
        <pc:cxnChg chg="del mod topLvl">
          <ac:chgData name="Johann Bock Severin" userId="3b36179260fc8001" providerId="LiveId" clId="{EE02F971-86F5-428E-BC14-A8CDA14DE2B7}" dt="2023-10-12T13:21:20.232" v="9" actId="478"/>
          <ac:cxnSpMkLst>
            <pc:docMk/>
            <pc:sldMk cId="2845768841" sldId="260"/>
            <ac:cxnSpMk id="24" creationId="{A4ECEA47-1BE3-2F84-03C9-BE38F10F6EEB}"/>
          </ac:cxnSpMkLst>
        </pc:cxnChg>
        <pc:cxnChg chg="mod topLvl">
          <ac:chgData name="Johann Bock Severin" userId="3b36179260fc8001" providerId="LiveId" clId="{EE02F971-86F5-428E-BC14-A8CDA14DE2B7}" dt="2023-10-12T13:21:28.839" v="11" actId="1076"/>
          <ac:cxnSpMkLst>
            <pc:docMk/>
            <pc:sldMk cId="2845768841" sldId="260"/>
            <ac:cxnSpMk id="26" creationId="{CD417901-E7B1-AB50-B20A-A66F2A93F328}"/>
          </ac:cxnSpMkLst>
        </pc:cxnChg>
        <pc:cxnChg chg="mod topLvl">
          <ac:chgData name="Johann Bock Severin" userId="3b36179260fc8001" providerId="LiveId" clId="{EE02F971-86F5-428E-BC14-A8CDA14DE2B7}" dt="2023-10-12T13:21:28.839" v="11" actId="1076"/>
          <ac:cxnSpMkLst>
            <pc:docMk/>
            <pc:sldMk cId="2845768841" sldId="260"/>
            <ac:cxnSpMk id="27" creationId="{B6F57EC3-2C7B-9A1B-3D6F-B7EAE8FF958F}"/>
          </ac:cxnSpMkLst>
        </pc:cxnChg>
        <pc:cxnChg chg="del mod topLvl">
          <ac:chgData name="Johann Bock Severin" userId="3b36179260fc8001" providerId="LiveId" clId="{EE02F971-86F5-428E-BC14-A8CDA14DE2B7}" dt="2023-10-12T13:21:25.228" v="10" actId="478"/>
          <ac:cxnSpMkLst>
            <pc:docMk/>
            <pc:sldMk cId="2845768841" sldId="260"/>
            <ac:cxnSpMk id="31" creationId="{52704B50-1134-9B3D-454B-CEBFD849175C}"/>
          </ac:cxnSpMkLst>
        </pc:cxnChg>
        <pc:cxnChg chg="mod">
          <ac:chgData name="Johann Bock Severin" userId="3b36179260fc8001" providerId="LiveId" clId="{EE02F971-86F5-428E-BC14-A8CDA14DE2B7}" dt="2023-10-12T13:23:28.865" v="32" actId="571"/>
          <ac:cxnSpMkLst>
            <pc:docMk/>
            <pc:sldMk cId="2845768841" sldId="260"/>
            <ac:cxnSpMk id="32" creationId="{CD1FAFBC-055D-5351-CB5F-33C892EF1FC3}"/>
          </ac:cxnSpMkLst>
        </pc:cxnChg>
        <pc:cxnChg chg="del mod topLvl">
          <ac:chgData name="Johann Bock Severin" userId="3b36179260fc8001" providerId="LiveId" clId="{EE02F971-86F5-428E-BC14-A8CDA14DE2B7}" dt="2023-10-12T13:21:25.228" v="10" actId="478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EE02F971-86F5-428E-BC14-A8CDA14DE2B7}" dt="2023-10-25T12:25:34.406" v="364" actId="1076"/>
        <pc:sldMkLst>
          <pc:docMk/>
          <pc:sldMk cId="3173105583" sldId="261"/>
        </pc:sldMkLst>
        <pc:spChg chg="add mod topLvl">
          <ac:chgData name="Johann Bock Severin" userId="3b36179260fc8001" providerId="LiveId" clId="{EE02F971-86F5-428E-BC14-A8CDA14DE2B7}" dt="2023-10-25T07:14:39.667" v="296" actId="207"/>
          <ac:spMkLst>
            <pc:docMk/>
            <pc:sldMk cId="3173105583" sldId="261"/>
            <ac:spMk id="2" creationId="{5EF86225-4E04-4E4E-CD82-DF84FBE8C747}"/>
          </ac:spMkLst>
        </pc:spChg>
        <pc:spChg chg="del">
          <ac:chgData name="Johann Bock Severin" userId="3b36179260fc8001" providerId="LiveId" clId="{EE02F971-86F5-428E-BC14-A8CDA14DE2B7}" dt="2023-10-25T07:04:29.105" v="98" actId="478"/>
          <ac:spMkLst>
            <pc:docMk/>
            <pc:sldMk cId="3173105583" sldId="261"/>
            <ac:spMk id="3" creationId="{518BCE2B-DC1A-C07B-A697-CD9F8D1B8CFA}"/>
          </ac:spMkLst>
        </pc:spChg>
        <pc:spChg chg="add mod topLvl">
          <ac:chgData name="Johann Bock Severin" userId="3b36179260fc8001" providerId="LiveId" clId="{EE02F971-86F5-428E-BC14-A8CDA14DE2B7}" dt="2023-10-25T12:25:31.642" v="363" actId="1076"/>
          <ac:spMkLst>
            <pc:docMk/>
            <pc:sldMk cId="3173105583" sldId="261"/>
            <ac:spMk id="5" creationId="{B2A3E9D7-DC25-C9D7-1951-0B87BBDE781D}"/>
          </ac:spMkLst>
        </pc:spChg>
        <pc:spChg chg="del">
          <ac:chgData name="Johann Bock Severin" userId="3b36179260fc8001" providerId="LiveId" clId="{EE02F971-86F5-428E-BC14-A8CDA14DE2B7}" dt="2023-10-25T07:04:29.105" v="98" actId="478"/>
          <ac:spMkLst>
            <pc:docMk/>
            <pc:sldMk cId="3173105583" sldId="261"/>
            <ac:spMk id="12" creationId="{F217EFA6-9729-D04F-9C0F-DFC38083C799}"/>
          </ac:spMkLst>
        </pc:spChg>
        <pc:spChg chg="del">
          <ac:chgData name="Johann Bock Severin" userId="3b36179260fc8001" providerId="LiveId" clId="{EE02F971-86F5-428E-BC14-A8CDA14DE2B7}" dt="2023-10-25T07:04:29.105" v="98" actId="478"/>
          <ac:spMkLst>
            <pc:docMk/>
            <pc:sldMk cId="3173105583" sldId="261"/>
            <ac:spMk id="13" creationId="{9C979844-9816-0C24-1F2E-64C12970934F}"/>
          </ac:spMkLst>
        </pc:spChg>
        <pc:spChg chg="add mod">
          <ac:chgData name="Johann Bock Severin" userId="3b36179260fc8001" providerId="LiveId" clId="{EE02F971-86F5-428E-BC14-A8CDA14DE2B7}" dt="2023-10-25T12:25:08.651" v="354" actId="1076"/>
          <ac:spMkLst>
            <pc:docMk/>
            <pc:sldMk cId="3173105583" sldId="261"/>
            <ac:spMk id="22" creationId="{D0721B8C-EC7D-4E9E-DD95-638F89F64F0D}"/>
          </ac:spMkLst>
        </pc:spChg>
        <pc:spChg chg="add mod">
          <ac:chgData name="Johann Bock Severin" userId="3b36179260fc8001" providerId="LiveId" clId="{EE02F971-86F5-428E-BC14-A8CDA14DE2B7}" dt="2023-10-25T07:06:19.405" v="176" actId="571"/>
          <ac:spMkLst>
            <pc:docMk/>
            <pc:sldMk cId="3173105583" sldId="261"/>
            <ac:spMk id="23" creationId="{3B86B5C1-C63D-7957-9B0C-D7C65C579935}"/>
          </ac:spMkLst>
        </pc:spChg>
        <pc:spChg chg="add mod">
          <ac:chgData name="Johann Bock Severin" userId="3b36179260fc8001" providerId="LiveId" clId="{EE02F971-86F5-428E-BC14-A8CDA14DE2B7}" dt="2023-10-25T07:06:09.882" v="166" actId="571"/>
          <ac:spMkLst>
            <pc:docMk/>
            <pc:sldMk cId="3173105583" sldId="261"/>
            <ac:spMk id="24" creationId="{37E8A863-3706-D067-9C9F-890A1FDE9CB2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25" creationId="{5C026F19-6499-9D9A-74FD-900128C35E91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28" creationId="{34A23BE5-BB45-AB13-4F45-8D3E7E980432}"/>
          </ac:spMkLst>
        </pc:spChg>
        <pc:spChg chg="add mod topLvl">
          <ac:chgData name="Johann Bock Severin" userId="3b36179260fc8001" providerId="LiveId" clId="{EE02F971-86F5-428E-BC14-A8CDA14DE2B7}" dt="2023-10-25T12:25:34.406" v="364" actId="1076"/>
          <ac:spMkLst>
            <pc:docMk/>
            <pc:sldMk cId="3173105583" sldId="261"/>
            <ac:spMk id="29" creationId="{9F6986DC-0E7A-0087-A9A1-BEC73335CC22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34" creationId="{3601E909-2698-F9A6-63CB-66ABA1420DBD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35" creationId="{B9BD7E56-8628-888C-A6C9-9C2F8889ED8D}"/>
          </ac:spMkLst>
        </pc:spChg>
        <pc:spChg chg="del">
          <ac:chgData name="Johann Bock Severin" userId="3b36179260fc8001" providerId="LiveId" clId="{EE02F971-86F5-428E-BC14-A8CDA14DE2B7}" dt="2023-10-25T07:04:29.105" v="98" actId="478"/>
          <ac:spMkLst>
            <pc:docMk/>
            <pc:sldMk cId="3173105583" sldId="261"/>
            <ac:spMk id="36" creationId="{6FBFAC53-773F-F558-2B93-E8D7616F5A7D}"/>
          </ac:spMkLst>
        </pc:spChg>
        <pc:spChg chg="del">
          <ac:chgData name="Johann Bock Severin" userId="3b36179260fc8001" providerId="LiveId" clId="{EE02F971-86F5-428E-BC14-A8CDA14DE2B7}" dt="2023-10-25T07:04:30.889" v="99" actId="478"/>
          <ac:spMkLst>
            <pc:docMk/>
            <pc:sldMk cId="3173105583" sldId="261"/>
            <ac:spMk id="37" creationId="{67D75CDB-CD52-2D49-13B9-751815C55011}"/>
          </ac:spMkLst>
        </pc:spChg>
        <pc:spChg chg="add mod topLvl">
          <ac:chgData name="Johann Bock Severin" userId="3b36179260fc8001" providerId="LiveId" clId="{EE02F971-86F5-428E-BC14-A8CDA14DE2B7}" dt="2023-10-25T12:25:22.944" v="358" actId="1076"/>
          <ac:spMkLst>
            <pc:docMk/>
            <pc:sldMk cId="3173105583" sldId="261"/>
            <ac:spMk id="39" creationId="{3752E311-7594-CFE0-99BB-7DC73D818C3B}"/>
          </ac:spMkLst>
        </pc:spChg>
        <pc:spChg chg="add del">
          <ac:chgData name="Johann Bock Severin" userId="3b36179260fc8001" providerId="LiveId" clId="{EE02F971-86F5-428E-BC14-A8CDA14DE2B7}" dt="2023-10-25T07:07:40.677" v="213" actId="11529"/>
          <ac:spMkLst>
            <pc:docMk/>
            <pc:sldMk cId="3173105583" sldId="261"/>
            <ac:spMk id="42" creationId="{F90F859B-4A80-24F1-27E4-3E96D7E1655D}"/>
          </ac:spMkLst>
        </pc:spChg>
        <pc:spChg chg="add del">
          <ac:chgData name="Johann Bock Severin" userId="3b36179260fc8001" providerId="LiveId" clId="{EE02F971-86F5-428E-BC14-A8CDA14DE2B7}" dt="2023-10-25T07:08:04.085" v="217" actId="11529"/>
          <ac:spMkLst>
            <pc:docMk/>
            <pc:sldMk cId="3173105583" sldId="261"/>
            <ac:spMk id="45" creationId="{5AB86B52-5E61-34E9-CDCA-9F8658BC01BB}"/>
          </ac:spMkLst>
        </pc:spChg>
        <pc:spChg chg="add del">
          <ac:chgData name="Johann Bock Severin" userId="3b36179260fc8001" providerId="LiveId" clId="{EE02F971-86F5-428E-BC14-A8CDA14DE2B7}" dt="2023-10-25T07:08:16.526" v="219" actId="478"/>
          <ac:spMkLst>
            <pc:docMk/>
            <pc:sldMk cId="3173105583" sldId="261"/>
            <ac:spMk id="46" creationId="{65A3A9C6-114D-6830-F692-21E33705480F}"/>
          </ac:spMkLst>
        </pc:spChg>
        <pc:spChg chg="add del">
          <ac:chgData name="Johann Bock Severin" userId="3b36179260fc8001" providerId="LiveId" clId="{EE02F971-86F5-428E-BC14-A8CDA14DE2B7}" dt="2023-10-25T07:08:38.604" v="221" actId="478"/>
          <ac:spMkLst>
            <pc:docMk/>
            <pc:sldMk cId="3173105583" sldId="261"/>
            <ac:spMk id="47" creationId="{9AE3A901-F5E3-DB15-32F1-FD6AE18B8E76}"/>
          </ac:spMkLst>
        </pc:spChg>
        <pc:spChg chg="add del">
          <ac:chgData name="Johann Bock Severin" userId="3b36179260fc8001" providerId="LiveId" clId="{EE02F971-86F5-428E-BC14-A8CDA14DE2B7}" dt="2023-10-25T07:09:21.790" v="243" actId="478"/>
          <ac:spMkLst>
            <pc:docMk/>
            <pc:sldMk cId="3173105583" sldId="261"/>
            <ac:spMk id="51" creationId="{434E94A7-20E2-CBBB-AEB9-ADD394A9ECAA}"/>
          </ac:spMkLst>
        </pc:spChg>
        <pc:spChg chg="add del">
          <ac:chgData name="Johann Bock Severin" userId="3b36179260fc8001" providerId="LiveId" clId="{EE02F971-86F5-428E-BC14-A8CDA14DE2B7}" dt="2023-10-25T07:09:39.380" v="245" actId="478"/>
          <ac:spMkLst>
            <pc:docMk/>
            <pc:sldMk cId="3173105583" sldId="261"/>
            <ac:spMk id="52" creationId="{D21241AE-B530-47A4-3C68-DC775358C0E2}"/>
          </ac:spMkLst>
        </pc:spChg>
        <pc:spChg chg="add mod ord topLvl">
          <ac:chgData name="Johann Bock Severin" userId="3b36179260fc8001" providerId="LiveId" clId="{EE02F971-86F5-428E-BC14-A8CDA14DE2B7}" dt="2023-10-25T12:23:56.921" v="335" actId="14100"/>
          <ac:spMkLst>
            <pc:docMk/>
            <pc:sldMk cId="3173105583" sldId="261"/>
            <ac:spMk id="53" creationId="{C0BEB1B5-B15D-D442-3378-E280584ABA9D}"/>
          </ac:spMkLst>
        </pc:spChg>
        <pc:spChg chg="add mod ord topLvl">
          <ac:chgData name="Johann Bock Severin" userId="3b36179260fc8001" providerId="LiveId" clId="{EE02F971-86F5-428E-BC14-A8CDA14DE2B7}" dt="2023-10-25T07:14:58.615" v="315" actId="20577"/>
          <ac:spMkLst>
            <pc:docMk/>
            <pc:sldMk cId="3173105583" sldId="261"/>
            <ac:spMk id="54" creationId="{1A06878E-7146-7FF7-9E21-486E4BD9A082}"/>
          </ac:spMkLst>
        </pc:spChg>
        <pc:spChg chg="add mod ord">
          <ac:chgData name="Johann Bock Severin" userId="3b36179260fc8001" providerId="LiveId" clId="{EE02F971-86F5-428E-BC14-A8CDA14DE2B7}" dt="2023-10-25T12:25:25.690" v="360" actId="1076"/>
          <ac:spMkLst>
            <pc:docMk/>
            <pc:sldMk cId="3173105583" sldId="261"/>
            <ac:spMk id="55" creationId="{F9BDB2CA-83E4-4A46-D204-7719DF0F64D2}"/>
          </ac:spMkLst>
        </pc:spChg>
        <pc:spChg chg="add del mod ord topLvl">
          <ac:chgData name="Johann Bock Severin" userId="3b36179260fc8001" providerId="LiveId" clId="{EE02F971-86F5-428E-BC14-A8CDA14DE2B7}" dt="2023-10-25T12:23:48.832" v="333" actId="478"/>
          <ac:spMkLst>
            <pc:docMk/>
            <pc:sldMk cId="3173105583" sldId="261"/>
            <ac:spMk id="56" creationId="{C1D4D9A4-6DDE-355F-C146-D54C9B2FB3C9}"/>
          </ac:spMkLst>
        </pc:spChg>
        <pc:spChg chg="add del mod ord topLvl">
          <ac:chgData name="Johann Bock Severin" userId="3b36179260fc8001" providerId="LiveId" clId="{EE02F971-86F5-428E-BC14-A8CDA14DE2B7}" dt="2023-10-25T12:23:48.064" v="332" actId="478"/>
          <ac:spMkLst>
            <pc:docMk/>
            <pc:sldMk cId="3173105583" sldId="261"/>
            <ac:spMk id="57" creationId="{E346330F-AB5E-2470-08A1-02FD04071A1B}"/>
          </ac:spMkLst>
        </pc:spChg>
        <pc:spChg chg="add mod ord topLvl">
          <ac:chgData name="Johann Bock Severin" userId="3b36179260fc8001" providerId="LiveId" clId="{EE02F971-86F5-428E-BC14-A8CDA14DE2B7}" dt="2023-10-25T12:24:03.404" v="336" actId="14100"/>
          <ac:spMkLst>
            <pc:docMk/>
            <pc:sldMk cId="3173105583" sldId="261"/>
            <ac:spMk id="58" creationId="{0FA9454D-43BD-2B3B-01E5-F3211E5D5906}"/>
          </ac:spMkLst>
        </pc:spChg>
        <pc:spChg chg="add del mod ord topLvl">
          <ac:chgData name="Johann Bock Severin" userId="3b36179260fc8001" providerId="LiveId" clId="{EE02F971-86F5-428E-BC14-A8CDA14DE2B7}" dt="2023-10-25T12:23:46.610" v="331" actId="478"/>
          <ac:spMkLst>
            <pc:docMk/>
            <pc:sldMk cId="3173105583" sldId="261"/>
            <ac:spMk id="59" creationId="{3FD39345-4398-2712-0603-439135989AAC}"/>
          </ac:spMkLst>
        </pc:spChg>
        <pc:spChg chg="add mod ord topLvl">
          <ac:chgData name="Johann Bock Severin" userId="3b36179260fc8001" providerId="LiveId" clId="{EE02F971-86F5-428E-BC14-A8CDA14DE2B7}" dt="2023-10-25T12:24:08.085" v="337" actId="14100"/>
          <ac:spMkLst>
            <pc:docMk/>
            <pc:sldMk cId="3173105583" sldId="261"/>
            <ac:spMk id="60" creationId="{C3BC3275-DC34-ED66-7695-AD40AAF39854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62" creationId="{06FC1A69-B502-EE8D-8F71-28BF09E50F98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63" creationId="{E4F97A73-2630-A383-36FE-1427D3242DFB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64" creationId="{9607E7CF-5DA4-96D3-5042-1BE3DF692B01}"/>
          </ac:spMkLst>
        </pc:spChg>
        <pc:spChg chg="del">
          <ac:chgData name="Johann Bock Severin" userId="3b36179260fc8001" providerId="LiveId" clId="{EE02F971-86F5-428E-BC14-A8CDA14DE2B7}" dt="2023-10-25T07:03:24.310" v="72" actId="478"/>
          <ac:spMkLst>
            <pc:docMk/>
            <pc:sldMk cId="3173105583" sldId="261"/>
            <ac:spMk id="66" creationId="{21DF2710-2D08-FD43-9AC8-D62428E22FD7}"/>
          </ac:spMkLst>
        </pc:spChg>
        <pc:grpChg chg="del">
          <ac:chgData name="Johann Bock Severin" userId="3b36179260fc8001" providerId="LiveId" clId="{EE02F971-86F5-428E-BC14-A8CDA14DE2B7}" dt="2023-10-25T07:04:29.105" v="98" actId="478"/>
          <ac:grpSpMkLst>
            <pc:docMk/>
            <pc:sldMk cId="3173105583" sldId="261"/>
            <ac:grpSpMk id="21" creationId="{EBA5FD95-E8FB-3B44-69DF-40568E795712}"/>
          </ac:grpSpMkLst>
        </pc:grpChg>
        <pc:grpChg chg="del">
          <ac:chgData name="Johann Bock Severin" userId="3b36179260fc8001" providerId="LiveId" clId="{EE02F971-86F5-428E-BC14-A8CDA14DE2B7}" dt="2023-10-25T07:03:24.310" v="72" actId="478"/>
          <ac:grpSpMkLst>
            <pc:docMk/>
            <pc:sldMk cId="3173105583" sldId="261"/>
            <ac:grpSpMk id="30" creationId="{A2A86FA0-8D15-440C-B804-4A136489EA7E}"/>
          </ac:grpSpMkLst>
        </pc:grpChg>
        <pc:grpChg chg="add del mod">
          <ac:chgData name="Johann Bock Severin" userId="3b36179260fc8001" providerId="LiveId" clId="{EE02F971-86F5-428E-BC14-A8CDA14DE2B7}" dt="2023-10-25T07:13:58.629" v="288" actId="165"/>
          <ac:grpSpMkLst>
            <pc:docMk/>
            <pc:sldMk cId="3173105583" sldId="261"/>
            <ac:grpSpMk id="61" creationId="{8BEB6DB2-A1C7-60F4-650E-B7ED707636D9}"/>
          </ac:grpSpMkLst>
        </pc:grpChg>
        <pc:cxnChg chg="del mod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4" creationId="{0DB4F051-F993-DA8B-D5C3-65C46AB39822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7" creationId="{1B71BCC7-9052-4F74-A912-CF3D282CE2AB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8" creationId="{A9190892-E86C-11B3-D082-4A38D46B3825}"/>
          </ac:cxnSpMkLst>
        </pc:cxnChg>
        <pc:cxnChg chg="del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9" creationId="{52FCE10B-5C22-4207-4CA8-155C94710450}"/>
          </ac:cxnSpMkLst>
        </pc:cxnChg>
        <pc:cxnChg chg="add del mod ord">
          <ac:chgData name="Johann Bock Severin" userId="3b36179260fc8001" providerId="LiveId" clId="{EE02F971-86F5-428E-BC14-A8CDA14DE2B7}" dt="2023-10-25T07:06:42.312" v="185" actId="478"/>
          <ac:cxnSpMkLst>
            <pc:docMk/>
            <pc:sldMk cId="3173105583" sldId="261"/>
            <ac:cxnSpMk id="10" creationId="{7B17C900-15EF-42C2-10EB-E9A140D831AC}"/>
          </ac:cxnSpMkLst>
        </pc:cxnChg>
        <pc:cxnChg chg="del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11" creationId="{E306E4C2-BEC6-17CA-2874-DA459E494760}"/>
          </ac:cxnSpMkLst>
        </pc:cxnChg>
        <pc:cxnChg chg="del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15" creationId="{4E800688-6EF7-C483-A5A9-21F088388A1D}"/>
          </ac:cxnSpMkLst>
        </pc:cxnChg>
        <pc:cxnChg chg="del">
          <ac:chgData name="Johann Bock Severin" userId="3b36179260fc8001" providerId="LiveId" clId="{EE02F971-86F5-428E-BC14-A8CDA14DE2B7}" dt="2023-10-25T07:04:29.105" v="98" actId="478"/>
          <ac:cxnSpMkLst>
            <pc:docMk/>
            <pc:sldMk cId="3173105583" sldId="261"/>
            <ac:cxnSpMk id="16" creationId="{95600A1E-DD0F-F93F-0183-8385E7CE23AE}"/>
          </ac:cxnSpMkLst>
        </pc:cxnChg>
        <pc:cxnChg chg="add mod">
          <ac:chgData name="Johann Bock Severin" userId="3b36179260fc8001" providerId="LiveId" clId="{EE02F971-86F5-428E-BC14-A8CDA14DE2B7}" dt="2023-10-25T07:05:08.020" v="117" actId="571"/>
          <ac:cxnSpMkLst>
            <pc:docMk/>
            <pc:sldMk cId="3173105583" sldId="261"/>
            <ac:cxnSpMk id="17" creationId="{8B999D9E-52BA-21BB-17E5-35AC695AFB89}"/>
          </ac:cxnSpMkLst>
        </pc:cxnChg>
        <pc:cxnChg chg="add mod">
          <ac:chgData name="Johann Bock Severin" userId="3b36179260fc8001" providerId="LiveId" clId="{EE02F971-86F5-428E-BC14-A8CDA14DE2B7}" dt="2023-10-25T07:05:08.020" v="117" actId="571"/>
          <ac:cxnSpMkLst>
            <pc:docMk/>
            <pc:sldMk cId="3173105583" sldId="261"/>
            <ac:cxnSpMk id="18" creationId="{C4831C6F-DB0F-7D26-9110-AC2434C1834F}"/>
          </ac:cxnSpMkLst>
        </pc:cxnChg>
        <pc:cxnChg chg="add del mod ord">
          <ac:chgData name="Johann Bock Severin" userId="3b36179260fc8001" providerId="LiveId" clId="{EE02F971-86F5-428E-BC14-A8CDA14DE2B7}" dt="2023-10-25T07:06:42.312" v="185" actId="478"/>
          <ac:cxnSpMkLst>
            <pc:docMk/>
            <pc:sldMk cId="3173105583" sldId="261"/>
            <ac:cxnSpMk id="19" creationId="{29251996-6313-F60E-02FA-5F12428BC9DD}"/>
          </ac:cxnSpMkLst>
        </pc:cxnChg>
        <pc:cxnChg chg="del">
          <ac:chgData name="Johann Bock Severin" userId="3b36179260fc8001" providerId="LiveId" clId="{EE02F971-86F5-428E-BC14-A8CDA14DE2B7}" dt="2023-10-25T07:03:24.310" v="72" actId="478"/>
          <ac:cxnSpMkLst>
            <pc:docMk/>
            <pc:sldMk cId="3173105583" sldId="261"/>
            <ac:cxnSpMk id="26" creationId="{CD417901-E7B1-AB50-B20A-A66F2A93F328}"/>
          </ac:cxnSpMkLst>
        </pc:cxnChg>
        <pc:cxnChg chg="del">
          <ac:chgData name="Johann Bock Severin" userId="3b36179260fc8001" providerId="LiveId" clId="{EE02F971-86F5-428E-BC14-A8CDA14DE2B7}" dt="2023-10-25T07:03:24.310" v="72" actId="478"/>
          <ac:cxnSpMkLst>
            <pc:docMk/>
            <pc:sldMk cId="3173105583" sldId="261"/>
            <ac:cxnSpMk id="27" creationId="{B6F57EC3-2C7B-9A1B-3D6F-B7EAE8FF958F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31" creationId="{2612C4F3-4053-FFD7-FD35-843273412620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38" creationId="{F8208307-89F0-0161-9846-A1C4454D7839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40" creationId="{46803BB2-D4D1-E7C2-38BF-4E71A3521B3A}"/>
          </ac:cxnSpMkLst>
        </pc:cxnChg>
        <pc:cxnChg chg="add mod ord topLvl">
          <ac:chgData name="Johann Bock Severin" userId="3b36179260fc8001" providerId="LiveId" clId="{EE02F971-86F5-428E-BC14-A8CDA14DE2B7}" dt="2023-10-25T07:13:58.629" v="288" actId="165"/>
          <ac:cxnSpMkLst>
            <pc:docMk/>
            <pc:sldMk cId="3173105583" sldId="261"/>
            <ac:cxnSpMk id="41" creationId="{D26C6237-5E26-95D9-B269-50880E6E5112}"/>
          </ac:cxnSpMkLst>
        </pc:cxnChg>
        <pc:cxnChg chg="add del">
          <ac:chgData name="Johann Bock Severin" userId="3b36179260fc8001" providerId="LiveId" clId="{EE02F971-86F5-428E-BC14-A8CDA14DE2B7}" dt="2023-10-25T07:07:50.129" v="215" actId="11529"/>
          <ac:cxnSpMkLst>
            <pc:docMk/>
            <pc:sldMk cId="3173105583" sldId="261"/>
            <ac:cxnSpMk id="44" creationId="{C5229796-667F-0791-D005-5428C4507099}"/>
          </ac:cxnSpMkLst>
        </pc:cxnChg>
        <pc:cxnChg chg="add del mod">
          <ac:chgData name="Johann Bock Severin" userId="3b36179260fc8001" providerId="LiveId" clId="{EE02F971-86F5-428E-BC14-A8CDA14DE2B7}" dt="2023-10-25T07:09:16.118" v="241" actId="478"/>
          <ac:cxnSpMkLst>
            <pc:docMk/>
            <pc:sldMk cId="3173105583" sldId="261"/>
            <ac:cxnSpMk id="49" creationId="{B70BC5CE-E89E-AF40-9A84-EB600114631C}"/>
          </ac:cxnSpMkLst>
        </pc:cxnChg>
        <pc:cxnChg chg="add mod">
          <ac:chgData name="Johann Bock Severin" userId="3b36179260fc8001" providerId="LiveId" clId="{EE02F971-86F5-428E-BC14-A8CDA14DE2B7}" dt="2023-10-25T12:24:33.169" v="342" actId="1076"/>
          <ac:cxnSpMkLst>
            <pc:docMk/>
            <pc:sldMk cId="3173105583" sldId="261"/>
            <ac:cxnSpMk id="67" creationId="{7EFD10A8-9470-2548-3A20-576597AF18A8}"/>
          </ac:cxnSpMkLst>
        </pc:cxnChg>
        <pc:cxnChg chg="add mod">
          <ac:chgData name="Johann Bock Severin" userId="3b36179260fc8001" providerId="LiveId" clId="{EE02F971-86F5-428E-BC14-A8CDA14DE2B7}" dt="2023-10-25T12:24:40.008" v="346" actId="208"/>
          <ac:cxnSpMkLst>
            <pc:docMk/>
            <pc:sldMk cId="3173105583" sldId="261"/>
            <ac:cxnSpMk id="68" creationId="{5A1E6964-7465-991F-0348-2E1179B357F3}"/>
          </ac:cxnSpMkLst>
        </pc:cxnChg>
        <pc:cxnChg chg="add mod">
          <ac:chgData name="Johann Bock Severin" userId="3b36179260fc8001" providerId="LiveId" clId="{EE02F971-86F5-428E-BC14-A8CDA14DE2B7}" dt="2023-10-25T12:24:57.335" v="351" actId="1076"/>
          <ac:cxnSpMkLst>
            <pc:docMk/>
            <pc:sldMk cId="3173105583" sldId="261"/>
            <ac:cxnSpMk id="69" creationId="{245DFCD0-5E7D-BF65-51DA-8D0A818FB205}"/>
          </ac:cxnSpMkLst>
        </pc:cxnChg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095196058" sldId="262"/>
        </pc:sldMkLst>
      </pc:sldChg>
      <pc:sldChg chg="addSp delSp modSp add mod">
        <pc:chgData name="Johann Bock Severin" userId="3b36179260fc8001" providerId="LiveId" clId="{EE02F971-86F5-428E-BC14-A8CDA14DE2B7}" dt="2023-10-25T13:11:17.013" v="749" actId="1076"/>
        <pc:sldMkLst>
          <pc:docMk/>
          <pc:sldMk cId="2175269834" sldId="262"/>
        </pc:sldMkLst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2" creationId="{5EF86225-4E04-4E4E-CD82-DF84FBE8C747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5" creationId="{B2A3E9D7-DC25-C9D7-1951-0B87BBDE781D}"/>
          </ac:spMkLst>
        </pc:spChg>
        <pc:spChg chg="add mod">
          <ac:chgData name="Johann Bock Severin" userId="3b36179260fc8001" providerId="LiveId" clId="{EE02F971-86F5-428E-BC14-A8CDA14DE2B7}" dt="2023-10-25T12:34:08.007" v="543" actId="1076"/>
          <ac:spMkLst>
            <pc:docMk/>
            <pc:sldMk cId="2175269834" sldId="262"/>
            <ac:spMk id="16" creationId="{B294CAFC-D61D-46C0-D58C-473F4AB88140}"/>
          </ac:spMkLst>
        </pc:spChg>
        <pc:spChg chg="add mod">
          <ac:chgData name="Johann Bock Severin" userId="3b36179260fc8001" providerId="LiveId" clId="{EE02F971-86F5-428E-BC14-A8CDA14DE2B7}" dt="2023-10-25T12:44:28.620" v="719" actId="1076"/>
          <ac:spMkLst>
            <pc:docMk/>
            <pc:sldMk cId="2175269834" sldId="262"/>
            <ac:spMk id="19" creationId="{D0B6500D-530D-F5E9-B66B-B711042FB66D}"/>
          </ac:spMkLst>
        </pc:spChg>
        <pc:spChg chg="add del">
          <ac:chgData name="Johann Bock Severin" userId="3b36179260fc8001" providerId="LiveId" clId="{EE02F971-86F5-428E-BC14-A8CDA14DE2B7}" dt="2023-10-25T12:29:50.316" v="445" actId="11529"/>
          <ac:spMkLst>
            <pc:docMk/>
            <pc:sldMk cId="2175269834" sldId="262"/>
            <ac:spMk id="21" creationId="{33305042-43B0-A35C-0F60-82D959B55DC8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22" creationId="{D0721B8C-EC7D-4E9E-DD95-638F89F64F0D}"/>
          </ac:spMkLst>
        </pc:spChg>
        <pc:spChg chg="add mod">
          <ac:chgData name="Johann Bock Severin" userId="3b36179260fc8001" providerId="LiveId" clId="{EE02F971-86F5-428E-BC14-A8CDA14DE2B7}" dt="2023-10-25T12:30:45.450" v="481" actId="1076"/>
          <ac:spMkLst>
            <pc:docMk/>
            <pc:sldMk cId="2175269834" sldId="262"/>
            <ac:spMk id="23" creationId="{A0DE5F7A-F405-3DE2-3788-EEDE6C59ACE9}"/>
          </ac:spMkLst>
        </pc:spChg>
        <pc:spChg chg="add mod">
          <ac:chgData name="Johann Bock Severin" userId="3b36179260fc8001" providerId="LiveId" clId="{EE02F971-86F5-428E-BC14-A8CDA14DE2B7}" dt="2023-10-25T12:30:53.082" v="483" actId="1076"/>
          <ac:spMkLst>
            <pc:docMk/>
            <pc:sldMk cId="2175269834" sldId="262"/>
            <ac:spMk id="24" creationId="{E9267A9E-D9F2-7E21-D503-1F6F7574C1EA}"/>
          </ac:spMkLst>
        </pc:spChg>
        <pc:spChg chg="add mod">
          <ac:chgData name="Johann Bock Severin" userId="3b36179260fc8001" providerId="LiveId" clId="{EE02F971-86F5-428E-BC14-A8CDA14DE2B7}" dt="2023-10-25T12:31:31.319" v="489" actId="1076"/>
          <ac:spMkLst>
            <pc:docMk/>
            <pc:sldMk cId="2175269834" sldId="262"/>
            <ac:spMk id="25" creationId="{848C473F-93BB-82B4-5FB4-1333482BFF6D}"/>
          </ac:spMkLst>
        </pc:spChg>
        <pc:spChg chg="add mod">
          <ac:chgData name="Johann Bock Severin" userId="3b36179260fc8001" providerId="LiveId" clId="{EE02F971-86F5-428E-BC14-A8CDA14DE2B7}" dt="2023-10-25T12:31:28.417" v="488" actId="1076"/>
          <ac:spMkLst>
            <pc:docMk/>
            <pc:sldMk cId="2175269834" sldId="262"/>
            <ac:spMk id="26" creationId="{09087097-F69E-97B8-0362-B4CFFC3D4C9F}"/>
          </ac:spMkLst>
        </pc:spChg>
        <pc:spChg chg="add mod">
          <ac:chgData name="Johann Bock Severin" userId="3b36179260fc8001" providerId="LiveId" clId="{EE02F971-86F5-428E-BC14-A8CDA14DE2B7}" dt="2023-10-25T12:31:28.417" v="488" actId="1076"/>
          <ac:spMkLst>
            <pc:docMk/>
            <pc:sldMk cId="2175269834" sldId="262"/>
            <ac:spMk id="27" creationId="{1C8E3865-2771-8F51-F03F-03DA34899C26}"/>
          </ac:spMkLst>
        </pc:spChg>
        <pc:spChg chg="add mod">
          <ac:chgData name="Johann Bock Severin" userId="3b36179260fc8001" providerId="LiveId" clId="{EE02F971-86F5-428E-BC14-A8CDA14DE2B7}" dt="2023-10-25T12:33:41.519" v="537" actId="164"/>
          <ac:spMkLst>
            <pc:docMk/>
            <pc:sldMk cId="2175269834" sldId="262"/>
            <ac:spMk id="28" creationId="{83BE8490-F1DE-AC73-2EE9-DC791018D22D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29" creationId="{9F6986DC-0E7A-0087-A9A1-BEC73335CC22}"/>
          </ac:spMkLst>
        </pc:spChg>
        <pc:spChg chg="add mod">
          <ac:chgData name="Johann Bock Severin" userId="3b36179260fc8001" providerId="LiveId" clId="{EE02F971-86F5-428E-BC14-A8CDA14DE2B7}" dt="2023-10-25T12:33:41.519" v="537" actId="164"/>
          <ac:spMkLst>
            <pc:docMk/>
            <pc:sldMk cId="2175269834" sldId="262"/>
            <ac:spMk id="33" creationId="{BEB32EE1-E153-FD34-20AF-79FE3D819602}"/>
          </ac:spMkLst>
        </pc:spChg>
        <pc:spChg chg="mod">
          <ac:chgData name="Johann Bock Severin" userId="3b36179260fc8001" providerId="LiveId" clId="{EE02F971-86F5-428E-BC14-A8CDA14DE2B7}" dt="2023-10-25T12:34:26.832" v="549" actId="20577"/>
          <ac:spMkLst>
            <pc:docMk/>
            <pc:sldMk cId="2175269834" sldId="262"/>
            <ac:spMk id="37" creationId="{63DB0E75-03F9-1145-9094-3E9E01708A8E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39" creationId="{3752E311-7594-CFE0-99BB-7DC73D818C3B}"/>
          </ac:spMkLst>
        </pc:spChg>
        <pc:spChg chg="mod">
          <ac:chgData name="Johann Bock Severin" userId="3b36179260fc8001" providerId="LiveId" clId="{EE02F971-86F5-428E-BC14-A8CDA14DE2B7}" dt="2023-10-25T12:34:24.120" v="544" actId="571"/>
          <ac:spMkLst>
            <pc:docMk/>
            <pc:sldMk cId="2175269834" sldId="262"/>
            <ac:spMk id="42" creationId="{18A35BA3-87CA-4277-0660-CF72AB5CE5AA}"/>
          </ac:spMkLst>
        </pc:spChg>
        <pc:spChg chg="add mod">
          <ac:chgData name="Johann Bock Severin" userId="3b36179260fc8001" providerId="LiveId" clId="{EE02F971-86F5-428E-BC14-A8CDA14DE2B7}" dt="2023-10-25T12:34:53.197" v="569" actId="1076"/>
          <ac:spMkLst>
            <pc:docMk/>
            <pc:sldMk cId="2175269834" sldId="262"/>
            <ac:spMk id="44" creationId="{24055CAC-9FFE-498F-E442-AF92B97F0D8B}"/>
          </ac:spMkLst>
        </pc:spChg>
        <pc:spChg chg="add mod">
          <ac:chgData name="Johann Bock Severin" userId="3b36179260fc8001" providerId="LiveId" clId="{EE02F971-86F5-428E-BC14-A8CDA14DE2B7}" dt="2023-10-25T12:36:39.145" v="598" actId="1076"/>
          <ac:spMkLst>
            <pc:docMk/>
            <pc:sldMk cId="2175269834" sldId="262"/>
            <ac:spMk id="46" creationId="{3D6E6165-309C-EC7A-A1B2-D2AD266B4BD8}"/>
          </ac:spMkLst>
        </pc:spChg>
        <pc:spChg chg="add mod">
          <ac:chgData name="Johann Bock Severin" userId="3b36179260fc8001" providerId="LiveId" clId="{EE02F971-86F5-428E-BC14-A8CDA14DE2B7}" dt="2023-10-25T12:36:39.145" v="598" actId="1076"/>
          <ac:spMkLst>
            <pc:docMk/>
            <pc:sldMk cId="2175269834" sldId="262"/>
            <ac:spMk id="47" creationId="{EA5DDA7C-07DF-E861-AC79-FCF4C108FEA0}"/>
          </ac:spMkLst>
        </pc:spChg>
        <pc:spChg chg="add mod">
          <ac:chgData name="Johann Bock Severin" userId="3b36179260fc8001" providerId="LiveId" clId="{EE02F971-86F5-428E-BC14-A8CDA14DE2B7}" dt="2023-10-25T12:36:39.145" v="598" actId="1076"/>
          <ac:spMkLst>
            <pc:docMk/>
            <pc:sldMk cId="2175269834" sldId="262"/>
            <ac:spMk id="48" creationId="{142EBA76-863F-8953-73DE-07A8007A719B}"/>
          </ac:spMkLst>
        </pc:spChg>
        <pc:spChg chg="add mod">
          <ac:chgData name="Johann Bock Severin" userId="3b36179260fc8001" providerId="LiveId" clId="{EE02F971-86F5-428E-BC14-A8CDA14DE2B7}" dt="2023-10-25T12:36:39.145" v="598" actId="1076"/>
          <ac:spMkLst>
            <pc:docMk/>
            <pc:sldMk cId="2175269834" sldId="262"/>
            <ac:spMk id="49" creationId="{DDFE5BCA-BB92-132F-B281-8D0D74704D90}"/>
          </ac:spMkLst>
        </pc:spChg>
        <pc:spChg chg="add mod">
          <ac:chgData name="Johann Bock Severin" userId="3b36179260fc8001" providerId="LiveId" clId="{EE02F971-86F5-428E-BC14-A8CDA14DE2B7}" dt="2023-10-25T12:36:39.145" v="598" actId="1076"/>
          <ac:spMkLst>
            <pc:docMk/>
            <pc:sldMk cId="2175269834" sldId="262"/>
            <ac:spMk id="50" creationId="{596486E3-0A85-ECE8-BF2A-B65594546FCE}"/>
          </ac:spMkLst>
        </pc:spChg>
        <pc:spChg chg="mod">
          <ac:chgData name="Johann Bock Severin" userId="3b36179260fc8001" providerId="LiveId" clId="{EE02F971-86F5-428E-BC14-A8CDA14DE2B7}" dt="2023-10-25T12:35:54.780" v="594" actId="208"/>
          <ac:spMkLst>
            <pc:docMk/>
            <pc:sldMk cId="2175269834" sldId="262"/>
            <ac:spMk id="52" creationId="{63F318F0-4CCA-2227-A1A8-DC7F49B84846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53" creationId="{C0BEB1B5-B15D-D442-3378-E280584ABA9D}"/>
          </ac:spMkLst>
        </pc:spChg>
        <pc:spChg chg="del mod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54" creationId="{1A06878E-7146-7FF7-9E21-486E4BD9A082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55" creationId="{F9BDB2CA-83E4-4A46-D204-7719DF0F64D2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56" creationId="{C1D4D9A4-6DDE-355F-C146-D54C9B2FB3C9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57" creationId="{E346330F-AB5E-2470-08A1-02FD04071A1B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58" creationId="{0FA9454D-43BD-2B3B-01E5-F3211E5D5906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59" creationId="{3FD39345-4398-2712-0603-439135989AAC}"/>
          </ac:spMkLst>
        </pc:spChg>
        <pc:spChg chg="del">
          <ac:chgData name="Johann Bock Severin" userId="3b36179260fc8001" providerId="LiveId" clId="{EE02F971-86F5-428E-BC14-A8CDA14DE2B7}" dt="2023-10-25T12:25:40.801" v="365" actId="478"/>
          <ac:spMkLst>
            <pc:docMk/>
            <pc:sldMk cId="2175269834" sldId="262"/>
            <ac:spMk id="60" creationId="{C3BC3275-DC34-ED66-7695-AD40AAF39854}"/>
          </ac:spMkLst>
        </pc:spChg>
        <pc:spChg chg="mod">
          <ac:chgData name="Johann Bock Severin" userId="3b36179260fc8001" providerId="LiveId" clId="{EE02F971-86F5-428E-BC14-A8CDA14DE2B7}" dt="2023-10-25T12:36:09.013" v="596" actId="208"/>
          <ac:spMkLst>
            <pc:docMk/>
            <pc:sldMk cId="2175269834" sldId="262"/>
            <ac:spMk id="61" creationId="{008A1874-762E-88BA-356A-DF3C1FC61A41}"/>
          </ac:spMkLst>
        </pc:spChg>
        <pc:spChg chg="mod">
          <ac:chgData name="Johann Bock Severin" userId="3b36179260fc8001" providerId="LiveId" clId="{EE02F971-86F5-428E-BC14-A8CDA14DE2B7}" dt="2023-10-25T12:35:54.780" v="594" actId="208"/>
          <ac:spMkLst>
            <pc:docMk/>
            <pc:sldMk cId="2175269834" sldId="262"/>
            <ac:spMk id="63" creationId="{A39343A3-7F1B-29E6-0D8B-CA074A6D9230}"/>
          </ac:spMkLst>
        </pc:spChg>
        <pc:spChg chg="mod">
          <ac:chgData name="Johann Bock Severin" userId="3b36179260fc8001" providerId="LiveId" clId="{EE02F971-86F5-428E-BC14-A8CDA14DE2B7}" dt="2023-10-25T12:36:09.013" v="596" actId="208"/>
          <ac:spMkLst>
            <pc:docMk/>
            <pc:sldMk cId="2175269834" sldId="262"/>
            <ac:spMk id="64" creationId="{42B7E18C-D8F4-2A4A-E32E-9801544E2E6A}"/>
          </ac:spMkLst>
        </pc:spChg>
        <pc:spChg chg="add mod">
          <ac:chgData name="Johann Bock Severin" userId="3b36179260fc8001" providerId="LiveId" clId="{EE02F971-86F5-428E-BC14-A8CDA14DE2B7}" dt="2023-10-25T12:36:39.145" v="598" actId="1076"/>
          <ac:spMkLst>
            <pc:docMk/>
            <pc:sldMk cId="2175269834" sldId="262"/>
            <ac:spMk id="65" creationId="{3BA14250-E24A-66D4-84AA-EEBCB40F60FF}"/>
          </ac:spMkLst>
        </pc:spChg>
        <pc:spChg chg="add mod">
          <ac:chgData name="Johann Bock Severin" userId="3b36179260fc8001" providerId="LiveId" clId="{EE02F971-86F5-428E-BC14-A8CDA14DE2B7}" dt="2023-10-25T12:40:02.584" v="629" actId="20577"/>
          <ac:spMkLst>
            <pc:docMk/>
            <pc:sldMk cId="2175269834" sldId="262"/>
            <ac:spMk id="68" creationId="{FCFAF4CB-DFD3-3B58-2231-1D4E0E226539}"/>
          </ac:spMkLst>
        </pc:spChg>
        <pc:spChg chg="add del mod">
          <ac:chgData name="Johann Bock Severin" userId="3b36179260fc8001" providerId="LiveId" clId="{EE02F971-86F5-428E-BC14-A8CDA14DE2B7}" dt="2023-10-25T12:40:21.601" v="637" actId="478"/>
          <ac:spMkLst>
            <pc:docMk/>
            <pc:sldMk cId="2175269834" sldId="262"/>
            <ac:spMk id="69" creationId="{6842A928-E5CB-67BB-5841-191D26E4C716}"/>
          </ac:spMkLst>
        </pc:spChg>
        <pc:spChg chg="add mod">
          <ac:chgData name="Johann Bock Severin" userId="3b36179260fc8001" providerId="LiveId" clId="{EE02F971-86F5-428E-BC14-A8CDA14DE2B7}" dt="2023-10-25T12:38:31.491" v="618" actId="208"/>
          <ac:spMkLst>
            <pc:docMk/>
            <pc:sldMk cId="2175269834" sldId="262"/>
            <ac:spMk id="70" creationId="{011E309A-0FE2-4240-8958-E1740F5B763C}"/>
          </ac:spMkLst>
        </pc:spChg>
        <pc:spChg chg="add mod">
          <ac:chgData name="Johann Bock Severin" userId="3b36179260fc8001" providerId="LiveId" clId="{EE02F971-86F5-428E-BC14-A8CDA14DE2B7}" dt="2023-10-25T12:40:33.043" v="638" actId="1076"/>
          <ac:spMkLst>
            <pc:docMk/>
            <pc:sldMk cId="2175269834" sldId="262"/>
            <ac:spMk id="71" creationId="{01343516-7055-A96D-2B47-3652C38F628C}"/>
          </ac:spMkLst>
        </pc:spChg>
        <pc:spChg chg="add del mod">
          <ac:chgData name="Johann Bock Severin" userId="3b36179260fc8001" providerId="LiveId" clId="{EE02F971-86F5-428E-BC14-A8CDA14DE2B7}" dt="2023-10-25T12:40:09.568" v="634" actId="478"/>
          <ac:spMkLst>
            <pc:docMk/>
            <pc:sldMk cId="2175269834" sldId="262"/>
            <ac:spMk id="72" creationId="{163B4D6F-A534-F615-52E2-E1FA04C79F23}"/>
          </ac:spMkLst>
        </pc:spChg>
        <pc:spChg chg="mod">
          <ac:chgData name="Johann Bock Severin" userId="3b36179260fc8001" providerId="LiveId" clId="{EE02F971-86F5-428E-BC14-A8CDA14DE2B7}" dt="2023-10-25T12:38:31.491" v="618" actId="208"/>
          <ac:spMkLst>
            <pc:docMk/>
            <pc:sldMk cId="2175269834" sldId="262"/>
            <ac:spMk id="76" creationId="{C9E8DEC0-CC5E-3F96-F6F7-00168950DB67}"/>
          </ac:spMkLst>
        </pc:spChg>
        <pc:spChg chg="mod">
          <ac:chgData name="Johann Bock Severin" userId="3b36179260fc8001" providerId="LiveId" clId="{EE02F971-86F5-428E-BC14-A8CDA14DE2B7}" dt="2023-10-25T12:38:31.491" v="618" actId="208"/>
          <ac:spMkLst>
            <pc:docMk/>
            <pc:sldMk cId="2175269834" sldId="262"/>
            <ac:spMk id="77" creationId="{6485B476-9027-9046-C091-C2DC7C86B2B4}"/>
          </ac:spMkLst>
        </pc:spChg>
        <pc:spChg chg="mod">
          <ac:chgData name="Johann Bock Severin" userId="3b36179260fc8001" providerId="LiveId" clId="{EE02F971-86F5-428E-BC14-A8CDA14DE2B7}" dt="2023-10-25T12:38:31.491" v="618" actId="208"/>
          <ac:spMkLst>
            <pc:docMk/>
            <pc:sldMk cId="2175269834" sldId="262"/>
            <ac:spMk id="78" creationId="{33B4AC74-DFB8-2F1F-09C0-DCF85F3BAA86}"/>
          </ac:spMkLst>
        </pc:spChg>
        <pc:spChg chg="mod">
          <ac:chgData name="Johann Bock Severin" userId="3b36179260fc8001" providerId="LiveId" clId="{EE02F971-86F5-428E-BC14-A8CDA14DE2B7}" dt="2023-10-25T12:38:31.491" v="618" actId="208"/>
          <ac:spMkLst>
            <pc:docMk/>
            <pc:sldMk cId="2175269834" sldId="262"/>
            <ac:spMk id="79" creationId="{4CA4A606-8033-E235-6BCE-30D0B3CA481F}"/>
          </ac:spMkLst>
        </pc:spChg>
        <pc:spChg chg="add mod">
          <ac:chgData name="Johann Bock Severin" userId="3b36179260fc8001" providerId="LiveId" clId="{EE02F971-86F5-428E-BC14-A8CDA14DE2B7}" dt="2023-10-25T12:36:59.962" v="607" actId="1076"/>
          <ac:spMkLst>
            <pc:docMk/>
            <pc:sldMk cId="2175269834" sldId="262"/>
            <ac:spMk id="80" creationId="{3AE40769-3B4D-C325-B764-340C3DD48357}"/>
          </ac:spMkLst>
        </pc:spChg>
        <pc:spChg chg="add mod">
          <ac:chgData name="Johann Bock Severin" userId="3b36179260fc8001" providerId="LiveId" clId="{EE02F971-86F5-428E-BC14-A8CDA14DE2B7}" dt="2023-10-25T12:40:38.334" v="640" actId="1076"/>
          <ac:spMkLst>
            <pc:docMk/>
            <pc:sldMk cId="2175269834" sldId="262"/>
            <ac:spMk id="81" creationId="{7E37BEBB-0DE2-7448-CB80-D2FE96CFB427}"/>
          </ac:spMkLst>
        </pc:spChg>
        <pc:spChg chg="add del mod">
          <ac:chgData name="Johann Bock Severin" userId="3b36179260fc8001" providerId="LiveId" clId="{EE02F971-86F5-428E-BC14-A8CDA14DE2B7}" dt="2023-10-25T12:43:05.126" v="677" actId="478"/>
          <ac:spMkLst>
            <pc:docMk/>
            <pc:sldMk cId="2175269834" sldId="262"/>
            <ac:spMk id="84" creationId="{27E05A67-DC8D-CE3F-EE21-D2F10DF15C5A}"/>
          </ac:spMkLst>
        </pc:spChg>
        <pc:spChg chg="add del mod">
          <ac:chgData name="Johann Bock Severin" userId="3b36179260fc8001" providerId="LiveId" clId="{EE02F971-86F5-428E-BC14-A8CDA14DE2B7}" dt="2023-10-25T12:43:05.126" v="677" actId="478"/>
          <ac:spMkLst>
            <pc:docMk/>
            <pc:sldMk cId="2175269834" sldId="262"/>
            <ac:spMk id="85" creationId="{0DCA2439-0C29-E075-0EAB-BD24E4059419}"/>
          </ac:spMkLst>
        </pc:spChg>
        <pc:spChg chg="add mod">
          <ac:chgData name="Johann Bock Severin" userId="3b36179260fc8001" providerId="LiveId" clId="{EE02F971-86F5-428E-BC14-A8CDA14DE2B7}" dt="2023-10-25T12:42:59.722" v="675" actId="1076"/>
          <ac:spMkLst>
            <pc:docMk/>
            <pc:sldMk cId="2175269834" sldId="262"/>
            <ac:spMk id="86" creationId="{FA7E4111-6AB4-1661-1DA1-31FC027120D9}"/>
          </ac:spMkLst>
        </pc:spChg>
        <pc:spChg chg="add mod">
          <ac:chgData name="Johann Bock Severin" userId="3b36179260fc8001" providerId="LiveId" clId="{EE02F971-86F5-428E-BC14-A8CDA14DE2B7}" dt="2023-10-25T12:42:59.722" v="675" actId="1076"/>
          <ac:spMkLst>
            <pc:docMk/>
            <pc:sldMk cId="2175269834" sldId="262"/>
            <ac:spMk id="87" creationId="{0A08B800-52BF-5367-AFA3-65A2FBB302FF}"/>
          </ac:spMkLst>
        </pc:spChg>
        <pc:spChg chg="add mod">
          <ac:chgData name="Johann Bock Severin" userId="3b36179260fc8001" providerId="LiveId" clId="{EE02F971-86F5-428E-BC14-A8CDA14DE2B7}" dt="2023-10-25T12:42:23.757" v="665" actId="1076"/>
          <ac:spMkLst>
            <pc:docMk/>
            <pc:sldMk cId="2175269834" sldId="262"/>
            <ac:spMk id="88" creationId="{833894BC-43A4-7628-D7EC-A679A38F9483}"/>
          </ac:spMkLst>
        </pc:spChg>
        <pc:spChg chg="add mod">
          <ac:chgData name="Johann Bock Severin" userId="3b36179260fc8001" providerId="LiveId" clId="{EE02F971-86F5-428E-BC14-A8CDA14DE2B7}" dt="2023-10-25T12:42:28.002" v="666" actId="571"/>
          <ac:spMkLst>
            <pc:docMk/>
            <pc:sldMk cId="2175269834" sldId="262"/>
            <ac:spMk id="89" creationId="{30E0EF2F-398C-C744-9200-E06FCA533CE1}"/>
          </ac:spMkLst>
        </pc:spChg>
        <pc:spChg chg="add mod">
          <ac:chgData name="Johann Bock Severin" userId="3b36179260fc8001" providerId="LiveId" clId="{EE02F971-86F5-428E-BC14-A8CDA14DE2B7}" dt="2023-10-25T12:43:03.482" v="676" actId="1076"/>
          <ac:spMkLst>
            <pc:docMk/>
            <pc:sldMk cId="2175269834" sldId="262"/>
            <ac:spMk id="90" creationId="{F527C900-210C-D8A3-E9A4-B49546996B16}"/>
          </ac:spMkLst>
        </pc:spChg>
        <pc:spChg chg="add mod">
          <ac:chgData name="Johann Bock Severin" userId="3b36179260fc8001" providerId="LiveId" clId="{EE02F971-86F5-428E-BC14-A8CDA14DE2B7}" dt="2023-10-25T12:43:08.219" v="679" actId="571"/>
          <ac:spMkLst>
            <pc:docMk/>
            <pc:sldMk cId="2175269834" sldId="262"/>
            <ac:spMk id="91" creationId="{65CD6206-6958-1D39-8F1D-9B7D6DC506D7}"/>
          </ac:spMkLst>
        </pc:spChg>
        <pc:spChg chg="add mod">
          <ac:chgData name="Johann Bock Severin" userId="3b36179260fc8001" providerId="LiveId" clId="{EE02F971-86F5-428E-BC14-A8CDA14DE2B7}" dt="2023-10-25T12:43:39.006" v="713" actId="1035"/>
          <ac:spMkLst>
            <pc:docMk/>
            <pc:sldMk cId="2175269834" sldId="262"/>
            <ac:spMk id="92" creationId="{0868A02F-07D9-DBCA-BA05-5CA99D08A25E}"/>
          </ac:spMkLst>
        </pc:spChg>
        <pc:spChg chg="add mod">
          <ac:chgData name="Johann Bock Severin" userId="3b36179260fc8001" providerId="LiveId" clId="{EE02F971-86F5-428E-BC14-A8CDA14DE2B7}" dt="2023-10-25T12:43:39.006" v="713" actId="1035"/>
          <ac:spMkLst>
            <pc:docMk/>
            <pc:sldMk cId="2175269834" sldId="262"/>
            <ac:spMk id="93" creationId="{18982235-7E68-8594-0DA4-AE0C53B63B7B}"/>
          </ac:spMkLst>
        </pc:spChg>
        <pc:spChg chg="add del mod">
          <ac:chgData name="Johann Bock Severin" userId="3b36179260fc8001" providerId="LiveId" clId="{EE02F971-86F5-428E-BC14-A8CDA14DE2B7}" dt="2023-10-25T12:44:09.239" v="717" actId="478"/>
          <ac:spMkLst>
            <pc:docMk/>
            <pc:sldMk cId="2175269834" sldId="262"/>
            <ac:spMk id="96" creationId="{5B75F5B2-0C40-C5F5-C9AC-DFDF8A08A01E}"/>
          </ac:spMkLst>
        </pc:spChg>
        <pc:spChg chg="add mod">
          <ac:chgData name="Johann Bock Severin" userId="3b36179260fc8001" providerId="LiveId" clId="{EE02F971-86F5-428E-BC14-A8CDA14DE2B7}" dt="2023-10-25T12:44:56.046" v="723" actId="1076"/>
          <ac:spMkLst>
            <pc:docMk/>
            <pc:sldMk cId="2175269834" sldId="262"/>
            <ac:spMk id="100" creationId="{2F0B204D-7CBE-B274-AA75-82B3C22FE45A}"/>
          </ac:spMkLst>
        </pc:spChg>
        <pc:spChg chg="add mod ord">
          <ac:chgData name="Johann Bock Severin" userId="3b36179260fc8001" providerId="LiveId" clId="{EE02F971-86F5-428E-BC14-A8CDA14DE2B7}" dt="2023-10-25T12:46:06.235" v="735" actId="1582"/>
          <ac:spMkLst>
            <pc:docMk/>
            <pc:sldMk cId="2175269834" sldId="262"/>
            <ac:spMk id="104" creationId="{83731DF1-6FA6-EFEA-6781-9601D65DDBCA}"/>
          </ac:spMkLst>
        </pc:spChg>
        <pc:spChg chg="add mod ord">
          <ac:chgData name="Johann Bock Severin" userId="3b36179260fc8001" providerId="LiveId" clId="{EE02F971-86F5-428E-BC14-A8CDA14DE2B7}" dt="2023-10-25T12:46:33.189" v="742" actId="170"/>
          <ac:spMkLst>
            <pc:docMk/>
            <pc:sldMk cId="2175269834" sldId="262"/>
            <ac:spMk id="105" creationId="{822198D1-E128-C576-2008-11FC0572968F}"/>
          </ac:spMkLst>
        </pc:spChg>
        <pc:spChg chg="add mod">
          <ac:chgData name="Johann Bock Severin" userId="3b36179260fc8001" providerId="LiveId" clId="{EE02F971-86F5-428E-BC14-A8CDA14DE2B7}" dt="2023-10-25T12:46:51.309" v="748" actId="1076"/>
          <ac:spMkLst>
            <pc:docMk/>
            <pc:sldMk cId="2175269834" sldId="262"/>
            <ac:spMk id="106" creationId="{9F15DB8C-C87D-19FA-BFA0-04B4FDE0E476}"/>
          </ac:spMkLst>
        </pc:spChg>
        <pc:grpChg chg="add mod">
          <ac:chgData name="Johann Bock Severin" userId="3b36179260fc8001" providerId="LiveId" clId="{EE02F971-86F5-428E-BC14-A8CDA14DE2B7}" dt="2023-10-25T12:33:57.418" v="541" actId="1076"/>
          <ac:grpSpMkLst>
            <pc:docMk/>
            <pc:sldMk cId="2175269834" sldId="262"/>
            <ac:grpSpMk id="34" creationId="{8EDF79A4-2A06-387B-C5B1-35CB1D2DAD6D}"/>
          </ac:grpSpMkLst>
        </pc:grpChg>
        <pc:grpChg chg="add mod">
          <ac:chgData name="Johann Bock Severin" userId="3b36179260fc8001" providerId="LiveId" clId="{EE02F971-86F5-428E-BC14-A8CDA14DE2B7}" dt="2023-10-25T12:34:24.120" v="544" actId="571"/>
          <ac:grpSpMkLst>
            <pc:docMk/>
            <pc:sldMk cId="2175269834" sldId="262"/>
            <ac:grpSpMk id="36" creationId="{36A0EF80-6398-63FA-04B5-2B1D42E16300}"/>
          </ac:grpSpMkLst>
        </pc:grpChg>
        <pc:grpChg chg="add mod">
          <ac:chgData name="Johann Bock Severin" userId="3b36179260fc8001" providerId="LiveId" clId="{EE02F971-86F5-428E-BC14-A8CDA14DE2B7}" dt="2023-10-25T12:35:59.755" v="595" actId="164"/>
          <ac:grpSpMkLst>
            <pc:docMk/>
            <pc:sldMk cId="2175269834" sldId="262"/>
            <ac:grpSpMk id="51" creationId="{2C62F53C-ADCD-BFAB-683E-9E0C27DD3635}"/>
          </ac:grpSpMkLst>
        </pc:grpChg>
        <pc:grpChg chg="add mod">
          <ac:chgData name="Johann Bock Severin" userId="3b36179260fc8001" providerId="LiveId" clId="{EE02F971-86F5-428E-BC14-A8CDA14DE2B7}" dt="2023-10-25T12:35:59.755" v="595" actId="164"/>
          <ac:grpSpMkLst>
            <pc:docMk/>
            <pc:sldMk cId="2175269834" sldId="262"/>
            <ac:grpSpMk id="62" creationId="{2A38E7AD-EA36-62EC-B41B-8940C6FD7E2B}"/>
          </ac:grpSpMkLst>
        </pc:grpChg>
        <pc:grpChg chg="add mod">
          <ac:chgData name="Johann Bock Severin" userId="3b36179260fc8001" providerId="LiveId" clId="{EE02F971-86F5-428E-BC14-A8CDA14DE2B7}" dt="2023-10-25T12:36:39.145" v="598" actId="1076"/>
          <ac:grpSpMkLst>
            <pc:docMk/>
            <pc:sldMk cId="2175269834" sldId="262"/>
            <ac:grpSpMk id="66" creationId="{F53D9C0E-6156-94BD-C9B4-5176BCA0E376}"/>
          </ac:grpSpMkLst>
        </pc:grpChg>
        <pc:grpChg chg="add del mod">
          <ac:chgData name="Johann Bock Severin" userId="3b36179260fc8001" providerId="LiveId" clId="{EE02F971-86F5-428E-BC14-A8CDA14DE2B7}" dt="2023-10-25T12:38:03.474" v="614" actId="165"/>
          <ac:grpSpMkLst>
            <pc:docMk/>
            <pc:sldMk cId="2175269834" sldId="262"/>
            <ac:grpSpMk id="73" creationId="{D75F9808-7F30-F03C-7A7B-808775D0FFA2}"/>
          </ac:grpSpMkLst>
        </pc:grpChg>
        <pc:grpChg chg="mod topLvl">
          <ac:chgData name="Johann Bock Severin" userId="3b36179260fc8001" providerId="LiveId" clId="{EE02F971-86F5-428E-BC14-A8CDA14DE2B7}" dt="2023-10-25T12:38:34.780" v="620" actId="1076"/>
          <ac:grpSpMkLst>
            <pc:docMk/>
            <pc:sldMk cId="2175269834" sldId="262"/>
            <ac:grpSpMk id="74" creationId="{778A4B90-7A71-0FD5-4659-8B9295A30B63}"/>
          </ac:grpSpMkLst>
        </pc:grpChg>
        <pc:grpChg chg="mod topLvl">
          <ac:chgData name="Johann Bock Severin" userId="3b36179260fc8001" providerId="LiveId" clId="{EE02F971-86F5-428E-BC14-A8CDA14DE2B7}" dt="2023-10-25T12:38:03.474" v="614" actId="165"/>
          <ac:grpSpMkLst>
            <pc:docMk/>
            <pc:sldMk cId="2175269834" sldId="262"/>
            <ac:grpSpMk id="75" creationId="{1B66EA67-E79D-7A21-0ACB-C88499493655}"/>
          </ac:grpSpMkLst>
        </pc:grpChg>
        <pc:picChg chg="add mod">
          <ac:chgData name="Johann Bock Severin" userId="3b36179260fc8001" providerId="LiveId" clId="{EE02F971-86F5-428E-BC14-A8CDA14DE2B7}" dt="2023-10-25T12:40:12.643" v="635" actId="1076"/>
          <ac:picMkLst>
            <pc:docMk/>
            <pc:sldMk cId="2175269834" sldId="262"/>
            <ac:picMk id="4" creationId="{9ADC8B20-D107-3413-184E-7673A894DC02}"/>
          </ac:picMkLst>
        </pc:picChg>
        <pc:picChg chg="add mod">
          <ac:chgData name="Johann Bock Severin" userId="3b36179260fc8001" providerId="LiveId" clId="{EE02F971-86F5-428E-BC14-A8CDA14DE2B7}" dt="2023-10-25T13:11:17.013" v="749" actId="1076"/>
          <ac:picMkLst>
            <pc:docMk/>
            <pc:sldMk cId="2175269834" sldId="262"/>
            <ac:picMk id="9" creationId="{1CF72A15-EA38-4F91-F7AE-646348D1288A}"/>
          </ac:picMkLst>
        </pc:picChg>
        <pc:picChg chg="add mod">
          <ac:chgData name="Johann Bock Severin" userId="3b36179260fc8001" providerId="LiveId" clId="{EE02F971-86F5-428E-BC14-A8CDA14DE2B7}" dt="2023-10-25T12:40:13.843" v="636" actId="1076"/>
          <ac:picMkLst>
            <pc:docMk/>
            <pc:sldMk cId="2175269834" sldId="262"/>
            <ac:picMk id="11" creationId="{02B366FE-83DA-FAD1-84CE-1A0B67C5FA5E}"/>
          </ac:picMkLst>
        </pc:picChg>
        <pc:cxnChg chg="del">
          <ac:chgData name="Johann Bock Severin" userId="3b36179260fc8001" providerId="LiveId" clId="{EE02F971-86F5-428E-BC14-A8CDA14DE2B7}" dt="2023-10-25T12:25:40.801" v="365" actId="478"/>
          <ac:cxnSpMkLst>
            <pc:docMk/>
            <pc:sldMk cId="2175269834" sldId="262"/>
            <ac:cxnSpMk id="7" creationId="{1B71BCC7-9052-4F74-A912-CF3D282CE2AB}"/>
          </ac:cxnSpMkLst>
        </pc:cxnChg>
        <pc:cxnChg chg="del">
          <ac:chgData name="Johann Bock Severin" userId="3b36179260fc8001" providerId="LiveId" clId="{EE02F971-86F5-428E-BC14-A8CDA14DE2B7}" dt="2023-10-25T12:25:40.801" v="365" actId="478"/>
          <ac:cxnSpMkLst>
            <pc:docMk/>
            <pc:sldMk cId="2175269834" sldId="262"/>
            <ac:cxnSpMk id="8" creationId="{A9190892-E86C-11B3-D082-4A38D46B3825}"/>
          </ac:cxnSpMkLst>
        </pc:cxnChg>
        <pc:cxnChg chg="add del">
          <ac:chgData name="Johann Bock Severin" userId="3b36179260fc8001" providerId="LiveId" clId="{EE02F971-86F5-428E-BC14-A8CDA14DE2B7}" dt="2023-10-25T12:26:45.312" v="381" actId="478"/>
          <ac:cxnSpMkLst>
            <pc:docMk/>
            <pc:sldMk cId="2175269834" sldId="262"/>
            <ac:cxnSpMk id="13" creationId="{82649092-1D2B-6359-889B-62460C667E78}"/>
          </ac:cxnSpMkLst>
        </pc:cxnChg>
        <pc:cxnChg chg="add mod">
          <ac:chgData name="Johann Bock Severin" userId="3b36179260fc8001" providerId="LiveId" clId="{EE02F971-86F5-428E-BC14-A8CDA14DE2B7}" dt="2023-10-25T12:44:24.638" v="718" actId="14100"/>
          <ac:cxnSpMkLst>
            <pc:docMk/>
            <pc:sldMk cId="2175269834" sldId="262"/>
            <ac:cxnSpMk id="15" creationId="{9D977361-63F5-59F1-28FD-5FA52BDF3252}"/>
          </ac:cxnSpMkLst>
        </pc:cxnChg>
        <pc:cxnChg chg="add mod">
          <ac:chgData name="Johann Bock Severin" userId="3b36179260fc8001" providerId="LiveId" clId="{EE02F971-86F5-428E-BC14-A8CDA14DE2B7}" dt="2023-10-25T12:28:24.433" v="407" actId="1076"/>
          <ac:cxnSpMkLst>
            <pc:docMk/>
            <pc:sldMk cId="2175269834" sldId="262"/>
            <ac:cxnSpMk id="18" creationId="{08903E55-81D9-A41A-3D86-F5E77EB1FA2C}"/>
          </ac:cxnSpMkLst>
        </pc:cxnChg>
        <pc:cxnChg chg="add mod">
          <ac:chgData name="Johann Bock Severin" userId="3b36179260fc8001" providerId="LiveId" clId="{EE02F971-86F5-428E-BC14-A8CDA14DE2B7}" dt="2023-10-25T12:44:58.650" v="724" actId="14100"/>
          <ac:cxnSpMkLst>
            <pc:docMk/>
            <pc:sldMk cId="2175269834" sldId="262"/>
            <ac:cxnSpMk id="20" creationId="{3D1BA1DA-3AD4-DDCE-491D-1A0FF8DBA416}"/>
          </ac:cxnSpMkLst>
        </pc:cxnChg>
        <pc:cxnChg chg="del">
          <ac:chgData name="Johann Bock Severin" userId="3b36179260fc8001" providerId="LiveId" clId="{EE02F971-86F5-428E-BC14-A8CDA14DE2B7}" dt="2023-10-25T12:25:40.801" v="365" actId="478"/>
          <ac:cxnSpMkLst>
            <pc:docMk/>
            <pc:sldMk cId="2175269834" sldId="262"/>
            <ac:cxnSpMk id="31" creationId="{2612C4F3-4053-FFD7-FD35-843273412620}"/>
          </ac:cxnSpMkLst>
        </pc:cxnChg>
        <pc:cxnChg chg="add del">
          <ac:chgData name="Johann Bock Severin" userId="3b36179260fc8001" providerId="LiveId" clId="{EE02F971-86F5-428E-BC14-A8CDA14DE2B7}" dt="2023-10-25T12:32:06.751" v="494" actId="478"/>
          <ac:cxnSpMkLst>
            <pc:docMk/>
            <pc:sldMk cId="2175269834" sldId="262"/>
            <ac:cxnSpMk id="32" creationId="{67A2C44A-D044-8170-40C7-6E8951539168}"/>
          </ac:cxnSpMkLst>
        </pc:cxnChg>
        <pc:cxnChg chg="del">
          <ac:chgData name="Johann Bock Severin" userId="3b36179260fc8001" providerId="LiveId" clId="{EE02F971-86F5-428E-BC14-A8CDA14DE2B7}" dt="2023-10-25T12:25:40.801" v="365" actId="478"/>
          <ac:cxnSpMkLst>
            <pc:docMk/>
            <pc:sldMk cId="2175269834" sldId="262"/>
            <ac:cxnSpMk id="38" creationId="{F8208307-89F0-0161-9846-A1C4454D7839}"/>
          </ac:cxnSpMkLst>
        </pc:cxnChg>
        <pc:cxnChg chg="del">
          <ac:chgData name="Johann Bock Severin" userId="3b36179260fc8001" providerId="LiveId" clId="{EE02F971-86F5-428E-BC14-A8CDA14DE2B7}" dt="2023-10-25T12:25:40.801" v="365" actId="478"/>
          <ac:cxnSpMkLst>
            <pc:docMk/>
            <pc:sldMk cId="2175269834" sldId="262"/>
            <ac:cxnSpMk id="40" creationId="{46803BB2-D4D1-E7C2-38BF-4E71A3521B3A}"/>
          </ac:cxnSpMkLst>
        </pc:cxnChg>
        <pc:cxnChg chg="del">
          <ac:chgData name="Johann Bock Severin" userId="3b36179260fc8001" providerId="LiveId" clId="{EE02F971-86F5-428E-BC14-A8CDA14DE2B7}" dt="2023-10-25T12:25:40.801" v="365" actId="478"/>
          <ac:cxnSpMkLst>
            <pc:docMk/>
            <pc:sldMk cId="2175269834" sldId="262"/>
            <ac:cxnSpMk id="41" creationId="{D26C6237-5E26-95D9-B269-50880E6E5112}"/>
          </ac:cxnSpMkLst>
        </pc:cxnChg>
        <pc:cxnChg chg="add mod">
          <ac:chgData name="Johann Bock Severin" userId="3b36179260fc8001" providerId="LiveId" clId="{EE02F971-86F5-428E-BC14-A8CDA14DE2B7}" dt="2023-10-25T12:45:03.219" v="725" actId="14100"/>
          <ac:cxnSpMkLst>
            <pc:docMk/>
            <pc:sldMk cId="2175269834" sldId="262"/>
            <ac:cxnSpMk id="45" creationId="{20078CD1-E0AC-3798-3C07-E4B24781AF5A}"/>
          </ac:cxnSpMkLst>
        </pc:cxnChg>
        <pc:cxnChg chg="add mod">
          <ac:chgData name="Johann Bock Severin" userId="3b36179260fc8001" providerId="LiveId" clId="{EE02F971-86F5-428E-BC14-A8CDA14DE2B7}" dt="2023-10-25T12:43:56.422" v="715" actId="14100"/>
          <ac:cxnSpMkLst>
            <pc:docMk/>
            <pc:sldMk cId="2175269834" sldId="262"/>
            <ac:cxnSpMk id="67" creationId="{AB37608E-B069-941A-B94E-03B0D9A4C169}"/>
          </ac:cxnSpMkLst>
        </pc:cxnChg>
        <pc:cxnChg chg="add del">
          <ac:chgData name="Johann Bock Severin" userId="3b36179260fc8001" providerId="LiveId" clId="{EE02F971-86F5-428E-BC14-A8CDA14DE2B7}" dt="2023-10-25T12:44:43.875" v="721" actId="478"/>
          <ac:cxnSpMkLst>
            <pc:docMk/>
            <pc:sldMk cId="2175269834" sldId="262"/>
            <ac:cxnSpMk id="99" creationId="{C61FB6A2-9FBE-385E-C87E-24AC4BC17418}"/>
          </ac:cxnSpMkLst>
        </pc:cxnChg>
        <pc:cxnChg chg="add del mod">
          <ac:chgData name="Johann Bock Severin" userId="3b36179260fc8001" providerId="LiveId" clId="{EE02F971-86F5-428E-BC14-A8CDA14DE2B7}" dt="2023-10-25T12:45:41.484" v="730" actId="478"/>
          <ac:cxnSpMkLst>
            <pc:docMk/>
            <pc:sldMk cId="2175269834" sldId="262"/>
            <ac:cxnSpMk id="103" creationId="{C799D490-2D21-199A-F85A-33DC9E808DCB}"/>
          </ac:cxnSpMkLst>
        </pc:cxnChg>
      </pc:sldChg>
      <pc:sldChg chg="addSp delSp modSp add mod">
        <pc:chgData name="Johann Bock Severin" userId="3b36179260fc8001" providerId="LiveId" clId="{EE02F971-86F5-428E-BC14-A8CDA14DE2B7}" dt="2023-10-25T13:14:59.574" v="813" actId="20577"/>
        <pc:sldMkLst>
          <pc:docMk/>
          <pc:sldMk cId="1437384201" sldId="263"/>
        </pc:sldMkLst>
        <pc:spChg chg="add mod">
          <ac:chgData name="Johann Bock Severin" userId="3b36179260fc8001" providerId="LiveId" clId="{EE02F971-86F5-428E-BC14-A8CDA14DE2B7}" dt="2023-10-25T13:13:32.277" v="757" actId="1076"/>
          <ac:spMkLst>
            <pc:docMk/>
            <pc:sldMk cId="1437384201" sldId="263"/>
            <ac:spMk id="3" creationId="{E209E5DC-F13F-7BBF-10EF-D4BECF0DD8FA}"/>
          </ac:spMkLst>
        </pc:spChg>
        <pc:spChg chg="add mod">
          <ac:chgData name="Johann Bock Severin" userId="3b36179260fc8001" providerId="LiveId" clId="{EE02F971-86F5-428E-BC14-A8CDA14DE2B7}" dt="2023-10-25T13:13:32.277" v="757" actId="1076"/>
          <ac:spMkLst>
            <pc:docMk/>
            <pc:sldMk cId="1437384201" sldId="263"/>
            <ac:spMk id="5" creationId="{CC45564C-6A5F-1831-747D-B37DAD893C38}"/>
          </ac:spMkLst>
        </pc:spChg>
        <pc:spChg chg="add mod">
          <ac:chgData name="Johann Bock Severin" userId="3b36179260fc8001" providerId="LiveId" clId="{EE02F971-86F5-428E-BC14-A8CDA14DE2B7}" dt="2023-10-25T13:13:32.277" v="757" actId="1076"/>
          <ac:spMkLst>
            <pc:docMk/>
            <pc:sldMk cId="1437384201" sldId="263"/>
            <ac:spMk id="6" creationId="{116B83F0-B071-7F1B-3849-C1AF6DF0CF0A}"/>
          </ac:spMkLst>
        </pc:spChg>
        <pc:spChg chg="add mod ord">
          <ac:chgData name="Johann Bock Severin" userId="3b36179260fc8001" providerId="LiveId" clId="{EE02F971-86F5-428E-BC14-A8CDA14DE2B7}" dt="2023-10-25T13:14:02.694" v="765" actId="14100"/>
          <ac:spMkLst>
            <pc:docMk/>
            <pc:sldMk cId="1437384201" sldId="263"/>
            <ac:spMk id="7" creationId="{38596B33-5C2E-508E-2FD5-81D09927C5AA}"/>
          </ac:spMkLst>
        </pc:spChg>
        <pc:spChg chg="add mod">
          <ac:chgData name="Johann Bock Severin" userId="3b36179260fc8001" providerId="LiveId" clId="{EE02F971-86F5-428E-BC14-A8CDA14DE2B7}" dt="2023-10-25T13:13:32.277" v="757" actId="1076"/>
          <ac:spMkLst>
            <pc:docMk/>
            <pc:sldMk cId="1437384201" sldId="263"/>
            <ac:spMk id="8" creationId="{1B609872-674C-5FA6-7F11-19C56C988656}"/>
          </ac:spMkLst>
        </pc:spChg>
        <pc:spChg chg="add mod">
          <ac:chgData name="Johann Bock Severin" userId="3b36179260fc8001" providerId="LiveId" clId="{EE02F971-86F5-428E-BC14-A8CDA14DE2B7}" dt="2023-10-25T13:13:32.277" v="757" actId="1076"/>
          <ac:spMkLst>
            <pc:docMk/>
            <pc:sldMk cId="1437384201" sldId="263"/>
            <ac:spMk id="10" creationId="{E6C4E345-EBE3-4E35-F47D-065C61893D50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16" creationId="{B294CAFC-D61D-46C0-D58C-473F4AB88140}"/>
          </ac:spMkLst>
        </pc:spChg>
        <pc:spChg chg="mod ord">
          <ac:chgData name="Johann Bock Severin" userId="3b36179260fc8001" providerId="LiveId" clId="{EE02F971-86F5-428E-BC14-A8CDA14DE2B7}" dt="2023-10-25T13:13:53.138" v="762" actId="1076"/>
          <ac:spMkLst>
            <pc:docMk/>
            <pc:sldMk cId="1437384201" sldId="263"/>
            <ac:spMk id="19" creationId="{D0B6500D-530D-F5E9-B66B-B711042FB66D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23" creationId="{A0DE5F7A-F405-3DE2-3788-EEDE6C59ACE9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24" creationId="{E9267A9E-D9F2-7E21-D503-1F6F7574C1EA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25" creationId="{848C473F-93BB-82B4-5FB4-1333482BFF6D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26" creationId="{09087097-F69E-97B8-0362-B4CFFC3D4C9F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27" creationId="{1C8E3865-2771-8F51-F03F-03DA34899C26}"/>
          </ac:spMkLst>
        </pc:spChg>
        <pc:spChg chg="add mod">
          <ac:chgData name="Johann Bock Severin" userId="3b36179260fc8001" providerId="LiveId" clId="{EE02F971-86F5-428E-BC14-A8CDA14DE2B7}" dt="2023-10-25T13:13:32.277" v="757" actId="1076"/>
          <ac:spMkLst>
            <pc:docMk/>
            <pc:sldMk cId="1437384201" sldId="263"/>
            <ac:spMk id="29" creationId="{3ED1237A-ED6B-AC78-C327-4463EF105156}"/>
          </ac:spMkLst>
        </pc:spChg>
        <pc:spChg chg="add mod">
          <ac:chgData name="Johann Bock Severin" userId="3b36179260fc8001" providerId="LiveId" clId="{EE02F971-86F5-428E-BC14-A8CDA14DE2B7}" dt="2023-10-25T13:13:32.277" v="757" actId="1076"/>
          <ac:spMkLst>
            <pc:docMk/>
            <pc:sldMk cId="1437384201" sldId="263"/>
            <ac:spMk id="30" creationId="{200EE0F3-EAD7-AE2A-6704-5E10F2D3A7F5}"/>
          </ac:spMkLst>
        </pc:spChg>
        <pc:spChg chg="add mod">
          <ac:chgData name="Johann Bock Severin" userId="3b36179260fc8001" providerId="LiveId" clId="{EE02F971-86F5-428E-BC14-A8CDA14DE2B7}" dt="2023-10-25T13:14:20.668" v="799" actId="1076"/>
          <ac:spMkLst>
            <pc:docMk/>
            <pc:sldMk cId="1437384201" sldId="263"/>
            <ac:spMk id="31" creationId="{A41EB028-2C0B-A648-6046-6D6E8979B2AA}"/>
          </ac:spMkLst>
        </pc:spChg>
        <pc:spChg chg="add mod">
          <ac:chgData name="Johann Bock Severin" userId="3b36179260fc8001" providerId="LiveId" clId="{EE02F971-86F5-428E-BC14-A8CDA14DE2B7}" dt="2023-10-25T13:14:23.372" v="800" actId="1076"/>
          <ac:spMkLst>
            <pc:docMk/>
            <pc:sldMk cId="1437384201" sldId="263"/>
            <ac:spMk id="32" creationId="{CC314E82-C603-26DB-781D-251F6E0F3F10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44" creationId="{24055CAC-9FFE-498F-E442-AF92B97F0D8B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46" creationId="{3D6E6165-309C-EC7A-A1B2-D2AD266B4BD8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47" creationId="{EA5DDA7C-07DF-E861-AC79-FCF4C108FEA0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48" creationId="{142EBA76-863F-8953-73DE-07A8007A719B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49" creationId="{DDFE5BCA-BB92-132F-B281-8D0D74704D90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50" creationId="{596486E3-0A85-ECE8-BF2A-B65594546FCE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65" creationId="{3BA14250-E24A-66D4-84AA-EEBCB40F60FF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68" creationId="{FCFAF4CB-DFD3-3B58-2231-1D4E0E226539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70" creationId="{011E309A-0FE2-4240-8958-E1740F5B763C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71" creationId="{01343516-7055-A96D-2B47-3652C38F628C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80" creationId="{3AE40769-3B4D-C325-B764-340C3DD48357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81" creationId="{7E37BEBB-0DE2-7448-CB80-D2FE96CFB427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86" creationId="{FA7E4111-6AB4-1661-1DA1-31FC027120D9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87" creationId="{0A08B800-52BF-5367-AFA3-65A2FBB302FF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88" creationId="{833894BC-43A4-7628-D7EC-A679A38F9483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89" creationId="{30E0EF2F-398C-C744-9200-E06FCA533CE1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90" creationId="{F527C900-210C-D8A3-E9A4-B49546996B16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92" creationId="{0868A02F-07D9-DBCA-BA05-5CA99D08A25E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93" creationId="{18982235-7E68-8594-0DA4-AE0C53B63B7B}"/>
          </ac:spMkLst>
        </pc:spChg>
        <pc:spChg chg="mod">
          <ac:chgData name="Johann Bock Severin" userId="3b36179260fc8001" providerId="LiveId" clId="{EE02F971-86F5-428E-BC14-A8CDA14DE2B7}" dt="2023-10-25T13:14:59.574" v="813" actId="20577"/>
          <ac:spMkLst>
            <pc:docMk/>
            <pc:sldMk cId="1437384201" sldId="263"/>
            <ac:spMk id="100" creationId="{2F0B204D-7CBE-B274-AA75-82B3C22FE45A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104" creationId="{83731DF1-6FA6-EFEA-6781-9601D65DDBCA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105" creationId="{822198D1-E128-C576-2008-11FC0572968F}"/>
          </ac:spMkLst>
        </pc:spChg>
        <pc:spChg chg="mod">
          <ac:chgData name="Johann Bock Severin" userId="3b36179260fc8001" providerId="LiveId" clId="{EE02F971-86F5-428E-BC14-A8CDA14DE2B7}" dt="2023-10-25T13:13:08.215" v="752" actId="164"/>
          <ac:spMkLst>
            <pc:docMk/>
            <pc:sldMk cId="1437384201" sldId="263"/>
            <ac:spMk id="106" creationId="{9F15DB8C-C87D-19FA-BFA0-04B4FDE0E476}"/>
          </ac:spMkLst>
        </pc:spChg>
        <pc:grpChg chg="add mod">
          <ac:chgData name="Johann Bock Severin" userId="3b36179260fc8001" providerId="LiveId" clId="{EE02F971-86F5-428E-BC14-A8CDA14DE2B7}" dt="2023-10-25T13:13:18.832" v="755" actId="1076"/>
          <ac:grpSpMkLst>
            <pc:docMk/>
            <pc:sldMk cId="1437384201" sldId="263"/>
            <ac:grpSpMk id="2" creationId="{6DDABC96-3125-6509-1813-C52792C30250}"/>
          </ac:grpSpMkLst>
        </pc:grpChg>
        <pc:grpChg chg="mod">
          <ac:chgData name="Johann Bock Severin" userId="3b36179260fc8001" providerId="LiveId" clId="{EE02F971-86F5-428E-BC14-A8CDA14DE2B7}" dt="2023-10-25T13:13:08.215" v="752" actId="164"/>
          <ac:grpSpMkLst>
            <pc:docMk/>
            <pc:sldMk cId="1437384201" sldId="263"/>
            <ac:grpSpMk id="34" creationId="{8EDF79A4-2A06-387B-C5B1-35CB1D2DAD6D}"/>
          </ac:grpSpMkLst>
        </pc:grpChg>
        <pc:grpChg chg="mod">
          <ac:chgData name="Johann Bock Severin" userId="3b36179260fc8001" providerId="LiveId" clId="{EE02F971-86F5-428E-BC14-A8CDA14DE2B7}" dt="2023-10-25T13:13:08.215" v="752" actId="164"/>
          <ac:grpSpMkLst>
            <pc:docMk/>
            <pc:sldMk cId="1437384201" sldId="263"/>
            <ac:grpSpMk id="36" creationId="{36A0EF80-6398-63FA-04B5-2B1D42E16300}"/>
          </ac:grpSpMkLst>
        </pc:grpChg>
        <pc:grpChg chg="mod">
          <ac:chgData name="Johann Bock Severin" userId="3b36179260fc8001" providerId="LiveId" clId="{EE02F971-86F5-428E-BC14-A8CDA14DE2B7}" dt="2023-10-25T13:13:08.215" v="752" actId="164"/>
          <ac:grpSpMkLst>
            <pc:docMk/>
            <pc:sldMk cId="1437384201" sldId="263"/>
            <ac:grpSpMk id="66" creationId="{F53D9C0E-6156-94BD-C9B4-5176BCA0E376}"/>
          </ac:grpSpMkLst>
        </pc:grpChg>
        <pc:grpChg chg="mod">
          <ac:chgData name="Johann Bock Severin" userId="3b36179260fc8001" providerId="LiveId" clId="{EE02F971-86F5-428E-BC14-A8CDA14DE2B7}" dt="2023-10-25T13:13:08.215" v="752" actId="164"/>
          <ac:grpSpMkLst>
            <pc:docMk/>
            <pc:sldMk cId="1437384201" sldId="263"/>
            <ac:grpSpMk id="74" creationId="{778A4B90-7A71-0FD5-4659-8B9295A30B63}"/>
          </ac:grpSpMkLst>
        </pc:grpChg>
        <pc:grpChg chg="mod">
          <ac:chgData name="Johann Bock Severin" userId="3b36179260fc8001" providerId="LiveId" clId="{EE02F971-86F5-428E-BC14-A8CDA14DE2B7}" dt="2023-10-25T13:13:08.215" v="752" actId="164"/>
          <ac:grpSpMkLst>
            <pc:docMk/>
            <pc:sldMk cId="1437384201" sldId="263"/>
            <ac:grpSpMk id="75" creationId="{1B66EA67-E79D-7A21-0ACB-C88499493655}"/>
          </ac:grpSpMkLst>
        </pc:grpChg>
        <pc:picChg chg="del">
          <ac:chgData name="Johann Bock Severin" userId="3b36179260fc8001" providerId="LiveId" clId="{EE02F971-86F5-428E-BC14-A8CDA14DE2B7}" dt="2023-10-25T13:13:01.755" v="751" actId="478"/>
          <ac:picMkLst>
            <pc:docMk/>
            <pc:sldMk cId="1437384201" sldId="263"/>
            <ac:picMk id="4" creationId="{9ADC8B20-D107-3413-184E-7673A894DC02}"/>
          </ac:picMkLst>
        </pc:picChg>
        <pc:picChg chg="del">
          <ac:chgData name="Johann Bock Severin" userId="3b36179260fc8001" providerId="LiveId" clId="{EE02F971-86F5-428E-BC14-A8CDA14DE2B7}" dt="2023-10-25T13:13:01.755" v="751" actId="478"/>
          <ac:picMkLst>
            <pc:docMk/>
            <pc:sldMk cId="1437384201" sldId="263"/>
            <ac:picMk id="9" creationId="{1CF72A15-EA38-4F91-F7AE-646348D1288A}"/>
          </ac:picMkLst>
        </pc:picChg>
        <pc:picChg chg="del">
          <ac:chgData name="Johann Bock Severin" userId="3b36179260fc8001" providerId="LiveId" clId="{EE02F971-86F5-428E-BC14-A8CDA14DE2B7}" dt="2023-10-25T13:13:01.755" v="751" actId="478"/>
          <ac:picMkLst>
            <pc:docMk/>
            <pc:sldMk cId="1437384201" sldId="263"/>
            <ac:picMk id="11" creationId="{02B366FE-83DA-FAD1-84CE-1A0B67C5FA5E}"/>
          </ac:picMkLst>
        </pc:picChg>
        <pc:cxnChg chg="add mod">
          <ac:chgData name="Johann Bock Severin" userId="3b36179260fc8001" providerId="LiveId" clId="{EE02F971-86F5-428E-BC14-A8CDA14DE2B7}" dt="2023-10-25T13:13:32.277" v="757" actId="1076"/>
          <ac:cxnSpMkLst>
            <pc:docMk/>
            <pc:sldMk cId="1437384201" sldId="263"/>
            <ac:cxnSpMk id="12" creationId="{35EFA669-D77E-B33F-9FE0-8ECEA6BF9F07}"/>
          </ac:cxnSpMkLst>
        </pc:cxnChg>
        <pc:cxnChg chg="add mod">
          <ac:chgData name="Johann Bock Severin" userId="3b36179260fc8001" providerId="LiveId" clId="{EE02F971-86F5-428E-BC14-A8CDA14DE2B7}" dt="2023-10-25T13:13:32.277" v="757" actId="1076"/>
          <ac:cxnSpMkLst>
            <pc:docMk/>
            <pc:sldMk cId="1437384201" sldId="263"/>
            <ac:cxnSpMk id="13" creationId="{20D7FBE4-4865-8C04-F285-1AB0C2E4C1FE}"/>
          </ac:cxnSpMkLst>
        </pc:cxnChg>
        <pc:cxnChg chg="add mod">
          <ac:chgData name="Johann Bock Severin" userId="3b36179260fc8001" providerId="LiveId" clId="{EE02F971-86F5-428E-BC14-A8CDA14DE2B7}" dt="2023-10-25T13:13:32.277" v="757" actId="1076"/>
          <ac:cxnSpMkLst>
            <pc:docMk/>
            <pc:sldMk cId="1437384201" sldId="263"/>
            <ac:cxnSpMk id="14" creationId="{CC4B40BE-B2B8-034D-592B-B119B9AB632F}"/>
          </ac:cxnSpMkLst>
        </pc:cxnChg>
        <pc:cxnChg chg="mod">
          <ac:chgData name="Johann Bock Severin" userId="3b36179260fc8001" providerId="LiveId" clId="{EE02F971-86F5-428E-BC14-A8CDA14DE2B7}" dt="2023-10-25T13:13:08.215" v="752" actId="164"/>
          <ac:cxnSpMkLst>
            <pc:docMk/>
            <pc:sldMk cId="1437384201" sldId="263"/>
            <ac:cxnSpMk id="15" creationId="{9D977361-63F5-59F1-28FD-5FA52BDF3252}"/>
          </ac:cxnSpMkLst>
        </pc:cxnChg>
        <pc:cxnChg chg="add mod">
          <ac:chgData name="Johann Bock Severin" userId="3b36179260fc8001" providerId="LiveId" clId="{EE02F971-86F5-428E-BC14-A8CDA14DE2B7}" dt="2023-10-25T13:13:32.277" v="757" actId="1076"/>
          <ac:cxnSpMkLst>
            <pc:docMk/>
            <pc:sldMk cId="1437384201" sldId="263"/>
            <ac:cxnSpMk id="17" creationId="{D9023950-EF0A-5C2D-BF39-2BC44369FE93}"/>
          </ac:cxnSpMkLst>
        </pc:cxnChg>
        <pc:cxnChg chg="mod">
          <ac:chgData name="Johann Bock Severin" userId="3b36179260fc8001" providerId="LiveId" clId="{EE02F971-86F5-428E-BC14-A8CDA14DE2B7}" dt="2023-10-25T13:13:08.215" v="752" actId="164"/>
          <ac:cxnSpMkLst>
            <pc:docMk/>
            <pc:sldMk cId="1437384201" sldId="263"/>
            <ac:cxnSpMk id="18" creationId="{08903E55-81D9-A41A-3D86-F5E77EB1FA2C}"/>
          </ac:cxnSpMkLst>
        </pc:cxnChg>
        <pc:cxnChg chg="mod">
          <ac:chgData name="Johann Bock Severin" userId="3b36179260fc8001" providerId="LiveId" clId="{EE02F971-86F5-428E-BC14-A8CDA14DE2B7}" dt="2023-10-25T13:13:08.215" v="752" actId="164"/>
          <ac:cxnSpMkLst>
            <pc:docMk/>
            <pc:sldMk cId="1437384201" sldId="263"/>
            <ac:cxnSpMk id="20" creationId="{3D1BA1DA-3AD4-DDCE-491D-1A0FF8DBA416}"/>
          </ac:cxnSpMkLst>
        </pc:cxnChg>
        <pc:cxnChg chg="add mod">
          <ac:chgData name="Johann Bock Severin" userId="3b36179260fc8001" providerId="LiveId" clId="{EE02F971-86F5-428E-BC14-A8CDA14DE2B7}" dt="2023-10-25T13:13:32.277" v="757" actId="1076"/>
          <ac:cxnSpMkLst>
            <pc:docMk/>
            <pc:sldMk cId="1437384201" sldId="263"/>
            <ac:cxnSpMk id="21" creationId="{029EF70F-6E40-801C-FC9D-443EAC899DA3}"/>
          </ac:cxnSpMkLst>
        </pc:cxnChg>
        <pc:cxnChg chg="add mod">
          <ac:chgData name="Johann Bock Severin" userId="3b36179260fc8001" providerId="LiveId" clId="{EE02F971-86F5-428E-BC14-A8CDA14DE2B7}" dt="2023-10-25T13:13:32.277" v="757" actId="1076"/>
          <ac:cxnSpMkLst>
            <pc:docMk/>
            <pc:sldMk cId="1437384201" sldId="263"/>
            <ac:cxnSpMk id="22" creationId="{9A8D356B-9C5F-B191-52D8-8441C5A94C58}"/>
          </ac:cxnSpMkLst>
        </pc:cxnChg>
        <pc:cxnChg chg="add mod">
          <ac:chgData name="Johann Bock Severin" userId="3b36179260fc8001" providerId="LiveId" clId="{EE02F971-86F5-428E-BC14-A8CDA14DE2B7}" dt="2023-10-25T13:13:32.277" v="757" actId="1076"/>
          <ac:cxnSpMkLst>
            <pc:docMk/>
            <pc:sldMk cId="1437384201" sldId="263"/>
            <ac:cxnSpMk id="35" creationId="{C31A148B-2617-2CEF-41D8-54BB964970DA}"/>
          </ac:cxnSpMkLst>
        </pc:cxnChg>
        <pc:cxnChg chg="add mod">
          <ac:chgData name="Johann Bock Severin" userId="3b36179260fc8001" providerId="LiveId" clId="{EE02F971-86F5-428E-BC14-A8CDA14DE2B7}" dt="2023-10-25T13:13:32.277" v="757" actId="1076"/>
          <ac:cxnSpMkLst>
            <pc:docMk/>
            <pc:sldMk cId="1437384201" sldId="263"/>
            <ac:cxnSpMk id="38" creationId="{270EBE33-329C-92A3-70B5-8F4AF9B3B1E5}"/>
          </ac:cxnSpMkLst>
        </pc:cxnChg>
        <pc:cxnChg chg="add mod">
          <ac:chgData name="Johann Bock Severin" userId="3b36179260fc8001" providerId="LiveId" clId="{EE02F971-86F5-428E-BC14-A8CDA14DE2B7}" dt="2023-10-25T13:13:32.277" v="757" actId="1076"/>
          <ac:cxnSpMkLst>
            <pc:docMk/>
            <pc:sldMk cId="1437384201" sldId="263"/>
            <ac:cxnSpMk id="39" creationId="{F4E0236C-7D1E-3DB3-BC47-319463E4413E}"/>
          </ac:cxnSpMkLst>
        </pc:cxnChg>
        <pc:cxnChg chg="mod">
          <ac:chgData name="Johann Bock Severin" userId="3b36179260fc8001" providerId="LiveId" clId="{EE02F971-86F5-428E-BC14-A8CDA14DE2B7}" dt="2023-10-25T13:13:08.215" v="752" actId="164"/>
          <ac:cxnSpMkLst>
            <pc:docMk/>
            <pc:sldMk cId="1437384201" sldId="263"/>
            <ac:cxnSpMk id="45" creationId="{20078CD1-E0AC-3798-3C07-E4B24781AF5A}"/>
          </ac:cxnSpMkLst>
        </pc:cxnChg>
        <pc:cxnChg chg="mod">
          <ac:chgData name="Johann Bock Severin" userId="3b36179260fc8001" providerId="LiveId" clId="{EE02F971-86F5-428E-BC14-A8CDA14DE2B7}" dt="2023-10-25T13:13:08.215" v="752" actId="164"/>
          <ac:cxnSpMkLst>
            <pc:docMk/>
            <pc:sldMk cId="1437384201" sldId="263"/>
            <ac:cxnSpMk id="67" creationId="{AB37608E-B069-941A-B94E-03B0D9A4C169}"/>
          </ac:cxnSpMkLst>
        </pc:cxnChg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951547716" sldId="267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839134819" sldId="270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800329873" sldId="271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944432048" sldId="274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459698380" sldId="275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2856393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25/10/2023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8BCE2B-DC1A-C07B-A697-CD9F8D1B8CFA}"/>
              </a:ext>
            </a:extLst>
          </p:cNvPr>
          <p:cNvSpPr/>
          <p:nvPr/>
        </p:nvSpPr>
        <p:spPr>
          <a:xfrm>
            <a:off x="2675084" y="2580754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FCE10B-5C22-4207-4CA8-155C94710450}"/>
              </a:ext>
            </a:extLst>
          </p:cNvPr>
          <p:cNvCxnSpPr/>
          <p:nvPr/>
        </p:nvCxnSpPr>
        <p:spPr>
          <a:xfrm>
            <a:off x="2430971" y="3358773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6E4C2-BEC6-17CA-2874-DA459E494760}"/>
              </a:ext>
            </a:extLst>
          </p:cNvPr>
          <p:cNvCxnSpPr/>
          <p:nvPr/>
        </p:nvCxnSpPr>
        <p:spPr>
          <a:xfrm>
            <a:off x="2430971" y="3234646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7EFA6-9729-D04F-9C0F-DFC38083C799}"/>
              </a:ext>
            </a:extLst>
          </p:cNvPr>
          <p:cNvSpPr/>
          <p:nvPr/>
        </p:nvSpPr>
        <p:spPr>
          <a:xfrm>
            <a:off x="2396934" y="3253955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800688-6EF7-C483-A5A9-21F088388A1D}"/>
              </a:ext>
            </a:extLst>
          </p:cNvPr>
          <p:cNvCxnSpPr>
            <a:cxnSpLocks/>
          </p:cNvCxnSpPr>
          <p:nvPr/>
        </p:nvCxnSpPr>
        <p:spPr>
          <a:xfrm rot="2700000">
            <a:off x="3980802" y="3281419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600A1E-DD0F-F93F-0183-8385E7CE23AE}"/>
              </a:ext>
            </a:extLst>
          </p:cNvPr>
          <p:cNvCxnSpPr>
            <a:cxnSpLocks/>
          </p:cNvCxnSpPr>
          <p:nvPr/>
        </p:nvCxnSpPr>
        <p:spPr>
          <a:xfrm rot="18900000" flipH="1">
            <a:off x="3980801" y="3281420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026F19-6499-9D9A-74FD-900128C35E91}"/>
              </a:ext>
            </a:extLst>
          </p:cNvPr>
          <p:cNvSpPr/>
          <p:nvPr/>
        </p:nvSpPr>
        <p:spPr>
          <a:xfrm flipH="1">
            <a:off x="7262790" y="2469039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17901-E7B1-AB50-B20A-A66F2A93F328}"/>
              </a:ext>
            </a:extLst>
          </p:cNvPr>
          <p:cNvCxnSpPr>
            <a:cxnSpLocks/>
          </p:cNvCxnSpPr>
          <p:nvPr/>
        </p:nvCxnSpPr>
        <p:spPr>
          <a:xfrm flipH="1">
            <a:off x="8587124" y="3247058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F57EC3-2C7B-9A1B-3D6F-B7EAE8FF958F}"/>
              </a:ext>
            </a:extLst>
          </p:cNvPr>
          <p:cNvCxnSpPr>
            <a:cxnSpLocks/>
          </p:cNvCxnSpPr>
          <p:nvPr/>
        </p:nvCxnSpPr>
        <p:spPr>
          <a:xfrm flipH="1">
            <a:off x="8587124" y="3122931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4A23BE5-BB45-AB13-4F45-8D3E7E980432}"/>
              </a:ext>
            </a:extLst>
          </p:cNvPr>
          <p:cNvSpPr/>
          <p:nvPr/>
        </p:nvSpPr>
        <p:spPr>
          <a:xfrm flipH="1">
            <a:off x="8515854" y="3142240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6FC1A69-B502-EE8D-8F71-28BF09E50F98}"/>
              </a:ext>
            </a:extLst>
          </p:cNvPr>
          <p:cNvSpPr/>
          <p:nvPr/>
        </p:nvSpPr>
        <p:spPr>
          <a:xfrm>
            <a:off x="7009374" y="2880169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F97A73-2630-A383-36FE-1427D3242DFB}"/>
              </a:ext>
            </a:extLst>
          </p:cNvPr>
          <p:cNvSpPr/>
          <p:nvPr/>
        </p:nvSpPr>
        <p:spPr>
          <a:xfrm>
            <a:off x="7008447" y="3107786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607E7CF-5DA4-96D3-5042-1BE3DF692B01}"/>
              </a:ext>
            </a:extLst>
          </p:cNvPr>
          <p:cNvSpPr/>
          <p:nvPr/>
        </p:nvSpPr>
        <p:spPr>
          <a:xfrm>
            <a:off x="7008441" y="3335960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DF2710-2D08-FD43-9AC8-D62428E22FD7}"/>
              </a:ext>
            </a:extLst>
          </p:cNvPr>
          <p:cNvSpPr/>
          <p:nvPr/>
        </p:nvSpPr>
        <p:spPr>
          <a:xfrm>
            <a:off x="7224116" y="2908262"/>
            <a:ext cx="291457" cy="625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B4F051-F993-DA8B-D5C3-65C46AB3982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440691" y="2130408"/>
            <a:ext cx="0" cy="450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979844-9816-0C24-1F2E-64C12970934F}"/>
              </a:ext>
            </a:extLst>
          </p:cNvPr>
          <p:cNvSpPr/>
          <p:nvPr/>
        </p:nvSpPr>
        <p:spPr>
          <a:xfrm>
            <a:off x="3381700" y="2071417"/>
            <a:ext cx="117981" cy="117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A5FD95-E8FB-3B44-69DF-40568E795712}"/>
              </a:ext>
            </a:extLst>
          </p:cNvPr>
          <p:cNvGrpSpPr/>
          <p:nvPr/>
        </p:nvGrpSpPr>
        <p:grpSpPr>
          <a:xfrm flipV="1">
            <a:off x="3381699" y="4111968"/>
            <a:ext cx="117981" cy="509337"/>
            <a:chOff x="3408436" y="4213038"/>
            <a:chExt cx="117981" cy="5093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9339F0-CFF1-7DA0-6758-DFD9582F0222}"/>
                </a:ext>
              </a:extLst>
            </p:cNvPr>
            <p:cNvCxnSpPr>
              <a:cxnSpLocks/>
            </p:cNvCxnSpPr>
            <p:nvPr/>
          </p:nvCxnSpPr>
          <p:spPr>
            <a:xfrm>
              <a:off x="3467427" y="4272029"/>
              <a:ext cx="0" cy="4503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A20315-8F54-2F83-A0A8-A77D6B335E2A}"/>
                </a:ext>
              </a:extLst>
            </p:cNvPr>
            <p:cNvSpPr/>
            <p:nvPr/>
          </p:nvSpPr>
          <p:spPr>
            <a:xfrm flipV="1">
              <a:off x="3408436" y="4213038"/>
              <a:ext cx="117981" cy="1179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86FA0-8D15-440C-B804-4A136489EA7E}"/>
              </a:ext>
            </a:extLst>
          </p:cNvPr>
          <p:cNvGrpSpPr/>
          <p:nvPr/>
        </p:nvGrpSpPr>
        <p:grpSpPr>
          <a:xfrm flipV="1">
            <a:off x="7964152" y="4006836"/>
            <a:ext cx="117981" cy="509337"/>
            <a:chOff x="3408436" y="4213038"/>
            <a:chExt cx="117981" cy="5093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1FAFBC-055D-5351-CB5F-33C892EF1FC3}"/>
                </a:ext>
              </a:extLst>
            </p:cNvPr>
            <p:cNvCxnSpPr>
              <a:cxnSpLocks/>
            </p:cNvCxnSpPr>
            <p:nvPr/>
          </p:nvCxnSpPr>
          <p:spPr>
            <a:xfrm>
              <a:off x="3467427" y="4272029"/>
              <a:ext cx="0" cy="4503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596BDB-3620-1E79-9A75-99A889108483}"/>
                </a:ext>
              </a:extLst>
            </p:cNvPr>
            <p:cNvSpPr/>
            <p:nvPr/>
          </p:nvSpPr>
          <p:spPr>
            <a:xfrm flipV="1">
              <a:off x="3408436" y="4213038"/>
              <a:ext cx="117981" cy="1179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01E909-2698-F9A6-63CB-66ABA1420DBD}"/>
                  </a:ext>
                </a:extLst>
              </p:cNvPr>
              <p:cNvSpPr txBox="1"/>
              <p:nvPr/>
            </p:nvSpPr>
            <p:spPr>
              <a:xfrm>
                <a:off x="6592126" y="2954161"/>
                <a:ext cx="33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01E909-2698-F9A6-63CB-66ABA1420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26" y="2954161"/>
                <a:ext cx="334210" cy="461665"/>
              </a:xfrm>
              <a:prstGeom prst="rect">
                <a:avLst/>
              </a:prstGeom>
              <a:blipFill>
                <a:blip r:embed="rId2"/>
                <a:stretch>
                  <a:fillRect l="-3636" r="-1090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BD7E56-8628-888C-A6C9-9C2F8889ED8D}"/>
                  </a:ext>
                </a:extLst>
              </p:cNvPr>
              <p:cNvSpPr txBox="1"/>
              <p:nvPr/>
            </p:nvSpPr>
            <p:spPr>
              <a:xfrm>
                <a:off x="9097368" y="2911407"/>
                <a:ext cx="33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BD7E56-8628-888C-A6C9-9C2F8889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68" y="2911407"/>
                <a:ext cx="334210" cy="461665"/>
              </a:xfrm>
              <a:prstGeom prst="rect">
                <a:avLst/>
              </a:prstGeom>
              <a:blipFill>
                <a:blip r:embed="rId3"/>
                <a:stretch>
                  <a:fillRect l="-3636" r="-163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BFAC53-773F-F558-2B93-E8D7616F5A7D}"/>
                  </a:ext>
                </a:extLst>
              </p:cNvPr>
              <p:cNvSpPr txBox="1"/>
              <p:nvPr/>
            </p:nvSpPr>
            <p:spPr>
              <a:xfrm>
                <a:off x="1883012" y="3041775"/>
                <a:ext cx="33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BFAC53-773F-F558-2B93-E8D7616F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012" y="3041775"/>
                <a:ext cx="334210" cy="461665"/>
              </a:xfrm>
              <a:prstGeom prst="rect">
                <a:avLst/>
              </a:prstGeom>
              <a:blipFill>
                <a:blip r:embed="rId4"/>
                <a:stretch>
                  <a:fillRect l="-5455" r="-52727" b="-39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D75CDB-CD52-2D49-13B9-751815C55011}"/>
                  </a:ext>
                </a:extLst>
              </p:cNvPr>
              <p:cNvSpPr txBox="1"/>
              <p:nvPr/>
            </p:nvSpPr>
            <p:spPr>
              <a:xfrm>
                <a:off x="4453297" y="3010504"/>
                <a:ext cx="334210" cy="490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D75CDB-CD52-2D49-13B9-751815C5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97" y="3010504"/>
                <a:ext cx="334210" cy="490006"/>
              </a:xfrm>
              <a:prstGeom prst="rect">
                <a:avLst/>
              </a:prstGeom>
              <a:blipFill>
                <a:blip r:embed="rId5"/>
                <a:stretch>
                  <a:fillRect l="-5556" r="-48148" b="-1125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C3BC3275-DC34-ED66-7695-AD40AAF39854}"/>
              </a:ext>
            </a:extLst>
          </p:cNvPr>
          <p:cNvSpPr/>
          <p:nvPr/>
        </p:nvSpPr>
        <p:spPr>
          <a:xfrm rot="10800000" flipH="1" flipV="1">
            <a:off x="4572818" y="748668"/>
            <a:ext cx="1486304" cy="317754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A9454D-43BD-2B3B-01E5-F3211E5D5906}"/>
              </a:ext>
            </a:extLst>
          </p:cNvPr>
          <p:cNvSpPr/>
          <p:nvPr/>
        </p:nvSpPr>
        <p:spPr>
          <a:xfrm rot="10800000" flipH="1" flipV="1">
            <a:off x="3343546" y="972506"/>
            <a:ext cx="3279938" cy="31775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BEB1B5-B15D-D442-3378-E280584ABA9D}"/>
              </a:ext>
            </a:extLst>
          </p:cNvPr>
          <p:cNvSpPr/>
          <p:nvPr/>
        </p:nvSpPr>
        <p:spPr>
          <a:xfrm rot="10800000" flipH="1" flipV="1">
            <a:off x="2224088" y="1087763"/>
            <a:ext cx="4868883" cy="3286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BDB2CA-83E4-4A46-D204-7719DF0F64D2}"/>
              </a:ext>
            </a:extLst>
          </p:cNvPr>
          <p:cNvSpPr/>
          <p:nvPr/>
        </p:nvSpPr>
        <p:spPr>
          <a:xfrm rot="10800000" flipH="1">
            <a:off x="659426" y="112544"/>
            <a:ext cx="7477125" cy="349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721B8C-EC7D-4E9E-DD95-638F89F64F0D}"/>
              </a:ext>
            </a:extLst>
          </p:cNvPr>
          <p:cNvSpPr txBox="1"/>
          <p:nvPr/>
        </p:nvSpPr>
        <p:spPr>
          <a:xfrm flipH="1">
            <a:off x="1221084" y="3720779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Qubit </a:t>
            </a:r>
          </a:p>
          <a:p>
            <a:r>
              <a:rPr lang="en-US" dirty="0"/>
              <a:t>Control</a:t>
            </a:r>
            <a:endParaRPr lang="en-DK" dirty="0"/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1A06878E-7146-7FF7-9E21-486E4BD9A082}"/>
              </a:ext>
            </a:extLst>
          </p:cNvPr>
          <p:cNvSpPr/>
          <p:nvPr/>
        </p:nvSpPr>
        <p:spPr>
          <a:xfrm rot="10800000" flipH="1" flipV="1">
            <a:off x="5731674" y="735335"/>
            <a:ext cx="1557334" cy="309562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  <a:p>
            <a:pPr algn="ctr"/>
            <a:r>
              <a:rPr lang="en-US" dirty="0"/>
              <a:t>Oxford Fridge</a:t>
            </a:r>
            <a:endParaRPr lang="en-DK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803BB2-D4D1-E7C2-38BF-4E71A3521B3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614727" y="1795606"/>
            <a:ext cx="0" cy="115647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12C4F3-4053-FFD7-FD35-84327341262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13760" y="1817376"/>
            <a:ext cx="0" cy="11564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208307-89F0-0161-9846-A1C4454D783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301637" y="1817375"/>
            <a:ext cx="0" cy="11564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6C6237-5E26-95D9-B269-50880E6E511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02604" y="1795605"/>
            <a:ext cx="0" cy="115647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190892-E86C-11B3-D082-4A38D46B38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265997" y="1769751"/>
            <a:ext cx="0" cy="1156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71BCC7-9052-4F74-A912-CF3D282CE2A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53874" y="1769750"/>
            <a:ext cx="0" cy="1156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F86225-4E04-4E4E-CD82-DF84FBE8C747}"/>
              </a:ext>
            </a:extLst>
          </p:cNvPr>
          <p:cNvSpPr/>
          <p:nvPr/>
        </p:nvSpPr>
        <p:spPr>
          <a:xfrm rot="10800000" flipH="1" flipV="1">
            <a:off x="1862817" y="2785803"/>
            <a:ext cx="2955109" cy="9661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Octave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A3E9D7-DC25-C9D7-1951-0B87BBDE781D}"/>
              </a:ext>
            </a:extLst>
          </p:cNvPr>
          <p:cNvSpPr/>
          <p:nvPr/>
        </p:nvSpPr>
        <p:spPr>
          <a:xfrm rot="10800000" flipH="1" flipV="1">
            <a:off x="1862817" y="1054975"/>
            <a:ext cx="2955109" cy="9661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6986DC-0E7A-0087-A9A1-BEC73335CC22}"/>
              </a:ext>
            </a:extLst>
          </p:cNvPr>
          <p:cNvSpPr txBox="1"/>
          <p:nvPr/>
        </p:nvSpPr>
        <p:spPr>
          <a:xfrm rot="10800000" flipH="1" flipV="1">
            <a:off x="2421664" y="2056501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 </a:t>
            </a:r>
          </a:p>
          <a:p>
            <a:r>
              <a:rPr lang="en-US" dirty="0"/>
              <a:t>Control</a:t>
            </a:r>
            <a:endParaRPr lang="en-DK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52E311-7594-CFE0-99BB-7DC73D818C3B}"/>
              </a:ext>
            </a:extLst>
          </p:cNvPr>
          <p:cNvSpPr txBox="1"/>
          <p:nvPr/>
        </p:nvSpPr>
        <p:spPr>
          <a:xfrm rot="10800000" flipH="1" flipV="1">
            <a:off x="4735228" y="21581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 </a:t>
            </a:r>
          </a:p>
          <a:p>
            <a:r>
              <a:rPr lang="en-US" dirty="0"/>
              <a:t>Output</a:t>
            </a:r>
            <a:endParaRPr lang="en-DK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FD10A8-9470-2548-3A20-576597AF18A8}"/>
              </a:ext>
            </a:extLst>
          </p:cNvPr>
          <p:cNvCxnSpPr/>
          <p:nvPr/>
        </p:nvCxnSpPr>
        <p:spPr>
          <a:xfrm>
            <a:off x="4736558" y="4373887"/>
            <a:ext cx="645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1E6964-7465-991F-0348-2E1179B357F3}"/>
              </a:ext>
            </a:extLst>
          </p:cNvPr>
          <p:cNvCxnSpPr/>
          <p:nvPr/>
        </p:nvCxnSpPr>
        <p:spPr>
          <a:xfrm>
            <a:off x="4750845" y="4150048"/>
            <a:ext cx="645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45DFCD0-5E7D-BF65-51DA-8D0A818FB205}"/>
              </a:ext>
            </a:extLst>
          </p:cNvPr>
          <p:cNvCxnSpPr>
            <a:cxnSpLocks/>
          </p:cNvCxnSpPr>
          <p:nvPr/>
        </p:nvCxnSpPr>
        <p:spPr>
          <a:xfrm flipH="1">
            <a:off x="5231858" y="3926210"/>
            <a:ext cx="64506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0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83731DF1-6FA6-EFEA-6781-9601D65DDBCA}"/>
              </a:ext>
            </a:extLst>
          </p:cNvPr>
          <p:cNvSpPr/>
          <p:nvPr/>
        </p:nvSpPr>
        <p:spPr>
          <a:xfrm>
            <a:off x="3118003" y="6057818"/>
            <a:ext cx="1031945" cy="7070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22198D1-E128-C576-2008-11FC0572968F}"/>
              </a:ext>
            </a:extLst>
          </p:cNvPr>
          <p:cNvSpPr/>
          <p:nvPr/>
        </p:nvSpPr>
        <p:spPr>
          <a:xfrm>
            <a:off x="3392986" y="5703123"/>
            <a:ext cx="720929" cy="70702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C8B20-D107-3413-184E-7673A894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452" y="364540"/>
            <a:ext cx="1104929" cy="426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F72A15-EA38-4F91-F7AE-646348D1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76" y="-3077851"/>
            <a:ext cx="1254394" cy="8153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B366FE-83DA-FAD1-84CE-1A0B67C5F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633" y="951972"/>
            <a:ext cx="883119" cy="381980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977361-63F5-59F1-28FD-5FA52BDF3252}"/>
              </a:ext>
            </a:extLst>
          </p:cNvPr>
          <p:cNvCxnSpPr>
            <a:cxnSpLocks/>
          </p:cNvCxnSpPr>
          <p:nvPr/>
        </p:nvCxnSpPr>
        <p:spPr>
          <a:xfrm>
            <a:off x="1209675" y="1095375"/>
            <a:ext cx="0" cy="374726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4CAFC-D61D-46C0-D58C-473F4AB88140}"/>
              </a:ext>
            </a:extLst>
          </p:cNvPr>
          <p:cNvSpPr txBox="1"/>
          <p:nvPr/>
        </p:nvSpPr>
        <p:spPr>
          <a:xfrm rot="5400000" flipH="1" flipV="1">
            <a:off x="96720" y="2504363"/>
            <a:ext cx="17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Cooling</a:t>
            </a:r>
            <a:endParaRPr lang="en-DK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903E55-81D9-A41A-3D86-F5E77EB1FA2C}"/>
              </a:ext>
            </a:extLst>
          </p:cNvPr>
          <p:cNvCxnSpPr/>
          <p:nvPr/>
        </p:nvCxnSpPr>
        <p:spPr>
          <a:xfrm>
            <a:off x="952813" y="1095375"/>
            <a:ext cx="34718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B6500D-530D-F5E9-B66B-B711042FB66D}"/>
              </a:ext>
            </a:extLst>
          </p:cNvPr>
          <p:cNvSpPr txBox="1"/>
          <p:nvPr/>
        </p:nvSpPr>
        <p:spPr>
          <a:xfrm>
            <a:off x="4442691" y="941486"/>
            <a:ext cx="171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Room Temperature</a:t>
            </a:r>
            <a:endParaRPr lang="en-DK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1BA1DA-3AD4-DDCE-491D-1A0FF8DBA416}"/>
              </a:ext>
            </a:extLst>
          </p:cNvPr>
          <p:cNvCxnSpPr>
            <a:cxnSpLocks/>
          </p:cNvCxnSpPr>
          <p:nvPr/>
        </p:nvCxnSpPr>
        <p:spPr>
          <a:xfrm>
            <a:off x="2101786" y="885826"/>
            <a:ext cx="0" cy="4929194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0DE5F7A-F405-3DE2-3788-EEDE6C59ACE9}"/>
              </a:ext>
            </a:extLst>
          </p:cNvPr>
          <p:cNvSpPr/>
          <p:nvPr/>
        </p:nvSpPr>
        <p:spPr>
          <a:xfrm rot="5400000">
            <a:off x="1868860" y="1371115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-10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267A9E-D9F2-7E21-D503-1F6F7574C1EA}"/>
              </a:ext>
            </a:extLst>
          </p:cNvPr>
          <p:cNvSpPr/>
          <p:nvPr/>
        </p:nvSpPr>
        <p:spPr>
          <a:xfrm rot="5400000">
            <a:off x="1872793" y="1923567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-10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8C473F-93BB-82B4-5FB4-1333482BFF6D}"/>
              </a:ext>
            </a:extLst>
          </p:cNvPr>
          <p:cNvSpPr/>
          <p:nvPr/>
        </p:nvSpPr>
        <p:spPr>
          <a:xfrm rot="5400000">
            <a:off x="1868859" y="2582281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87097-F69E-97B8-0362-B4CFFC3D4C9F}"/>
              </a:ext>
            </a:extLst>
          </p:cNvPr>
          <p:cNvSpPr/>
          <p:nvPr/>
        </p:nvSpPr>
        <p:spPr>
          <a:xfrm rot="5400000">
            <a:off x="1868859" y="3240994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-10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8E3865-2771-8F51-F03F-03DA34899C26}"/>
              </a:ext>
            </a:extLst>
          </p:cNvPr>
          <p:cNvSpPr/>
          <p:nvPr/>
        </p:nvSpPr>
        <p:spPr>
          <a:xfrm rot="5400000">
            <a:off x="1872792" y="3793446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-10 dB</a:t>
            </a:r>
            <a:endParaRPr lang="en-DK" sz="700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DF79A4-2A06-387B-C5B1-35CB1D2DAD6D}"/>
              </a:ext>
            </a:extLst>
          </p:cNvPr>
          <p:cNvGrpSpPr/>
          <p:nvPr/>
        </p:nvGrpSpPr>
        <p:grpSpPr>
          <a:xfrm rot="5400000">
            <a:off x="1868858" y="4405691"/>
            <a:ext cx="457199" cy="213496"/>
            <a:chOff x="3298646" y="1945539"/>
            <a:chExt cx="457199" cy="21349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BE8490-F1DE-AC73-2EE9-DC791018D22D}"/>
                </a:ext>
              </a:extLst>
            </p:cNvPr>
            <p:cNvSpPr/>
            <p:nvPr/>
          </p:nvSpPr>
          <p:spPr>
            <a:xfrm>
              <a:off x="3298646" y="1945539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400" dirty="0">
                  <a:solidFill>
                    <a:schemeClr val="tx1"/>
                  </a:solidFill>
                </a:rPr>
                <a:t>10 GHz</a:t>
              </a:r>
              <a:endParaRPr lang="en-DK" sz="400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EB32EE1-E153-FD34-20AF-79FE3D819602}"/>
                </a:ext>
              </a:extLst>
            </p:cNvPr>
            <p:cNvSpPr/>
            <p:nvPr/>
          </p:nvSpPr>
          <p:spPr>
            <a:xfrm>
              <a:off x="3316940" y="2004311"/>
              <a:ext cx="395430" cy="117383"/>
            </a:xfrm>
            <a:custGeom>
              <a:avLst/>
              <a:gdLst>
                <a:gd name="connsiteX0" fmla="*/ 0 w 776287"/>
                <a:gd name="connsiteY0" fmla="*/ 0 h 326231"/>
                <a:gd name="connsiteX1" fmla="*/ 450056 w 776287"/>
                <a:gd name="connsiteY1" fmla="*/ 0 h 326231"/>
                <a:gd name="connsiteX2" fmla="*/ 776287 w 776287"/>
                <a:gd name="connsiteY2" fmla="*/ 326231 h 32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287" h="326231">
                  <a:moveTo>
                    <a:pt x="0" y="0"/>
                  </a:moveTo>
                  <a:lnTo>
                    <a:pt x="450056" y="0"/>
                  </a:lnTo>
                  <a:lnTo>
                    <a:pt x="776287" y="326231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A0EF80-6398-63FA-04B5-2B1D42E16300}"/>
              </a:ext>
            </a:extLst>
          </p:cNvPr>
          <p:cNvGrpSpPr/>
          <p:nvPr/>
        </p:nvGrpSpPr>
        <p:grpSpPr>
          <a:xfrm rot="5400000">
            <a:off x="1868858" y="4964492"/>
            <a:ext cx="457199" cy="213496"/>
            <a:chOff x="3298646" y="1945539"/>
            <a:chExt cx="457199" cy="2134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DB0E75-03F9-1145-9094-3E9E01708A8E}"/>
                </a:ext>
              </a:extLst>
            </p:cNvPr>
            <p:cNvSpPr/>
            <p:nvPr/>
          </p:nvSpPr>
          <p:spPr>
            <a:xfrm>
              <a:off x="3298646" y="1945539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400" dirty="0">
                  <a:solidFill>
                    <a:schemeClr val="tx1"/>
                  </a:solidFill>
                </a:rPr>
                <a:t>HF IR</a:t>
              </a:r>
              <a:endParaRPr lang="en-DK" sz="400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8A35BA3-87CA-4277-0660-CF72AB5CE5AA}"/>
                </a:ext>
              </a:extLst>
            </p:cNvPr>
            <p:cNvSpPr/>
            <p:nvPr/>
          </p:nvSpPr>
          <p:spPr>
            <a:xfrm>
              <a:off x="3316940" y="2004311"/>
              <a:ext cx="395430" cy="117383"/>
            </a:xfrm>
            <a:custGeom>
              <a:avLst/>
              <a:gdLst>
                <a:gd name="connsiteX0" fmla="*/ 0 w 776287"/>
                <a:gd name="connsiteY0" fmla="*/ 0 h 326231"/>
                <a:gd name="connsiteX1" fmla="*/ 450056 w 776287"/>
                <a:gd name="connsiteY1" fmla="*/ 0 h 326231"/>
                <a:gd name="connsiteX2" fmla="*/ 776287 w 776287"/>
                <a:gd name="connsiteY2" fmla="*/ 326231 h 32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287" h="326231">
                  <a:moveTo>
                    <a:pt x="0" y="0"/>
                  </a:moveTo>
                  <a:lnTo>
                    <a:pt x="450056" y="0"/>
                  </a:lnTo>
                  <a:lnTo>
                    <a:pt x="776287" y="326231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4055CAC-9FFE-498F-E442-AF92B97F0D8B}"/>
              </a:ext>
            </a:extLst>
          </p:cNvPr>
          <p:cNvSpPr txBox="1"/>
          <p:nvPr/>
        </p:nvSpPr>
        <p:spPr>
          <a:xfrm rot="5400000" flipH="1" flipV="1">
            <a:off x="839493" y="2732963"/>
            <a:ext cx="17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Qubit Control</a:t>
            </a:r>
            <a:endParaRPr lang="en-DK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078CD1-E0AC-3798-3C07-E4B24781AF5A}"/>
              </a:ext>
            </a:extLst>
          </p:cNvPr>
          <p:cNvCxnSpPr>
            <a:cxnSpLocks/>
          </p:cNvCxnSpPr>
          <p:nvPr/>
        </p:nvCxnSpPr>
        <p:spPr>
          <a:xfrm>
            <a:off x="3122332" y="860428"/>
            <a:ext cx="0" cy="4954592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D6E6165-309C-EC7A-A1B2-D2AD266B4BD8}"/>
              </a:ext>
            </a:extLst>
          </p:cNvPr>
          <p:cNvSpPr/>
          <p:nvPr/>
        </p:nvSpPr>
        <p:spPr>
          <a:xfrm rot="5400000">
            <a:off x="2889406" y="1345717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-20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5DDA7C-07DF-E861-AC79-FCF4C108FEA0}"/>
              </a:ext>
            </a:extLst>
          </p:cNvPr>
          <p:cNvSpPr/>
          <p:nvPr/>
        </p:nvSpPr>
        <p:spPr>
          <a:xfrm rot="5400000">
            <a:off x="2893339" y="1898169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-10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2EBA76-863F-8953-73DE-07A8007A719B}"/>
              </a:ext>
            </a:extLst>
          </p:cNvPr>
          <p:cNvSpPr/>
          <p:nvPr/>
        </p:nvSpPr>
        <p:spPr>
          <a:xfrm rot="5400000">
            <a:off x="2889405" y="2556883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5BCA-BB92-132F-B281-8D0D74704D90}"/>
              </a:ext>
            </a:extLst>
          </p:cNvPr>
          <p:cNvSpPr/>
          <p:nvPr/>
        </p:nvSpPr>
        <p:spPr>
          <a:xfrm rot="5400000">
            <a:off x="2889405" y="3215596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-20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6486E3-0A85-ECE8-BF2A-B65594546FCE}"/>
              </a:ext>
            </a:extLst>
          </p:cNvPr>
          <p:cNvSpPr/>
          <p:nvPr/>
        </p:nvSpPr>
        <p:spPr>
          <a:xfrm rot="5400000">
            <a:off x="2893338" y="3768048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-10 dB</a:t>
            </a:r>
            <a:endParaRPr lang="en-DK" sz="7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53D9C0E-6156-94BD-C9B4-5176BCA0E376}"/>
              </a:ext>
            </a:extLst>
          </p:cNvPr>
          <p:cNvGrpSpPr/>
          <p:nvPr/>
        </p:nvGrpSpPr>
        <p:grpSpPr>
          <a:xfrm>
            <a:off x="3011256" y="4258441"/>
            <a:ext cx="213496" cy="1016000"/>
            <a:chOff x="2981310" y="4258440"/>
            <a:chExt cx="213496" cy="1016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C62F53C-ADCD-BFAB-683E-9E0C27DD3635}"/>
                </a:ext>
              </a:extLst>
            </p:cNvPr>
            <p:cNvGrpSpPr/>
            <p:nvPr/>
          </p:nvGrpSpPr>
          <p:grpSpPr>
            <a:xfrm rot="5400000">
              <a:off x="2859458" y="4380292"/>
              <a:ext cx="457199" cy="213496"/>
              <a:chOff x="3298646" y="1945539"/>
              <a:chExt cx="457199" cy="213496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3F318F0-4CCA-2227-A1A8-DC7F49B84846}"/>
                  </a:ext>
                </a:extLst>
              </p:cNvPr>
              <p:cNvSpPr/>
              <p:nvPr/>
            </p:nvSpPr>
            <p:spPr>
              <a:xfrm>
                <a:off x="3298646" y="1945539"/>
                <a:ext cx="457199" cy="2134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400" dirty="0">
                    <a:solidFill>
                      <a:schemeClr val="tx1"/>
                    </a:solidFill>
                  </a:rPr>
                  <a:t>10 GHz</a:t>
                </a:r>
                <a:endParaRPr lang="en-DK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08A1874-762E-88BA-356A-DF3C1FC61A41}"/>
                  </a:ext>
                </a:extLst>
              </p:cNvPr>
              <p:cNvSpPr/>
              <p:nvPr/>
            </p:nvSpPr>
            <p:spPr>
              <a:xfrm>
                <a:off x="3316940" y="2004311"/>
                <a:ext cx="395430" cy="117383"/>
              </a:xfrm>
              <a:custGeom>
                <a:avLst/>
                <a:gdLst>
                  <a:gd name="connsiteX0" fmla="*/ 0 w 776287"/>
                  <a:gd name="connsiteY0" fmla="*/ 0 h 326231"/>
                  <a:gd name="connsiteX1" fmla="*/ 450056 w 776287"/>
                  <a:gd name="connsiteY1" fmla="*/ 0 h 326231"/>
                  <a:gd name="connsiteX2" fmla="*/ 776287 w 776287"/>
                  <a:gd name="connsiteY2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6287" h="326231">
                    <a:moveTo>
                      <a:pt x="0" y="0"/>
                    </a:moveTo>
                    <a:lnTo>
                      <a:pt x="450056" y="0"/>
                    </a:lnTo>
                    <a:lnTo>
                      <a:pt x="776287" y="326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A38E7AD-EA36-62EC-B41B-8940C6FD7E2B}"/>
                </a:ext>
              </a:extLst>
            </p:cNvPr>
            <p:cNvGrpSpPr/>
            <p:nvPr/>
          </p:nvGrpSpPr>
          <p:grpSpPr>
            <a:xfrm rot="5400000">
              <a:off x="2859458" y="4939093"/>
              <a:ext cx="457199" cy="213496"/>
              <a:chOff x="3298646" y="1945539"/>
              <a:chExt cx="457199" cy="21349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39343A3-7F1B-29E6-0D8B-CA074A6D9230}"/>
                  </a:ext>
                </a:extLst>
              </p:cNvPr>
              <p:cNvSpPr/>
              <p:nvPr/>
            </p:nvSpPr>
            <p:spPr>
              <a:xfrm>
                <a:off x="3298646" y="1945539"/>
                <a:ext cx="457199" cy="2134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400" dirty="0">
                    <a:solidFill>
                      <a:schemeClr val="tx1"/>
                    </a:solidFill>
                  </a:rPr>
                  <a:t>HF IR</a:t>
                </a:r>
                <a:endParaRPr lang="en-DK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2B7E18C-D8F4-2A4A-E32E-9801544E2E6A}"/>
                  </a:ext>
                </a:extLst>
              </p:cNvPr>
              <p:cNvSpPr/>
              <p:nvPr/>
            </p:nvSpPr>
            <p:spPr>
              <a:xfrm>
                <a:off x="3316940" y="2004311"/>
                <a:ext cx="395430" cy="117383"/>
              </a:xfrm>
              <a:custGeom>
                <a:avLst/>
                <a:gdLst>
                  <a:gd name="connsiteX0" fmla="*/ 0 w 776287"/>
                  <a:gd name="connsiteY0" fmla="*/ 0 h 326231"/>
                  <a:gd name="connsiteX1" fmla="*/ 450056 w 776287"/>
                  <a:gd name="connsiteY1" fmla="*/ 0 h 326231"/>
                  <a:gd name="connsiteX2" fmla="*/ 776287 w 776287"/>
                  <a:gd name="connsiteY2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6287" h="326231">
                    <a:moveTo>
                      <a:pt x="0" y="0"/>
                    </a:moveTo>
                    <a:lnTo>
                      <a:pt x="450056" y="0"/>
                    </a:lnTo>
                    <a:lnTo>
                      <a:pt x="776287" y="326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BA14250-E24A-66D4-84AA-EEBCB40F60FF}"/>
              </a:ext>
            </a:extLst>
          </p:cNvPr>
          <p:cNvSpPr txBox="1"/>
          <p:nvPr/>
        </p:nvSpPr>
        <p:spPr>
          <a:xfrm rot="5400000" flipH="1" flipV="1">
            <a:off x="1831208" y="2809929"/>
            <a:ext cx="17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Readout Input</a:t>
            </a:r>
            <a:endParaRPr lang="en-DK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37608E-B069-941A-B94E-03B0D9A4C169}"/>
              </a:ext>
            </a:extLst>
          </p:cNvPr>
          <p:cNvCxnSpPr>
            <a:cxnSpLocks/>
          </p:cNvCxnSpPr>
          <p:nvPr/>
        </p:nvCxnSpPr>
        <p:spPr>
          <a:xfrm>
            <a:off x="4121086" y="860428"/>
            <a:ext cx="28862" cy="5572780"/>
          </a:xfrm>
          <a:prstGeom prst="line">
            <a:avLst/>
          </a:prstGeom>
          <a:ln w="2857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FAF4CB-DFD3-3B58-2231-1D4E0E226539}"/>
              </a:ext>
            </a:extLst>
          </p:cNvPr>
          <p:cNvSpPr/>
          <p:nvPr/>
        </p:nvSpPr>
        <p:spPr>
          <a:xfrm rot="5400000">
            <a:off x="3888160" y="1345717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1E309A-0FE2-4240-8958-E1740F5B763C}"/>
              </a:ext>
            </a:extLst>
          </p:cNvPr>
          <p:cNvSpPr/>
          <p:nvPr/>
        </p:nvSpPr>
        <p:spPr>
          <a:xfrm rot="5400000">
            <a:off x="3888159" y="2556883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1343516-7055-A96D-2B47-3652C38F628C}"/>
              </a:ext>
            </a:extLst>
          </p:cNvPr>
          <p:cNvSpPr/>
          <p:nvPr/>
        </p:nvSpPr>
        <p:spPr>
          <a:xfrm rot="5400000">
            <a:off x="3877442" y="3209775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 dB</a:t>
            </a:r>
            <a:endParaRPr lang="en-DK" sz="700" dirty="0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78A4B90-7A71-0FD5-4659-8B9295A30B63}"/>
              </a:ext>
            </a:extLst>
          </p:cNvPr>
          <p:cNvGrpSpPr/>
          <p:nvPr/>
        </p:nvGrpSpPr>
        <p:grpSpPr>
          <a:xfrm rot="16200000">
            <a:off x="3894505" y="4380293"/>
            <a:ext cx="457199" cy="213496"/>
            <a:chOff x="3298646" y="1945539"/>
            <a:chExt cx="457199" cy="21349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B4AC74-DFB8-2F1F-09C0-DCF85F3BAA86}"/>
                </a:ext>
              </a:extLst>
            </p:cNvPr>
            <p:cNvSpPr/>
            <p:nvPr/>
          </p:nvSpPr>
          <p:spPr>
            <a:xfrm>
              <a:off x="3298646" y="1945539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400" dirty="0">
                  <a:solidFill>
                    <a:schemeClr val="tx1"/>
                  </a:solidFill>
                </a:rPr>
                <a:t>10 GHz</a:t>
              </a:r>
              <a:endParaRPr lang="en-DK" sz="4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CA4A606-8033-E235-6BCE-30D0B3CA481F}"/>
                </a:ext>
              </a:extLst>
            </p:cNvPr>
            <p:cNvSpPr/>
            <p:nvPr/>
          </p:nvSpPr>
          <p:spPr>
            <a:xfrm>
              <a:off x="3316940" y="2004311"/>
              <a:ext cx="395430" cy="117383"/>
            </a:xfrm>
            <a:custGeom>
              <a:avLst/>
              <a:gdLst>
                <a:gd name="connsiteX0" fmla="*/ 0 w 776287"/>
                <a:gd name="connsiteY0" fmla="*/ 0 h 326231"/>
                <a:gd name="connsiteX1" fmla="*/ 450056 w 776287"/>
                <a:gd name="connsiteY1" fmla="*/ 0 h 326231"/>
                <a:gd name="connsiteX2" fmla="*/ 776287 w 776287"/>
                <a:gd name="connsiteY2" fmla="*/ 326231 h 32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287" h="326231">
                  <a:moveTo>
                    <a:pt x="0" y="0"/>
                  </a:moveTo>
                  <a:lnTo>
                    <a:pt x="450056" y="0"/>
                  </a:lnTo>
                  <a:lnTo>
                    <a:pt x="776287" y="326231"/>
                  </a:lnTo>
                </a:path>
              </a:pathLst>
            </a:cu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66EA67-E79D-7A21-0ACB-C88499493655}"/>
              </a:ext>
            </a:extLst>
          </p:cNvPr>
          <p:cNvGrpSpPr/>
          <p:nvPr/>
        </p:nvGrpSpPr>
        <p:grpSpPr>
          <a:xfrm rot="5400000">
            <a:off x="3888158" y="4939094"/>
            <a:ext cx="457199" cy="213496"/>
            <a:chOff x="3298646" y="1945539"/>
            <a:chExt cx="457199" cy="21349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E8DEC0-CC5E-3F96-F6F7-00168950DB67}"/>
                </a:ext>
              </a:extLst>
            </p:cNvPr>
            <p:cNvSpPr/>
            <p:nvPr/>
          </p:nvSpPr>
          <p:spPr>
            <a:xfrm>
              <a:off x="3298646" y="1945539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400" dirty="0">
                  <a:solidFill>
                    <a:schemeClr val="tx1"/>
                  </a:solidFill>
                </a:rPr>
                <a:t>HF IR</a:t>
              </a:r>
              <a:endParaRPr lang="en-DK" sz="4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485B476-9027-9046-C091-C2DC7C86B2B4}"/>
                </a:ext>
              </a:extLst>
            </p:cNvPr>
            <p:cNvSpPr/>
            <p:nvPr/>
          </p:nvSpPr>
          <p:spPr>
            <a:xfrm>
              <a:off x="3316940" y="2004311"/>
              <a:ext cx="395430" cy="117383"/>
            </a:xfrm>
            <a:custGeom>
              <a:avLst/>
              <a:gdLst>
                <a:gd name="connsiteX0" fmla="*/ 0 w 776287"/>
                <a:gd name="connsiteY0" fmla="*/ 0 h 326231"/>
                <a:gd name="connsiteX1" fmla="*/ 450056 w 776287"/>
                <a:gd name="connsiteY1" fmla="*/ 0 h 326231"/>
                <a:gd name="connsiteX2" fmla="*/ 776287 w 776287"/>
                <a:gd name="connsiteY2" fmla="*/ 326231 h 32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287" h="326231">
                  <a:moveTo>
                    <a:pt x="0" y="0"/>
                  </a:moveTo>
                  <a:lnTo>
                    <a:pt x="450056" y="0"/>
                  </a:lnTo>
                  <a:lnTo>
                    <a:pt x="776287" y="326231"/>
                  </a:lnTo>
                </a:path>
              </a:pathLst>
            </a:cu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AE40769-3B4D-C325-B764-340C3DD48357}"/>
              </a:ext>
            </a:extLst>
          </p:cNvPr>
          <p:cNvSpPr txBox="1"/>
          <p:nvPr/>
        </p:nvSpPr>
        <p:spPr>
          <a:xfrm rot="5400000" flipH="1" flipV="1">
            <a:off x="2673913" y="2909077"/>
            <a:ext cx="204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Readout Output</a:t>
            </a:r>
            <a:endParaRPr lang="en-DK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37BEBB-0DE2-7448-CB80-D2FE96CFB427}"/>
              </a:ext>
            </a:extLst>
          </p:cNvPr>
          <p:cNvSpPr/>
          <p:nvPr/>
        </p:nvSpPr>
        <p:spPr>
          <a:xfrm rot="5400000">
            <a:off x="3888158" y="3754609"/>
            <a:ext cx="457199" cy="2134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 dB</a:t>
            </a:r>
            <a:endParaRPr lang="en-DK" sz="7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A7E4111-6AB4-1661-1DA1-31FC027120D9}"/>
              </a:ext>
            </a:extLst>
          </p:cNvPr>
          <p:cNvSpPr/>
          <p:nvPr/>
        </p:nvSpPr>
        <p:spPr>
          <a:xfrm rot="4615683">
            <a:off x="3945078" y="5372352"/>
            <a:ext cx="364521" cy="3645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7" name="Arrow: Curved Up 86">
            <a:extLst>
              <a:ext uri="{FF2B5EF4-FFF2-40B4-BE49-F238E27FC236}">
                <a16:creationId xmlns:a16="http://schemas.microsoft.com/office/drawing/2014/main" id="{0A08B800-52BF-5367-AFA3-65A2FBB302FF}"/>
              </a:ext>
            </a:extLst>
          </p:cNvPr>
          <p:cNvSpPr/>
          <p:nvPr/>
        </p:nvSpPr>
        <p:spPr>
          <a:xfrm rot="4615683">
            <a:off x="3988528" y="5499278"/>
            <a:ext cx="241125" cy="147451"/>
          </a:xfrm>
          <a:prstGeom prst="curved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8" name="Flowchart: Extract 87">
            <a:extLst>
              <a:ext uri="{FF2B5EF4-FFF2-40B4-BE49-F238E27FC236}">
                <a16:creationId xmlns:a16="http://schemas.microsoft.com/office/drawing/2014/main" id="{833894BC-43A4-7628-D7EC-A679A38F9483}"/>
              </a:ext>
            </a:extLst>
          </p:cNvPr>
          <p:cNvSpPr/>
          <p:nvPr/>
        </p:nvSpPr>
        <p:spPr>
          <a:xfrm>
            <a:off x="3995649" y="666750"/>
            <a:ext cx="276342" cy="276342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9" name="Flowchart: Extract 88">
            <a:extLst>
              <a:ext uri="{FF2B5EF4-FFF2-40B4-BE49-F238E27FC236}">
                <a16:creationId xmlns:a16="http://schemas.microsoft.com/office/drawing/2014/main" id="{30E0EF2F-398C-C744-9200-E06FCA533CE1}"/>
              </a:ext>
            </a:extLst>
          </p:cNvPr>
          <p:cNvSpPr/>
          <p:nvPr/>
        </p:nvSpPr>
        <p:spPr>
          <a:xfrm>
            <a:off x="3970249" y="1911350"/>
            <a:ext cx="276342" cy="276342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0" name="Flowchart: Extract 89">
            <a:extLst>
              <a:ext uri="{FF2B5EF4-FFF2-40B4-BE49-F238E27FC236}">
                <a16:creationId xmlns:a16="http://schemas.microsoft.com/office/drawing/2014/main" id="{F527C900-210C-D8A3-E9A4-B49546996B16}"/>
              </a:ext>
            </a:extLst>
          </p:cNvPr>
          <p:cNvSpPr/>
          <p:nvPr/>
        </p:nvSpPr>
        <p:spPr>
          <a:xfrm>
            <a:off x="4010007" y="5815020"/>
            <a:ext cx="276342" cy="276342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68A02F-07D9-DBCA-BA05-5CA99D08A25E}"/>
              </a:ext>
            </a:extLst>
          </p:cNvPr>
          <p:cNvSpPr/>
          <p:nvPr/>
        </p:nvSpPr>
        <p:spPr>
          <a:xfrm rot="4615683">
            <a:off x="3969807" y="6250948"/>
            <a:ext cx="364521" cy="3645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3" name="Arrow: Curved Up 92">
            <a:extLst>
              <a:ext uri="{FF2B5EF4-FFF2-40B4-BE49-F238E27FC236}">
                <a16:creationId xmlns:a16="http://schemas.microsoft.com/office/drawing/2014/main" id="{18982235-7E68-8594-0DA4-AE0C53B63B7B}"/>
              </a:ext>
            </a:extLst>
          </p:cNvPr>
          <p:cNvSpPr/>
          <p:nvPr/>
        </p:nvSpPr>
        <p:spPr>
          <a:xfrm rot="4615683">
            <a:off x="4013257" y="6377874"/>
            <a:ext cx="241125" cy="147451"/>
          </a:xfrm>
          <a:prstGeom prst="curved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0B204D-7CBE-B274-AA75-82B3C22FE45A}"/>
              </a:ext>
            </a:extLst>
          </p:cNvPr>
          <p:cNvSpPr/>
          <p:nvPr/>
        </p:nvSpPr>
        <p:spPr>
          <a:xfrm>
            <a:off x="1666320" y="5773373"/>
            <a:ext cx="1920249" cy="568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15DB8C-C87D-19FA-BFA0-04B4FDE0E476}"/>
              </a:ext>
            </a:extLst>
          </p:cNvPr>
          <p:cNvSpPr txBox="1"/>
          <p:nvPr/>
        </p:nvSpPr>
        <p:spPr>
          <a:xfrm>
            <a:off x="4326423" y="5815020"/>
            <a:ext cx="690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TWPA</a:t>
            </a:r>
            <a:endParaRPr lang="en-DK" sz="1400" dirty="0"/>
          </a:p>
        </p:txBody>
      </p:sp>
    </p:spTree>
    <p:extLst>
      <p:ext uri="{BB962C8B-B14F-4D97-AF65-F5344CB8AC3E}">
        <p14:creationId xmlns:p14="http://schemas.microsoft.com/office/powerpoint/2010/main" val="217526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DABC96-3125-6509-1813-C52792C30250}"/>
              </a:ext>
            </a:extLst>
          </p:cNvPr>
          <p:cNvGrpSpPr/>
          <p:nvPr/>
        </p:nvGrpSpPr>
        <p:grpSpPr>
          <a:xfrm>
            <a:off x="5869989" y="379954"/>
            <a:ext cx="5814636" cy="6098091"/>
            <a:chOff x="-797511" y="666750"/>
            <a:chExt cx="5814636" cy="60980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731DF1-6FA6-EFEA-6781-9601D65DDBCA}"/>
                </a:ext>
              </a:extLst>
            </p:cNvPr>
            <p:cNvSpPr/>
            <p:nvPr/>
          </p:nvSpPr>
          <p:spPr>
            <a:xfrm>
              <a:off x="3118003" y="6057818"/>
              <a:ext cx="1031945" cy="7070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2198D1-E128-C576-2008-11FC0572968F}"/>
                </a:ext>
              </a:extLst>
            </p:cNvPr>
            <p:cNvSpPr/>
            <p:nvPr/>
          </p:nvSpPr>
          <p:spPr>
            <a:xfrm>
              <a:off x="3392986" y="5703123"/>
              <a:ext cx="720929" cy="707023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977361-63F5-59F1-28FD-5FA52BDF3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09675" y="1095375"/>
              <a:ext cx="0" cy="3747265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94CAFC-D61D-46C0-D58C-473F4AB88140}"/>
                </a:ext>
              </a:extLst>
            </p:cNvPr>
            <p:cNvSpPr txBox="1"/>
            <p:nvPr/>
          </p:nvSpPr>
          <p:spPr>
            <a:xfrm rot="5400000" flipH="1" flipV="1">
              <a:off x="96720" y="2504363"/>
              <a:ext cx="171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Cooling</a:t>
              </a:r>
              <a:endParaRPr lang="en-DK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903E55-81D9-A41A-3D86-F5E77EB1FA2C}"/>
                </a:ext>
              </a:extLst>
            </p:cNvPr>
            <p:cNvCxnSpPr/>
            <p:nvPr/>
          </p:nvCxnSpPr>
          <p:spPr>
            <a:xfrm>
              <a:off x="952813" y="1095375"/>
              <a:ext cx="3471862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1BA1DA-3AD4-DDCE-491D-1A0FF8DBA416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86" y="885826"/>
              <a:ext cx="0" cy="4929194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DE5F7A-F405-3DE2-3788-EEDE6C59ACE9}"/>
                </a:ext>
              </a:extLst>
            </p:cNvPr>
            <p:cNvSpPr/>
            <p:nvPr/>
          </p:nvSpPr>
          <p:spPr>
            <a:xfrm rot="5400000">
              <a:off x="1868860" y="1371115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-10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267A9E-D9F2-7E21-D503-1F6F7574C1EA}"/>
                </a:ext>
              </a:extLst>
            </p:cNvPr>
            <p:cNvSpPr/>
            <p:nvPr/>
          </p:nvSpPr>
          <p:spPr>
            <a:xfrm rot="5400000">
              <a:off x="1872793" y="1923567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-10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8C473F-93BB-82B4-5FB4-1333482BFF6D}"/>
                </a:ext>
              </a:extLst>
            </p:cNvPr>
            <p:cNvSpPr/>
            <p:nvPr/>
          </p:nvSpPr>
          <p:spPr>
            <a:xfrm rot="5400000">
              <a:off x="1868859" y="2582281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87097-F69E-97B8-0362-B4CFFC3D4C9F}"/>
                </a:ext>
              </a:extLst>
            </p:cNvPr>
            <p:cNvSpPr/>
            <p:nvPr/>
          </p:nvSpPr>
          <p:spPr>
            <a:xfrm rot="5400000">
              <a:off x="1868859" y="3240994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-10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8E3865-2771-8F51-F03F-03DA34899C26}"/>
                </a:ext>
              </a:extLst>
            </p:cNvPr>
            <p:cNvSpPr/>
            <p:nvPr/>
          </p:nvSpPr>
          <p:spPr>
            <a:xfrm rot="5400000">
              <a:off x="1872792" y="3793446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-10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EDF79A4-2A06-387B-C5B1-35CB1D2DAD6D}"/>
                </a:ext>
              </a:extLst>
            </p:cNvPr>
            <p:cNvGrpSpPr/>
            <p:nvPr/>
          </p:nvGrpSpPr>
          <p:grpSpPr>
            <a:xfrm rot="5400000">
              <a:off x="1868858" y="4405691"/>
              <a:ext cx="457199" cy="213496"/>
              <a:chOff x="3298646" y="1945539"/>
              <a:chExt cx="457199" cy="21349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BE8490-F1DE-AC73-2EE9-DC791018D22D}"/>
                  </a:ext>
                </a:extLst>
              </p:cNvPr>
              <p:cNvSpPr/>
              <p:nvPr/>
            </p:nvSpPr>
            <p:spPr>
              <a:xfrm>
                <a:off x="3298646" y="1945539"/>
                <a:ext cx="457199" cy="2134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400" dirty="0">
                    <a:solidFill>
                      <a:schemeClr val="tx1"/>
                    </a:solidFill>
                  </a:rPr>
                  <a:t>10 GHz</a:t>
                </a:r>
                <a:endParaRPr lang="en-DK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B32EE1-E153-FD34-20AF-79FE3D819602}"/>
                  </a:ext>
                </a:extLst>
              </p:cNvPr>
              <p:cNvSpPr/>
              <p:nvPr/>
            </p:nvSpPr>
            <p:spPr>
              <a:xfrm>
                <a:off x="3316940" y="2004311"/>
                <a:ext cx="395430" cy="117383"/>
              </a:xfrm>
              <a:custGeom>
                <a:avLst/>
                <a:gdLst>
                  <a:gd name="connsiteX0" fmla="*/ 0 w 776287"/>
                  <a:gd name="connsiteY0" fmla="*/ 0 h 326231"/>
                  <a:gd name="connsiteX1" fmla="*/ 450056 w 776287"/>
                  <a:gd name="connsiteY1" fmla="*/ 0 h 326231"/>
                  <a:gd name="connsiteX2" fmla="*/ 776287 w 776287"/>
                  <a:gd name="connsiteY2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6287" h="326231">
                    <a:moveTo>
                      <a:pt x="0" y="0"/>
                    </a:moveTo>
                    <a:lnTo>
                      <a:pt x="450056" y="0"/>
                    </a:lnTo>
                    <a:lnTo>
                      <a:pt x="776287" y="326231"/>
                    </a:ln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6A0EF80-6398-63FA-04B5-2B1D42E16300}"/>
                </a:ext>
              </a:extLst>
            </p:cNvPr>
            <p:cNvGrpSpPr/>
            <p:nvPr/>
          </p:nvGrpSpPr>
          <p:grpSpPr>
            <a:xfrm rot="5400000">
              <a:off x="1868858" y="4964492"/>
              <a:ext cx="457199" cy="213496"/>
              <a:chOff x="3298646" y="1945539"/>
              <a:chExt cx="457199" cy="2134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3DB0E75-03F9-1145-9094-3E9E01708A8E}"/>
                  </a:ext>
                </a:extLst>
              </p:cNvPr>
              <p:cNvSpPr/>
              <p:nvPr/>
            </p:nvSpPr>
            <p:spPr>
              <a:xfrm>
                <a:off x="3298646" y="1945539"/>
                <a:ext cx="457199" cy="2134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400" dirty="0">
                    <a:solidFill>
                      <a:schemeClr val="tx1"/>
                    </a:solidFill>
                  </a:rPr>
                  <a:t>HF IR</a:t>
                </a:r>
                <a:endParaRPr lang="en-DK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8A35BA3-87CA-4277-0660-CF72AB5CE5AA}"/>
                  </a:ext>
                </a:extLst>
              </p:cNvPr>
              <p:cNvSpPr/>
              <p:nvPr/>
            </p:nvSpPr>
            <p:spPr>
              <a:xfrm>
                <a:off x="3316940" y="2004311"/>
                <a:ext cx="395430" cy="117383"/>
              </a:xfrm>
              <a:custGeom>
                <a:avLst/>
                <a:gdLst>
                  <a:gd name="connsiteX0" fmla="*/ 0 w 776287"/>
                  <a:gd name="connsiteY0" fmla="*/ 0 h 326231"/>
                  <a:gd name="connsiteX1" fmla="*/ 450056 w 776287"/>
                  <a:gd name="connsiteY1" fmla="*/ 0 h 326231"/>
                  <a:gd name="connsiteX2" fmla="*/ 776287 w 776287"/>
                  <a:gd name="connsiteY2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6287" h="326231">
                    <a:moveTo>
                      <a:pt x="0" y="0"/>
                    </a:moveTo>
                    <a:lnTo>
                      <a:pt x="450056" y="0"/>
                    </a:lnTo>
                    <a:lnTo>
                      <a:pt x="776287" y="326231"/>
                    </a:ln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055CAC-9FFE-498F-E442-AF92B97F0D8B}"/>
                </a:ext>
              </a:extLst>
            </p:cNvPr>
            <p:cNvSpPr txBox="1"/>
            <p:nvPr/>
          </p:nvSpPr>
          <p:spPr>
            <a:xfrm rot="5400000" flipH="1" flipV="1">
              <a:off x="839493" y="2732963"/>
              <a:ext cx="171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Qubit Control</a:t>
              </a:r>
              <a:endParaRPr lang="en-DK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078CD1-E0AC-3798-3C07-E4B24781AF5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2" y="860428"/>
              <a:ext cx="0" cy="4954592"/>
            </a:xfrm>
            <a:prstGeom prst="line">
              <a:avLst/>
            </a:prstGeom>
            <a:ln w="28575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D6E6165-309C-EC7A-A1B2-D2AD266B4BD8}"/>
                </a:ext>
              </a:extLst>
            </p:cNvPr>
            <p:cNvSpPr/>
            <p:nvPr/>
          </p:nvSpPr>
          <p:spPr>
            <a:xfrm rot="5400000">
              <a:off x="2889406" y="1345717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-20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A5DDA7C-07DF-E861-AC79-FCF4C108FEA0}"/>
                </a:ext>
              </a:extLst>
            </p:cNvPr>
            <p:cNvSpPr/>
            <p:nvPr/>
          </p:nvSpPr>
          <p:spPr>
            <a:xfrm rot="5400000">
              <a:off x="2893339" y="1898169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-10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2EBA76-863F-8953-73DE-07A8007A719B}"/>
                </a:ext>
              </a:extLst>
            </p:cNvPr>
            <p:cNvSpPr/>
            <p:nvPr/>
          </p:nvSpPr>
          <p:spPr>
            <a:xfrm rot="5400000">
              <a:off x="2889405" y="2556883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FE5BCA-BB92-132F-B281-8D0D74704D90}"/>
                </a:ext>
              </a:extLst>
            </p:cNvPr>
            <p:cNvSpPr/>
            <p:nvPr/>
          </p:nvSpPr>
          <p:spPr>
            <a:xfrm rot="5400000">
              <a:off x="2889405" y="3215596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-20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6486E3-0A85-ECE8-BF2A-B65594546FCE}"/>
                </a:ext>
              </a:extLst>
            </p:cNvPr>
            <p:cNvSpPr/>
            <p:nvPr/>
          </p:nvSpPr>
          <p:spPr>
            <a:xfrm rot="5400000">
              <a:off x="2893338" y="3768048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-10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53D9C0E-6156-94BD-C9B4-5176BCA0E376}"/>
                </a:ext>
              </a:extLst>
            </p:cNvPr>
            <p:cNvGrpSpPr/>
            <p:nvPr/>
          </p:nvGrpSpPr>
          <p:grpSpPr>
            <a:xfrm>
              <a:off x="3011256" y="4258441"/>
              <a:ext cx="213496" cy="1016000"/>
              <a:chOff x="2981310" y="4258440"/>
              <a:chExt cx="213496" cy="101600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C62F53C-ADCD-BFAB-683E-9E0C27DD3635}"/>
                  </a:ext>
                </a:extLst>
              </p:cNvPr>
              <p:cNvGrpSpPr/>
              <p:nvPr/>
            </p:nvGrpSpPr>
            <p:grpSpPr>
              <a:xfrm rot="5400000">
                <a:off x="2859458" y="4380292"/>
                <a:ext cx="457199" cy="213496"/>
                <a:chOff x="3298646" y="1945539"/>
                <a:chExt cx="457199" cy="21349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3F318F0-4CCA-2227-A1A8-DC7F49B84846}"/>
                    </a:ext>
                  </a:extLst>
                </p:cNvPr>
                <p:cNvSpPr/>
                <p:nvPr/>
              </p:nvSpPr>
              <p:spPr>
                <a:xfrm>
                  <a:off x="3298646" y="1945539"/>
                  <a:ext cx="457199" cy="21349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US" sz="400" dirty="0">
                      <a:solidFill>
                        <a:schemeClr val="tx1"/>
                      </a:solidFill>
                    </a:rPr>
                    <a:t>10 GHz</a:t>
                  </a:r>
                  <a:endParaRPr lang="en-DK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008A1874-762E-88BA-356A-DF3C1FC61A41}"/>
                    </a:ext>
                  </a:extLst>
                </p:cNvPr>
                <p:cNvSpPr/>
                <p:nvPr/>
              </p:nvSpPr>
              <p:spPr>
                <a:xfrm>
                  <a:off x="3316940" y="2004311"/>
                  <a:ext cx="395430" cy="117383"/>
                </a:xfrm>
                <a:custGeom>
                  <a:avLst/>
                  <a:gdLst>
                    <a:gd name="connsiteX0" fmla="*/ 0 w 776287"/>
                    <a:gd name="connsiteY0" fmla="*/ 0 h 326231"/>
                    <a:gd name="connsiteX1" fmla="*/ 450056 w 776287"/>
                    <a:gd name="connsiteY1" fmla="*/ 0 h 326231"/>
                    <a:gd name="connsiteX2" fmla="*/ 776287 w 776287"/>
                    <a:gd name="connsiteY2" fmla="*/ 326231 h 326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76287" h="326231">
                      <a:moveTo>
                        <a:pt x="0" y="0"/>
                      </a:moveTo>
                      <a:lnTo>
                        <a:pt x="450056" y="0"/>
                      </a:lnTo>
                      <a:lnTo>
                        <a:pt x="776287" y="326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A38E7AD-EA36-62EC-B41B-8940C6FD7E2B}"/>
                  </a:ext>
                </a:extLst>
              </p:cNvPr>
              <p:cNvGrpSpPr/>
              <p:nvPr/>
            </p:nvGrpSpPr>
            <p:grpSpPr>
              <a:xfrm rot="5400000">
                <a:off x="2859458" y="4939093"/>
                <a:ext cx="457199" cy="213496"/>
                <a:chOff x="3298646" y="1945539"/>
                <a:chExt cx="457199" cy="213496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39343A3-7F1B-29E6-0D8B-CA074A6D9230}"/>
                    </a:ext>
                  </a:extLst>
                </p:cNvPr>
                <p:cNvSpPr/>
                <p:nvPr/>
              </p:nvSpPr>
              <p:spPr>
                <a:xfrm>
                  <a:off x="3298646" y="1945539"/>
                  <a:ext cx="457199" cy="21349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US" sz="400" dirty="0">
                      <a:solidFill>
                        <a:schemeClr val="tx1"/>
                      </a:solidFill>
                    </a:rPr>
                    <a:t>HF IR</a:t>
                  </a:r>
                  <a:endParaRPr lang="en-DK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42B7E18C-D8F4-2A4A-E32E-9801544E2E6A}"/>
                    </a:ext>
                  </a:extLst>
                </p:cNvPr>
                <p:cNvSpPr/>
                <p:nvPr/>
              </p:nvSpPr>
              <p:spPr>
                <a:xfrm>
                  <a:off x="3316940" y="2004311"/>
                  <a:ext cx="395430" cy="117383"/>
                </a:xfrm>
                <a:custGeom>
                  <a:avLst/>
                  <a:gdLst>
                    <a:gd name="connsiteX0" fmla="*/ 0 w 776287"/>
                    <a:gd name="connsiteY0" fmla="*/ 0 h 326231"/>
                    <a:gd name="connsiteX1" fmla="*/ 450056 w 776287"/>
                    <a:gd name="connsiteY1" fmla="*/ 0 h 326231"/>
                    <a:gd name="connsiteX2" fmla="*/ 776287 w 776287"/>
                    <a:gd name="connsiteY2" fmla="*/ 326231 h 326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76287" h="326231">
                      <a:moveTo>
                        <a:pt x="0" y="0"/>
                      </a:moveTo>
                      <a:lnTo>
                        <a:pt x="450056" y="0"/>
                      </a:lnTo>
                      <a:lnTo>
                        <a:pt x="776287" y="326231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A14250-E24A-66D4-84AA-EEBCB40F60FF}"/>
                </a:ext>
              </a:extLst>
            </p:cNvPr>
            <p:cNvSpPr txBox="1"/>
            <p:nvPr/>
          </p:nvSpPr>
          <p:spPr>
            <a:xfrm rot="5400000" flipH="1" flipV="1">
              <a:off x="1831208" y="2809929"/>
              <a:ext cx="171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Readout Input</a:t>
              </a:r>
              <a:endParaRPr lang="en-DK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B37608E-B069-941A-B94E-03B0D9A4C1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1086" y="860428"/>
              <a:ext cx="28862" cy="5572780"/>
            </a:xfrm>
            <a:prstGeom prst="line">
              <a:avLst/>
            </a:prstGeom>
            <a:ln w="28575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CFAF4CB-DFD3-3B58-2231-1D4E0E226539}"/>
                </a:ext>
              </a:extLst>
            </p:cNvPr>
            <p:cNvSpPr/>
            <p:nvPr/>
          </p:nvSpPr>
          <p:spPr>
            <a:xfrm rot="5400000">
              <a:off x="3888160" y="1345717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11E309A-0FE2-4240-8958-E1740F5B763C}"/>
                </a:ext>
              </a:extLst>
            </p:cNvPr>
            <p:cNvSpPr/>
            <p:nvPr/>
          </p:nvSpPr>
          <p:spPr>
            <a:xfrm rot="5400000">
              <a:off x="3888159" y="2556883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343516-7055-A96D-2B47-3652C38F628C}"/>
                </a:ext>
              </a:extLst>
            </p:cNvPr>
            <p:cNvSpPr/>
            <p:nvPr/>
          </p:nvSpPr>
          <p:spPr>
            <a:xfrm rot="5400000">
              <a:off x="3877442" y="3209775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78A4B90-7A71-0FD5-4659-8B9295A30B63}"/>
                </a:ext>
              </a:extLst>
            </p:cNvPr>
            <p:cNvGrpSpPr/>
            <p:nvPr/>
          </p:nvGrpSpPr>
          <p:grpSpPr>
            <a:xfrm rot="16200000">
              <a:off x="3894505" y="4380293"/>
              <a:ext cx="457199" cy="213496"/>
              <a:chOff x="3298646" y="1945539"/>
              <a:chExt cx="457199" cy="213496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3B4AC74-DFB8-2F1F-09C0-DCF85F3BAA86}"/>
                  </a:ext>
                </a:extLst>
              </p:cNvPr>
              <p:cNvSpPr/>
              <p:nvPr/>
            </p:nvSpPr>
            <p:spPr>
              <a:xfrm>
                <a:off x="3298646" y="1945539"/>
                <a:ext cx="457199" cy="2134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400" dirty="0">
                    <a:solidFill>
                      <a:schemeClr val="tx1"/>
                    </a:solidFill>
                  </a:rPr>
                  <a:t>10 GHz</a:t>
                </a:r>
                <a:endParaRPr lang="en-DK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CA4A606-8033-E235-6BCE-30D0B3CA481F}"/>
                  </a:ext>
                </a:extLst>
              </p:cNvPr>
              <p:cNvSpPr/>
              <p:nvPr/>
            </p:nvSpPr>
            <p:spPr>
              <a:xfrm>
                <a:off x="3316940" y="2004311"/>
                <a:ext cx="395430" cy="117383"/>
              </a:xfrm>
              <a:custGeom>
                <a:avLst/>
                <a:gdLst>
                  <a:gd name="connsiteX0" fmla="*/ 0 w 776287"/>
                  <a:gd name="connsiteY0" fmla="*/ 0 h 326231"/>
                  <a:gd name="connsiteX1" fmla="*/ 450056 w 776287"/>
                  <a:gd name="connsiteY1" fmla="*/ 0 h 326231"/>
                  <a:gd name="connsiteX2" fmla="*/ 776287 w 776287"/>
                  <a:gd name="connsiteY2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6287" h="326231">
                    <a:moveTo>
                      <a:pt x="0" y="0"/>
                    </a:moveTo>
                    <a:lnTo>
                      <a:pt x="450056" y="0"/>
                    </a:lnTo>
                    <a:lnTo>
                      <a:pt x="776287" y="326231"/>
                    </a:lnTo>
                  </a:path>
                </a:pathLst>
              </a:cu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B66EA67-E79D-7A21-0ACB-C88499493655}"/>
                </a:ext>
              </a:extLst>
            </p:cNvPr>
            <p:cNvGrpSpPr/>
            <p:nvPr/>
          </p:nvGrpSpPr>
          <p:grpSpPr>
            <a:xfrm rot="5400000">
              <a:off x="3888158" y="4939094"/>
              <a:ext cx="457199" cy="213496"/>
              <a:chOff x="3298646" y="1945539"/>
              <a:chExt cx="457199" cy="213496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9E8DEC0-CC5E-3F96-F6F7-00168950DB67}"/>
                  </a:ext>
                </a:extLst>
              </p:cNvPr>
              <p:cNvSpPr/>
              <p:nvPr/>
            </p:nvSpPr>
            <p:spPr>
              <a:xfrm>
                <a:off x="3298646" y="1945539"/>
                <a:ext cx="457199" cy="2134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400" dirty="0">
                    <a:solidFill>
                      <a:schemeClr val="tx1"/>
                    </a:solidFill>
                  </a:rPr>
                  <a:t>HF IR</a:t>
                </a:r>
                <a:endParaRPr lang="en-DK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485B476-9027-9046-C091-C2DC7C86B2B4}"/>
                  </a:ext>
                </a:extLst>
              </p:cNvPr>
              <p:cNvSpPr/>
              <p:nvPr/>
            </p:nvSpPr>
            <p:spPr>
              <a:xfrm>
                <a:off x="3316940" y="2004311"/>
                <a:ext cx="395430" cy="117383"/>
              </a:xfrm>
              <a:custGeom>
                <a:avLst/>
                <a:gdLst>
                  <a:gd name="connsiteX0" fmla="*/ 0 w 776287"/>
                  <a:gd name="connsiteY0" fmla="*/ 0 h 326231"/>
                  <a:gd name="connsiteX1" fmla="*/ 450056 w 776287"/>
                  <a:gd name="connsiteY1" fmla="*/ 0 h 326231"/>
                  <a:gd name="connsiteX2" fmla="*/ 776287 w 776287"/>
                  <a:gd name="connsiteY2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6287" h="326231">
                    <a:moveTo>
                      <a:pt x="0" y="0"/>
                    </a:moveTo>
                    <a:lnTo>
                      <a:pt x="450056" y="0"/>
                    </a:lnTo>
                    <a:lnTo>
                      <a:pt x="776287" y="326231"/>
                    </a:lnTo>
                  </a:path>
                </a:pathLst>
              </a:cu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AE40769-3B4D-C325-B764-340C3DD48357}"/>
                </a:ext>
              </a:extLst>
            </p:cNvPr>
            <p:cNvSpPr txBox="1"/>
            <p:nvPr/>
          </p:nvSpPr>
          <p:spPr>
            <a:xfrm rot="5400000" flipH="1" flipV="1">
              <a:off x="2673913" y="2909077"/>
              <a:ext cx="2046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Readout Output</a:t>
              </a:r>
              <a:endParaRPr lang="en-DK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37BEBB-0DE2-7448-CB80-D2FE96CFB427}"/>
                </a:ext>
              </a:extLst>
            </p:cNvPr>
            <p:cNvSpPr/>
            <p:nvPr/>
          </p:nvSpPr>
          <p:spPr>
            <a:xfrm rot="5400000">
              <a:off x="3888158" y="3754609"/>
              <a:ext cx="457199" cy="213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0 dB</a:t>
              </a:r>
              <a:endParaRPr lang="en-DK" sz="700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A7E4111-6AB4-1661-1DA1-31FC027120D9}"/>
                </a:ext>
              </a:extLst>
            </p:cNvPr>
            <p:cNvSpPr/>
            <p:nvPr/>
          </p:nvSpPr>
          <p:spPr>
            <a:xfrm rot="4615683">
              <a:off x="3945078" y="5372352"/>
              <a:ext cx="364521" cy="3645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7" name="Arrow: Curved Up 86">
              <a:extLst>
                <a:ext uri="{FF2B5EF4-FFF2-40B4-BE49-F238E27FC236}">
                  <a16:creationId xmlns:a16="http://schemas.microsoft.com/office/drawing/2014/main" id="{0A08B800-52BF-5367-AFA3-65A2FBB302FF}"/>
                </a:ext>
              </a:extLst>
            </p:cNvPr>
            <p:cNvSpPr/>
            <p:nvPr/>
          </p:nvSpPr>
          <p:spPr>
            <a:xfrm rot="4615683">
              <a:off x="3988528" y="5499278"/>
              <a:ext cx="241125" cy="147451"/>
            </a:xfrm>
            <a:prstGeom prst="curvedUp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Extract 87">
              <a:extLst>
                <a:ext uri="{FF2B5EF4-FFF2-40B4-BE49-F238E27FC236}">
                  <a16:creationId xmlns:a16="http://schemas.microsoft.com/office/drawing/2014/main" id="{833894BC-43A4-7628-D7EC-A679A38F9483}"/>
                </a:ext>
              </a:extLst>
            </p:cNvPr>
            <p:cNvSpPr/>
            <p:nvPr/>
          </p:nvSpPr>
          <p:spPr>
            <a:xfrm>
              <a:off x="3995649" y="666750"/>
              <a:ext cx="276342" cy="276342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9" name="Flowchart: Extract 88">
              <a:extLst>
                <a:ext uri="{FF2B5EF4-FFF2-40B4-BE49-F238E27FC236}">
                  <a16:creationId xmlns:a16="http://schemas.microsoft.com/office/drawing/2014/main" id="{30E0EF2F-398C-C744-9200-E06FCA533CE1}"/>
                </a:ext>
              </a:extLst>
            </p:cNvPr>
            <p:cNvSpPr/>
            <p:nvPr/>
          </p:nvSpPr>
          <p:spPr>
            <a:xfrm>
              <a:off x="3970249" y="1911350"/>
              <a:ext cx="276342" cy="276342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0" name="Flowchart: Extract 89">
              <a:extLst>
                <a:ext uri="{FF2B5EF4-FFF2-40B4-BE49-F238E27FC236}">
                  <a16:creationId xmlns:a16="http://schemas.microsoft.com/office/drawing/2014/main" id="{F527C900-210C-D8A3-E9A4-B49546996B16}"/>
                </a:ext>
              </a:extLst>
            </p:cNvPr>
            <p:cNvSpPr/>
            <p:nvPr/>
          </p:nvSpPr>
          <p:spPr>
            <a:xfrm>
              <a:off x="4010007" y="5815020"/>
              <a:ext cx="276342" cy="276342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868A02F-07D9-DBCA-BA05-5CA99D08A25E}"/>
                </a:ext>
              </a:extLst>
            </p:cNvPr>
            <p:cNvSpPr/>
            <p:nvPr/>
          </p:nvSpPr>
          <p:spPr>
            <a:xfrm rot="4615683">
              <a:off x="3969807" y="6250948"/>
              <a:ext cx="364521" cy="3645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3" name="Arrow: Curved Up 92">
              <a:extLst>
                <a:ext uri="{FF2B5EF4-FFF2-40B4-BE49-F238E27FC236}">
                  <a16:creationId xmlns:a16="http://schemas.microsoft.com/office/drawing/2014/main" id="{18982235-7E68-8594-0DA4-AE0C53B63B7B}"/>
                </a:ext>
              </a:extLst>
            </p:cNvPr>
            <p:cNvSpPr/>
            <p:nvPr/>
          </p:nvSpPr>
          <p:spPr>
            <a:xfrm rot="4615683">
              <a:off x="4013257" y="6377874"/>
              <a:ext cx="241125" cy="147451"/>
            </a:xfrm>
            <a:prstGeom prst="curvedUp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F0B204D-7CBE-B274-AA75-82B3C22FE45A}"/>
                </a:ext>
              </a:extLst>
            </p:cNvPr>
            <p:cNvSpPr/>
            <p:nvPr/>
          </p:nvSpPr>
          <p:spPr>
            <a:xfrm>
              <a:off x="1666320" y="5773373"/>
              <a:ext cx="1920249" cy="568891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Soprano Chip</a:t>
              </a:r>
              <a:endParaRPr lang="en-DK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F15DB8C-C87D-19FA-BFA0-04B4FDE0E476}"/>
                </a:ext>
              </a:extLst>
            </p:cNvPr>
            <p:cNvSpPr txBox="1"/>
            <p:nvPr/>
          </p:nvSpPr>
          <p:spPr>
            <a:xfrm>
              <a:off x="4326423" y="5815020"/>
              <a:ext cx="69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TWPA</a:t>
              </a:r>
              <a:endParaRPr lang="en-DK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B6500D-530D-F5E9-B66B-B711042FB66D}"/>
                </a:ext>
              </a:extLst>
            </p:cNvPr>
            <p:cNvSpPr txBox="1"/>
            <p:nvPr/>
          </p:nvSpPr>
          <p:spPr>
            <a:xfrm>
              <a:off x="-797511" y="916088"/>
              <a:ext cx="1711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Room Temperature</a:t>
              </a:r>
              <a:endParaRPr lang="en-DK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209E5DC-F13F-7BBF-10EF-D4BECF0DD8FA}"/>
              </a:ext>
            </a:extLst>
          </p:cNvPr>
          <p:cNvSpPr/>
          <p:nvPr/>
        </p:nvSpPr>
        <p:spPr>
          <a:xfrm rot="10800000" flipH="1" flipV="1">
            <a:off x="3528474" y="1446843"/>
            <a:ext cx="1486304" cy="317754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5564C-6A5F-1831-747D-B37DAD893C38}"/>
              </a:ext>
            </a:extLst>
          </p:cNvPr>
          <p:cNvSpPr/>
          <p:nvPr/>
        </p:nvSpPr>
        <p:spPr>
          <a:xfrm rot="10800000" flipH="1" flipV="1">
            <a:off x="2299202" y="1670681"/>
            <a:ext cx="3279938" cy="31775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B83F0-B071-7F1B-3849-C1AF6DF0CF0A}"/>
              </a:ext>
            </a:extLst>
          </p:cNvPr>
          <p:cNvSpPr/>
          <p:nvPr/>
        </p:nvSpPr>
        <p:spPr>
          <a:xfrm rot="10800000" flipH="1" flipV="1">
            <a:off x="1179744" y="1785938"/>
            <a:ext cx="4868883" cy="3286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96B33-5C2E-508E-2FD5-81D09927C5AA}"/>
              </a:ext>
            </a:extLst>
          </p:cNvPr>
          <p:cNvSpPr/>
          <p:nvPr/>
        </p:nvSpPr>
        <p:spPr>
          <a:xfrm rot="10800000" flipH="1">
            <a:off x="0" y="1048098"/>
            <a:ext cx="7116323" cy="317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09872-674C-5FA6-7F11-19C56C988656}"/>
              </a:ext>
            </a:extLst>
          </p:cNvPr>
          <p:cNvSpPr txBox="1"/>
          <p:nvPr/>
        </p:nvSpPr>
        <p:spPr>
          <a:xfrm flipH="1">
            <a:off x="176740" y="441895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Qubit </a:t>
            </a:r>
          </a:p>
          <a:p>
            <a:r>
              <a:rPr lang="en-US" dirty="0"/>
              <a:t>Control</a:t>
            </a:r>
            <a:endParaRPr lang="en-DK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6C4E345-EBE3-4E35-F47D-065C61893D50}"/>
              </a:ext>
            </a:extLst>
          </p:cNvPr>
          <p:cNvSpPr/>
          <p:nvPr/>
        </p:nvSpPr>
        <p:spPr>
          <a:xfrm rot="10800000" flipH="1" flipV="1">
            <a:off x="4687330" y="1433510"/>
            <a:ext cx="1557334" cy="309562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  <a:p>
            <a:pPr algn="ctr"/>
            <a:r>
              <a:rPr lang="en-US" dirty="0"/>
              <a:t>Oxford Fridge</a:t>
            </a:r>
            <a:endParaRPr lang="en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EFA669-D77E-B33F-9FE0-8ECEA6BF9F0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70383" y="2493781"/>
            <a:ext cx="0" cy="115647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7FBE4-4865-8C04-F285-1AB0C2E4C1F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69416" y="2515551"/>
            <a:ext cx="0" cy="11564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B40BE-B2B8-034D-592B-B119B9AB632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257293" y="2515550"/>
            <a:ext cx="0" cy="11564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023950-EF0A-5C2D-BF39-2BC44369FE9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58260" y="2493780"/>
            <a:ext cx="0" cy="115647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9EF70F-6E40-801C-FC9D-443EAC899DA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221653" y="2467926"/>
            <a:ext cx="0" cy="1156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8D356B-9C5F-B191-52D8-8441C5A94C5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109530" y="2467925"/>
            <a:ext cx="0" cy="1156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D1237A-ED6B-AC78-C327-4463EF105156}"/>
              </a:ext>
            </a:extLst>
          </p:cNvPr>
          <p:cNvSpPr/>
          <p:nvPr/>
        </p:nvSpPr>
        <p:spPr>
          <a:xfrm rot="10800000" flipH="1" flipV="1">
            <a:off x="818473" y="3483978"/>
            <a:ext cx="2955109" cy="9661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Octave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0EE0F3-EAD7-AE2A-6704-5E10F2D3A7F5}"/>
              </a:ext>
            </a:extLst>
          </p:cNvPr>
          <p:cNvSpPr/>
          <p:nvPr/>
        </p:nvSpPr>
        <p:spPr>
          <a:xfrm rot="10800000" flipH="1" flipV="1">
            <a:off x="818473" y="1753150"/>
            <a:ext cx="2955109" cy="9661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1EB028-2C0B-A648-6046-6D6E8979B2AA}"/>
              </a:ext>
            </a:extLst>
          </p:cNvPr>
          <p:cNvSpPr txBox="1"/>
          <p:nvPr/>
        </p:nvSpPr>
        <p:spPr>
          <a:xfrm rot="10800000" flipH="1" flipV="1">
            <a:off x="1242086" y="275204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Readout </a:t>
            </a:r>
          </a:p>
          <a:p>
            <a:r>
              <a:rPr lang="en-US" dirty="0"/>
              <a:t>Drive</a:t>
            </a:r>
            <a:endParaRPr lang="en-D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314E82-C603-26DB-781D-251F6E0F3F10}"/>
              </a:ext>
            </a:extLst>
          </p:cNvPr>
          <p:cNvSpPr txBox="1"/>
          <p:nvPr/>
        </p:nvSpPr>
        <p:spPr>
          <a:xfrm rot="10800000" flipH="1" flipV="1">
            <a:off x="3570382" y="279268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Readout </a:t>
            </a:r>
          </a:p>
          <a:p>
            <a:r>
              <a:rPr lang="en-US" dirty="0"/>
              <a:t>Signal</a:t>
            </a:r>
            <a:endParaRPr lang="en-DK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A148B-2617-2CEF-41D8-54BB964970DA}"/>
              </a:ext>
            </a:extLst>
          </p:cNvPr>
          <p:cNvCxnSpPr/>
          <p:nvPr/>
        </p:nvCxnSpPr>
        <p:spPr>
          <a:xfrm>
            <a:off x="3692214" y="5072062"/>
            <a:ext cx="645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0EBE33-329C-92A3-70B5-8F4AF9B3B1E5}"/>
              </a:ext>
            </a:extLst>
          </p:cNvPr>
          <p:cNvCxnSpPr/>
          <p:nvPr/>
        </p:nvCxnSpPr>
        <p:spPr>
          <a:xfrm>
            <a:off x="3706501" y="4848223"/>
            <a:ext cx="645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E0236C-7D1E-3DB3-BC47-319463E4413E}"/>
              </a:ext>
            </a:extLst>
          </p:cNvPr>
          <p:cNvCxnSpPr>
            <a:cxnSpLocks/>
          </p:cNvCxnSpPr>
          <p:nvPr/>
        </p:nvCxnSpPr>
        <p:spPr>
          <a:xfrm flipH="1">
            <a:off x="4187514" y="4624385"/>
            <a:ext cx="64506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8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144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2023-10-25T13:15:01Z</dcterms:modified>
</cp:coreProperties>
</file>