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B3357-A748-4345-95DF-544271AEF421}" v="177" dt="2023-09-20T11:06:14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96" autoAdjust="0"/>
  </p:normalViewPr>
  <p:slideViewPr>
    <p:cSldViewPr snapToGrid="0">
      <p:cViewPr varScale="1">
        <p:scale>
          <a:sx n="95" d="100"/>
          <a:sy n="95" d="100"/>
        </p:scale>
        <p:origin x="405" y="6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548266E9-750B-444D-80A9-D85489583505}"/>
    <pc:docChg chg="undo redo custSel addSld delSld modSld sldOrd">
      <pc:chgData name="Johann Bock Severin" userId="3b36179260fc8001" providerId="LiveId" clId="{548266E9-750B-444D-80A9-D85489583505}" dt="2023-06-14T11:13:57.982" v="3461"/>
      <pc:docMkLst>
        <pc:docMk/>
      </pc:docMkLst>
      <pc:sldChg chg="addSp delSp modSp mod modTransition">
        <pc:chgData name="Johann Bock Severin" userId="3b36179260fc8001" providerId="LiveId" clId="{548266E9-750B-444D-80A9-D85489583505}" dt="2023-06-14T10:52:18.676" v="3453" actId="20577"/>
        <pc:sldMkLst>
          <pc:docMk/>
          <pc:sldMk cId="3373716938" sldId="257"/>
        </pc:sldMkLst>
        <pc:spChg chg="add mod">
          <ac:chgData name="Johann Bock Severin" userId="3b36179260fc8001" providerId="LiveId" clId="{548266E9-750B-444D-80A9-D85489583505}" dt="2023-06-12T09:57:15.916" v="25" actId="1076"/>
          <ac:spMkLst>
            <pc:docMk/>
            <pc:sldMk cId="3373716938" sldId="257"/>
            <ac:spMk id="2" creationId="{ECBE90FA-BFF1-2644-254B-8B370CA3FB84}"/>
          </ac:spMkLst>
        </pc:spChg>
        <pc:spChg chg="add del mod">
          <ac:chgData name="Johann Bock Severin" userId="3b36179260fc8001" providerId="LiveId" clId="{548266E9-750B-444D-80A9-D85489583505}" dt="2023-06-12T09:56:49.645" v="22" actId="1076"/>
          <ac:spMkLst>
            <pc:docMk/>
            <pc:sldMk cId="3373716938" sldId="257"/>
            <ac:spMk id="3" creationId="{FA9ADD8D-FC9B-1363-6A54-00B883D032A7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5" creationId="{27F4933F-60E7-53BB-83BD-079061372925}"/>
          </ac:spMkLst>
        </pc:spChg>
        <pc:spChg chg="mod">
          <ac:chgData name="Johann Bock Severin" userId="3b36179260fc8001" providerId="LiveId" clId="{548266E9-750B-444D-80A9-D85489583505}" dt="2023-06-14T10:52:18.676" v="3453" actId="20577"/>
          <ac:spMkLst>
            <pc:docMk/>
            <pc:sldMk cId="3373716938" sldId="257"/>
            <ac:spMk id="7" creationId="{19B8F91F-D835-2B65-F3E1-1318683CD06A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9" creationId="{956CC94A-DB90-CCCE-C7C2-F93E824276E5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14" creationId="{9A095BB0-61A3-1B88-9D51-653565C09AD2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17" creationId="{9D92AE75-4380-6C5C-2C31-2EFA5A772DF9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19" creationId="{BEDD9C29-C1AC-20EE-7115-4AAF2477AC9B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0" creationId="{6680BBCC-58AA-07D8-2BFC-8743A39FA333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1" creationId="{8D7C7343-BD9A-A178-D4A6-BB5BFDDB90F7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2" creationId="{B4B65E2A-BA33-7124-A305-4A45982F50A9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3" creationId="{A43BFBA1-BE77-0D92-B08E-CE831F7E97E1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8" creationId="{BB549417-488D-106A-88E7-FA1D22F4AD90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31" creationId="{1F2F77BE-5ADC-3D9A-BACD-F3C849ED5434}"/>
          </ac:spMkLst>
        </pc:spChg>
        <pc:grpChg chg="add mod">
          <ac:chgData name="Johann Bock Severin" userId="3b36179260fc8001" providerId="LiveId" clId="{548266E9-750B-444D-80A9-D85489583505}" dt="2023-06-12T10:00:29.162" v="75" actId="14100"/>
          <ac:grpSpMkLst>
            <pc:docMk/>
            <pc:sldMk cId="3373716938" sldId="257"/>
            <ac:grpSpMk id="4" creationId="{486A15C7-4596-968F-EE2C-29982D61A6AF}"/>
          </ac:grpSpMkLst>
        </pc:grpChg>
        <pc:grpChg chg="mod">
          <ac:chgData name="Johann Bock Severin" userId="3b36179260fc8001" providerId="LiveId" clId="{548266E9-750B-444D-80A9-D85489583505}" dt="2023-06-12T09:57:07.478" v="23"/>
          <ac:grpSpMkLst>
            <pc:docMk/>
            <pc:sldMk cId="3373716938" sldId="257"/>
            <ac:grpSpMk id="12" creationId="{8A7CD749-1B9B-B9CB-1929-36726A946A34}"/>
          </ac:grpSpMkLst>
        </pc:grpChg>
        <pc:grpChg chg="mod">
          <ac:chgData name="Johann Bock Severin" userId="3b36179260fc8001" providerId="LiveId" clId="{548266E9-750B-444D-80A9-D85489583505}" dt="2023-06-12T09:57:07.478" v="23"/>
          <ac:grpSpMkLst>
            <pc:docMk/>
            <pc:sldMk cId="3373716938" sldId="257"/>
            <ac:grpSpMk id="25" creationId="{A6303C8F-400C-095C-3487-CDB395D1E543}"/>
          </ac:grpSpMkLst>
        </pc:grp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6" creationId="{2AD23C22-4E1A-20C4-FBDB-F1FB97180E69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8" creationId="{D33CF453-6893-7ACE-135E-37D3CE952E9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0" creationId="{C2EABC51-8E39-CA08-8B85-98AA5AE3E44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1" creationId="{6C3D831A-BD12-8680-AD3D-E186008AFD3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3" creationId="{612B6158-6C1A-67E7-BFAE-868A88494BF3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5" creationId="{C0352945-2CD8-8012-2478-0A604190AE5B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6" creationId="{022E2198-4F1E-1A59-C9FE-B0DA59E14750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8" creationId="{AA7A7291-9F54-648B-504D-755A6D5A810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24" creationId="{6EE41146-C0CC-421F-DE1D-912253486E5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26" creationId="{5DDC3C09-20FB-C613-35E9-1A33C5F85095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27" creationId="{77982EDE-A597-7883-65B5-C35BE3EC80F7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29" creationId="{77AEB75E-9A3E-D2C8-A5D5-613FF066106E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30" creationId="{C52BDA70-C51A-485F-99D9-93A2541A4430}"/>
          </ac:cxnSpMkLst>
        </pc:cxnChg>
      </pc:sldChg>
      <pc:sldChg chg="addSp delSp modSp add mod modTransition">
        <pc:chgData name="Johann Bock Severin" userId="3b36179260fc8001" providerId="LiveId" clId="{548266E9-750B-444D-80A9-D85489583505}" dt="2023-06-14T07:00:59.621" v="3327" actId="20577"/>
        <pc:sldMkLst>
          <pc:docMk/>
          <pc:sldMk cId="2011580645" sldId="258"/>
        </pc:sldMkLst>
        <pc:spChg chg="mod">
          <ac:chgData name="Johann Bock Severin" userId="3b36179260fc8001" providerId="LiveId" clId="{548266E9-750B-444D-80A9-D85489583505}" dt="2023-06-12T09:57:36.887" v="29" actId="1076"/>
          <ac:spMkLst>
            <pc:docMk/>
            <pc:sldMk cId="2011580645" sldId="258"/>
            <ac:spMk id="2" creationId="{ECBE90FA-BFF1-2644-254B-8B370CA3FB84}"/>
          </ac:spMkLst>
        </pc:spChg>
        <pc:spChg chg="del">
          <ac:chgData name="Johann Bock Severin" userId="3b36179260fc8001" providerId="LiveId" clId="{548266E9-750B-444D-80A9-D85489583505}" dt="2023-06-12T09:58:49.107" v="61" actId="478"/>
          <ac:spMkLst>
            <pc:docMk/>
            <pc:sldMk cId="2011580645" sldId="258"/>
            <ac:spMk id="3" creationId="{FA9ADD8D-FC9B-1363-6A54-00B883D032A7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5" creationId="{27F4933F-60E7-53BB-83BD-079061372925}"/>
          </ac:spMkLst>
        </pc:spChg>
        <pc:spChg chg="mod">
          <ac:chgData name="Johann Bock Severin" userId="3b36179260fc8001" providerId="LiveId" clId="{548266E9-750B-444D-80A9-D85489583505}" dt="2023-06-12T09:58:53.562" v="69" actId="20577"/>
          <ac:spMkLst>
            <pc:docMk/>
            <pc:sldMk cId="2011580645" sldId="258"/>
            <ac:spMk id="7" creationId="{19B8F91F-D835-2B65-F3E1-1318683CD06A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9" creationId="{956CC94A-DB90-CCCE-C7C2-F93E824276E5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14" creationId="{9A095BB0-61A3-1B88-9D51-653565C09AD2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17" creationId="{9D92AE75-4380-6C5C-2C31-2EFA5A772DF9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19" creationId="{BEDD9C29-C1AC-20EE-7115-4AAF2477AC9B}"/>
          </ac:spMkLst>
        </pc:spChg>
        <pc:spChg chg="mod topLvl">
          <ac:chgData name="Johann Bock Severin" userId="3b36179260fc8001" providerId="LiveId" clId="{548266E9-750B-444D-80A9-D85489583505}" dt="2023-06-12T10:00:08.802" v="71" actId="208"/>
          <ac:spMkLst>
            <pc:docMk/>
            <pc:sldMk cId="2011580645" sldId="258"/>
            <ac:spMk id="20" creationId="{6680BBCC-58AA-07D8-2BFC-8743A39FA333}"/>
          </ac:spMkLst>
        </pc:spChg>
        <pc:spChg chg="mod topLvl">
          <ac:chgData name="Johann Bock Severin" userId="3b36179260fc8001" providerId="LiveId" clId="{548266E9-750B-444D-80A9-D85489583505}" dt="2023-06-12T10:00:08.802" v="71" actId="208"/>
          <ac:spMkLst>
            <pc:docMk/>
            <pc:sldMk cId="2011580645" sldId="258"/>
            <ac:spMk id="21" creationId="{8D7C7343-BD9A-A178-D4A6-BB5BFDDB90F7}"/>
          </ac:spMkLst>
        </pc:spChg>
        <pc:spChg chg="mod topLvl">
          <ac:chgData name="Johann Bock Severin" userId="3b36179260fc8001" providerId="LiveId" clId="{548266E9-750B-444D-80A9-D85489583505}" dt="2023-06-12T10:00:08.802" v="71" actId="208"/>
          <ac:spMkLst>
            <pc:docMk/>
            <pc:sldMk cId="2011580645" sldId="258"/>
            <ac:spMk id="22" creationId="{B4B65E2A-BA33-7124-A305-4A45982F50A9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23" creationId="{A43BFBA1-BE77-0D92-B08E-CE831F7E97E1}"/>
          </ac:spMkLst>
        </pc:spChg>
        <pc:spChg chg="mod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28" creationId="{BB549417-488D-106A-88E7-FA1D22F4AD90}"/>
          </ac:spMkLst>
        </pc:spChg>
        <pc:spChg chg="mod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31" creationId="{1F2F77BE-5ADC-3D9A-BACD-F3C849ED5434}"/>
          </ac:spMkLst>
        </pc:spChg>
        <pc:spChg chg="add del">
          <ac:chgData name="Johann Bock Severin" userId="3b36179260fc8001" providerId="LiveId" clId="{548266E9-750B-444D-80A9-D85489583505}" dt="2023-06-12T09:57:40.644" v="31" actId="22"/>
          <ac:spMkLst>
            <pc:docMk/>
            <pc:sldMk cId="2011580645" sldId="258"/>
            <ac:spMk id="33" creationId="{10B89097-6A4A-79F7-A077-976A514EB017}"/>
          </ac:spMkLst>
        </pc:spChg>
        <pc:spChg chg="add mod">
          <ac:chgData name="Johann Bock Severin" userId="3b36179260fc8001" providerId="LiveId" clId="{548266E9-750B-444D-80A9-D85489583505}" dt="2023-06-14T07:00:59.621" v="3327" actId="20577"/>
          <ac:spMkLst>
            <pc:docMk/>
            <pc:sldMk cId="2011580645" sldId="258"/>
            <ac:spMk id="34" creationId="{A710DEB7-D420-E98C-AE9B-8D6A45C7E5D0}"/>
          </ac:spMkLst>
        </pc:spChg>
        <pc:spChg chg="add del mod">
          <ac:chgData name="Johann Bock Severin" userId="3b36179260fc8001" providerId="LiveId" clId="{548266E9-750B-444D-80A9-D85489583505}" dt="2023-06-12T09:57:46.192" v="34" actId="478"/>
          <ac:spMkLst>
            <pc:docMk/>
            <pc:sldMk cId="2011580645" sldId="258"/>
            <ac:spMk id="35" creationId="{683AD602-F3B1-4E09-B053-40A4D9E38EDF}"/>
          </ac:spMkLst>
        </pc:spChg>
        <pc:grpChg chg="del mod">
          <ac:chgData name="Johann Bock Severin" userId="3b36179260fc8001" providerId="LiveId" clId="{548266E9-750B-444D-80A9-D85489583505}" dt="2023-06-12T10:00:01.046" v="70" actId="165"/>
          <ac:grpSpMkLst>
            <pc:docMk/>
            <pc:sldMk cId="2011580645" sldId="258"/>
            <ac:grpSpMk id="4" creationId="{486A15C7-4596-968F-EE2C-29982D61A6AF}"/>
          </ac:grpSpMkLst>
        </pc:grpChg>
        <pc:grpChg chg="mod topLvl">
          <ac:chgData name="Johann Bock Severin" userId="3b36179260fc8001" providerId="LiveId" clId="{548266E9-750B-444D-80A9-D85489583505}" dt="2023-06-12T10:00:01.046" v="70" actId="165"/>
          <ac:grpSpMkLst>
            <pc:docMk/>
            <pc:sldMk cId="2011580645" sldId="258"/>
            <ac:grpSpMk id="12" creationId="{8A7CD749-1B9B-B9CB-1929-36726A946A34}"/>
          </ac:grpSpMkLst>
        </pc:grpChg>
        <pc:grpChg chg="mod topLvl">
          <ac:chgData name="Johann Bock Severin" userId="3b36179260fc8001" providerId="LiveId" clId="{548266E9-750B-444D-80A9-D85489583505}" dt="2023-06-12T10:00:01.046" v="70" actId="165"/>
          <ac:grpSpMkLst>
            <pc:docMk/>
            <pc:sldMk cId="2011580645" sldId="258"/>
            <ac:grpSpMk id="25" creationId="{A6303C8F-400C-095C-3487-CDB395D1E543}"/>
          </ac:grpSpMkLst>
        </pc:grp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6" creationId="{2AD23C22-4E1A-20C4-FBDB-F1FB97180E69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8" creationId="{D33CF453-6893-7ACE-135E-37D3CE952E9A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0" creationId="{C2EABC51-8E39-CA08-8B85-98AA5AE3E44A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1" creationId="{6C3D831A-BD12-8680-AD3D-E186008AFD3A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3" creationId="{612B6158-6C1A-67E7-BFAE-868A88494BF3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5" creationId="{C0352945-2CD8-8012-2478-0A604190AE5B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6" creationId="{022E2198-4F1E-1A59-C9FE-B0DA59E14750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8" creationId="{AA7A7291-9F54-648B-504D-755A6D5A810A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24" creationId="{6EE41146-C0CC-421F-DE1D-912253486E5A}"/>
          </ac:cxnSpMkLst>
        </pc:cxnChg>
        <pc:cxnChg chg="mod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26" creationId="{5DDC3C09-20FB-C613-35E9-1A33C5F85095}"/>
          </ac:cxnSpMkLst>
        </pc:cxnChg>
        <pc:cxnChg chg="mod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27" creationId="{77982EDE-A597-7883-65B5-C35BE3EC80F7}"/>
          </ac:cxnSpMkLst>
        </pc:cxnChg>
        <pc:cxnChg chg="mod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29" creationId="{77AEB75E-9A3E-D2C8-A5D5-613FF066106E}"/>
          </ac:cxnSpMkLst>
        </pc:cxnChg>
        <pc:cxnChg chg="mod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30" creationId="{C52BDA70-C51A-485F-99D9-93A2541A4430}"/>
          </ac:cxnSpMkLst>
        </pc:cxn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38072850" sldId="259"/>
        </pc:sldMkLst>
      </pc:sldChg>
      <pc:sldChg chg="addSp delSp modSp add mod modTransition modAnim">
        <pc:chgData name="Johann Bock Severin" userId="3b36179260fc8001" providerId="LiveId" clId="{548266E9-750B-444D-80A9-D85489583505}" dt="2023-06-14T06:50:54.372" v="3057"/>
        <pc:sldMkLst>
          <pc:docMk/>
          <pc:sldMk cId="716836296" sldId="259"/>
        </pc:sldMkLst>
        <pc:spChg chg="del mod">
          <ac:chgData name="Johann Bock Severin" userId="3b36179260fc8001" providerId="LiveId" clId="{548266E9-750B-444D-80A9-D85489583505}" dt="2023-06-13T12:19:14.561" v="2965" actId="478"/>
          <ac:spMkLst>
            <pc:docMk/>
            <pc:sldMk cId="716836296" sldId="259"/>
            <ac:spMk id="2" creationId="{ECBE90FA-BFF1-2644-254B-8B370CA3FB84}"/>
          </ac:spMkLst>
        </pc:spChg>
        <pc:spChg chg="add del mod">
          <ac:chgData name="Johann Bock Severin" userId="3b36179260fc8001" providerId="LiveId" clId="{548266E9-750B-444D-80A9-D85489583505}" dt="2023-06-13T12:19:11.845" v="2964" actId="478"/>
          <ac:spMkLst>
            <pc:docMk/>
            <pc:sldMk cId="716836296" sldId="259"/>
            <ac:spMk id="4" creationId="{4E28C0C3-4AED-B2FC-B0D6-0D0287802C69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5" creationId="{27F4933F-60E7-53BB-83BD-079061372925}"/>
          </ac:spMkLst>
        </pc:spChg>
        <pc:spChg chg="add mod">
          <ac:chgData name="Johann Bock Severin" userId="3b36179260fc8001" providerId="LiveId" clId="{548266E9-750B-444D-80A9-D85489583505}" dt="2023-06-13T12:19:26.076" v="2966"/>
          <ac:spMkLst>
            <pc:docMk/>
            <pc:sldMk cId="716836296" sldId="259"/>
            <ac:spMk id="5" creationId="{D94A361C-549D-6E83-0A88-944975DFB797}"/>
          </ac:spMkLst>
        </pc:spChg>
        <pc:spChg chg="add mod">
          <ac:chgData name="Johann Bock Severin" userId="3b36179260fc8001" providerId="LiveId" clId="{548266E9-750B-444D-80A9-D85489583505}" dt="2023-06-13T12:19:26.076" v="2966"/>
          <ac:spMkLst>
            <pc:docMk/>
            <pc:sldMk cId="716836296" sldId="259"/>
            <ac:spMk id="6" creationId="{12367FAC-2ECD-95FA-02FD-BC6366A1C9F8}"/>
          </ac:spMkLst>
        </pc:spChg>
        <pc:spChg chg="add mod">
          <ac:chgData name="Johann Bock Severin" userId="3b36179260fc8001" providerId="LiveId" clId="{548266E9-750B-444D-80A9-D85489583505}" dt="2023-06-13T12:19:26.076" v="2966"/>
          <ac:spMkLst>
            <pc:docMk/>
            <pc:sldMk cId="716836296" sldId="259"/>
            <ac:spMk id="8" creationId="{8B670167-ADC7-6F79-4DBE-E2421B83C723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9" creationId="{956CC94A-DB90-CCCE-C7C2-F93E824276E5}"/>
          </ac:spMkLst>
        </pc:spChg>
        <pc:spChg chg="add mod">
          <ac:chgData name="Johann Bock Severin" userId="3b36179260fc8001" providerId="LiveId" clId="{548266E9-750B-444D-80A9-D85489583505}" dt="2023-06-13T12:19:26.076" v="2966"/>
          <ac:spMkLst>
            <pc:docMk/>
            <pc:sldMk cId="716836296" sldId="259"/>
            <ac:spMk id="9" creationId="{FFCDA8F4-8AD4-9B61-3EBE-F4172EB8161A}"/>
          </ac:spMkLst>
        </pc:spChg>
        <pc:spChg chg="add mod">
          <ac:chgData name="Johann Bock Severin" userId="3b36179260fc8001" providerId="LiveId" clId="{548266E9-750B-444D-80A9-D85489583505}" dt="2023-06-14T06:47:23.322" v="2992" actId="20577"/>
          <ac:spMkLst>
            <pc:docMk/>
            <pc:sldMk cId="716836296" sldId="259"/>
            <ac:spMk id="10" creationId="{F8F09972-594F-D355-23DB-5BE78F530E18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14" creationId="{9A095BB0-61A3-1B88-9D51-653565C09AD2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17" creationId="{9D92AE75-4380-6C5C-2C31-2EFA5A772DF9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19" creationId="{BEDD9C29-C1AC-20EE-7115-4AAF2477AC9B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20" creationId="{6680BBCC-58AA-07D8-2BFC-8743A39FA333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21" creationId="{8D7C7343-BD9A-A178-D4A6-BB5BFDDB90F7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22" creationId="{B4B65E2A-BA33-7124-A305-4A45982F50A9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23" creationId="{A43BFBA1-BE77-0D92-B08E-CE831F7E97E1}"/>
          </ac:spMkLst>
        </pc:spChg>
        <pc:spChg chg="add del mod">
          <ac:chgData name="Johann Bock Severin" userId="3b36179260fc8001" providerId="LiveId" clId="{548266E9-750B-444D-80A9-D85489583505}" dt="2023-06-13T12:19:11.845" v="2964" actId="478"/>
          <ac:spMkLst>
            <pc:docMk/>
            <pc:sldMk cId="716836296" sldId="259"/>
            <ac:spMk id="32" creationId="{E0827DF0-35CE-7ACA-7384-5CA8AA34D5B0}"/>
          </ac:spMkLst>
        </pc:spChg>
        <pc:spChg chg="del mod">
          <ac:chgData name="Johann Bock Severin" userId="3b36179260fc8001" providerId="LiveId" clId="{548266E9-750B-444D-80A9-D85489583505}" dt="2023-06-13T12:19:14.561" v="2965" actId="478"/>
          <ac:spMkLst>
            <pc:docMk/>
            <pc:sldMk cId="716836296" sldId="259"/>
            <ac:spMk id="34" creationId="{A710DEB7-D420-E98C-AE9B-8D6A45C7E5D0}"/>
          </ac:spMkLst>
        </pc:spChg>
        <pc:grpChg chg="del">
          <ac:chgData name="Johann Bock Severin" userId="3b36179260fc8001" providerId="LiveId" clId="{548266E9-750B-444D-80A9-D85489583505}" dt="2023-06-12T10:01:29.099" v="88" actId="478"/>
          <ac:grpSpMkLst>
            <pc:docMk/>
            <pc:sldMk cId="716836296" sldId="259"/>
            <ac:grpSpMk id="12" creationId="{8A7CD749-1B9B-B9CB-1929-36726A946A34}"/>
          </ac:grpSpMkLst>
        </pc:grpChg>
        <pc:grpChg chg="del">
          <ac:chgData name="Johann Bock Severin" userId="3b36179260fc8001" providerId="LiveId" clId="{548266E9-750B-444D-80A9-D85489583505}" dt="2023-06-12T10:01:29.099" v="88" actId="478"/>
          <ac:grpSpMkLst>
            <pc:docMk/>
            <pc:sldMk cId="716836296" sldId="259"/>
            <ac:grpSpMk id="25" creationId="{A6303C8F-400C-095C-3487-CDB395D1E543}"/>
          </ac:grpSpMkLst>
        </pc:grpChg>
        <pc:picChg chg="add mod ord">
          <ac:chgData name="Johann Bock Severin" userId="3b36179260fc8001" providerId="LiveId" clId="{548266E9-750B-444D-80A9-D85489583505}" dt="2023-06-12T10:01:36.736" v="91" actId="1076"/>
          <ac:picMkLst>
            <pc:docMk/>
            <pc:sldMk cId="716836296" sldId="259"/>
            <ac:picMk id="3" creationId="{9AD0D8FF-B820-1ACD-7A94-359C0FC8ECAE}"/>
          </ac:picMkLst>
        </pc:pic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6" creationId="{2AD23C22-4E1A-20C4-FBDB-F1FB97180E69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8" creationId="{D33CF453-6893-7ACE-135E-37D3CE952E9A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0" creationId="{C2EABC51-8E39-CA08-8B85-98AA5AE3E44A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1" creationId="{6C3D831A-BD12-8680-AD3D-E186008AFD3A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3" creationId="{612B6158-6C1A-67E7-BFAE-868A88494BF3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5" creationId="{C0352945-2CD8-8012-2478-0A604190AE5B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6" creationId="{022E2198-4F1E-1A59-C9FE-B0DA59E14750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8" creationId="{AA7A7291-9F54-648B-504D-755A6D5A810A}"/>
          </ac:cxnSpMkLst>
        </pc:cxnChg>
        <pc:cxnChg chg="del mod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24" creationId="{6EE41146-C0CC-421F-DE1D-912253486E5A}"/>
          </ac:cxnSpMkLst>
        </pc:cxnChg>
      </pc:sldChg>
      <pc:sldChg chg="addSp delSp modSp add del mod delAnim">
        <pc:chgData name="Johann Bock Severin" userId="3b36179260fc8001" providerId="LiveId" clId="{548266E9-750B-444D-80A9-D85489583505}" dt="2023-06-13T12:18:55.527" v="2963" actId="47"/>
        <pc:sldMkLst>
          <pc:docMk/>
          <pc:sldMk cId="3729373940" sldId="260"/>
        </pc:sldMkLst>
        <pc:spChg chg="mod">
          <ac:chgData name="Johann Bock Severin" userId="3b36179260fc8001" providerId="LiveId" clId="{548266E9-750B-444D-80A9-D85489583505}" dt="2023-06-12T10:03:58.373" v="265" actId="1076"/>
          <ac:spMkLst>
            <pc:docMk/>
            <pc:sldMk cId="3729373940" sldId="260"/>
            <ac:spMk id="2" creationId="{ECBE90FA-BFF1-2644-254B-8B370CA3FB84}"/>
          </ac:spMkLst>
        </pc:spChg>
        <pc:spChg chg="mod">
          <ac:chgData name="Johann Bock Severin" userId="3b36179260fc8001" providerId="LiveId" clId="{548266E9-750B-444D-80A9-D85489583505}" dt="2023-06-12T10:12:16.551" v="577" actId="1076"/>
          <ac:spMkLst>
            <pc:docMk/>
            <pc:sldMk cId="3729373940" sldId="260"/>
            <ac:spMk id="4" creationId="{4E28C0C3-4AED-B2FC-B0D6-0D0287802C69}"/>
          </ac:spMkLst>
        </pc:spChg>
        <pc:spChg chg="add mod">
          <ac:chgData name="Johann Bock Severin" userId="3b36179260fc8001" providerId="LiveId" clId="{548266E9-750B-444D-80A9-D85489583505}" dt="2023-06-12T10:04:37.424" v="302" actId="1076"/>
          <ac:spMkLst>
            <pc:docMk/>
            <pc:sldMk cId="3729373940" sldId="260"/>
            <ac:spMk id="5" creationId="{25035554-EF8F-0A59-7126-16D9523F3268}"/>
          </ac:spMkLst>
        </pc:spChg>
        <pc:spChg chg="add mod">
          <ac:chgData name="Johann Bock Severin" userId="3b36179260fc8001" providerId="LiveId" clId="{548266E9-750B-444D-80A9-D85489583505}" dt="2023-06-12T10:05:44.240" v="335" actId="1076"/>
          <ac:spMkLst>
            <pc:docMk/>
            <pc:sldMk cId="3729373940" sldId="260"/>
            <ac:spMk id="6" creationId="{67821446-6EE5-1927-D8D5-CAB5C6801D9F}"/>
          </ac:spMkLst>
        </pc:spChg>
        <pc:spChg chg="mod">
          <ac:chgData name="Johann Bock Severin" userId="3b36179260fc8001" providerId="LiveId" clId="{548266E9-750B-444D-80A9-D85489583505}" dt="2023-06-12T10:04:03.062" v="266" actId="1076"/>
          <ac:spMkLst>
            <pc:docMk/>
            <pc:sldMk cId="3729373940" sldId="260"/>
            <ac:spMk id="32" creationId="{E0827DF0-35CE-7ACA-7384-5CA8AA34D5B0}"/>
          </ac:spMkLst>
        </pc:spChg>
        <pc:spChg chg="mod">
          <ac:chgData name="Johann Bock Severin" userId="3b36179260fc8001" providerId="LiveId" clId="{548266E9-750B-444D-80A9-D85489583505}" dt="2023-06-12T10:03:55.483" v="264" actId="1076"/>
          <ac:spMkLst>
            <pc:docMk/>
            <pc:sldMk cId="3729373940" sldId="260"/>
            <ac:spMk id="34" creationId="{A710DEB7-D420-E98C-AE9B-8D6A45C7E5D0}"/>
          </ac:spMkLst>
        </pc:spChg>
        <pc:picChg chg="del">
          <ac:chgData name="Johann Bock Severin" userId="3b36179260fc8001" providerId="LiveId" clId="{548266E9-750B-444D-80A9-D85489583505}" dt="2023-06-12T10:03:45.984" v="263" actId="478"/>
          <ac:picMkLst>
            <pc:docMk/>
            <pc:sldMk cId="3729373940" sldId="260"/>
            <ac:picMk id="3" creationId="{9AD0D8FF-B820-1ACD-7A94-359C0FC8ECAE}"/>
          </ac:picMkLst>
        </pc:pic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4152814034" sldId="260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2963855469" sldId="261"/>
        </pc:sldMkLst>
      </pc:sldChg>
      <pc:sldChg chg="addSp delSp modSp add del mod">
        <pc:chgData name="Johann Bock Severin" userId="3b36179260fc8001" providerId="LiveId" clId="{548266E9-750B-444D-80A9-D85489583505}" dt="2023-06-13T12:18:55.527" v="2963" actId="47"/>
        <pc:sldMkLst>
          <pc:docMk/>
          <pc:sldMk cId="3661424318" sldId="261"/>
        </pc:sldMkLst>
        <pc:spChg chg="add del mod">
          <ac:chgData name="Johann Bock Severin" userId="3b36179260fc8001" providerId="LiveId" clId="{548266E9-750B-444D-80A9-D85489583505}" dt="2023-06-12T10:06:12.888" v="342"/>
          <ac:spMkLst>
            <pc:docMk/>
            <pc:sldMk cId="3661424318" sldId="261"/>
            <ac:spMk id="3" creationId="{F512159C-6030-21BA-55E2-0BC03E3018B9}"/>
          </ac:spMkLst>
        </pc:spChg>
        <pc:spChg chg="del">
          <ac:chgData name="Johann Bock Severin" userId="3b36179260fc8001" providerId="LiveId" clId="{548266E9-750B-444D-80A9-D85489583505}" dt="2023-06-12T10:05:56.378" v="337" actId="478"/>
          <ac:spMkLst>
            <pc:docMk/>
            <pc:sldMk cId="3661424318" sldId="261"/>
            <ac:spMk id="4" creationId="{4E28C0C3-4AED-B2FC-B0D6-0D0287802C69}"/>
          </ac:spMkLst>
        </pc:spChg>
        <pc:spChg chg="del">
          <ac:chgData name="Johann Bock Severin" userId="3b36179260fc8001" providerId="LiveId" clId="{548266E9-750B-444D-80A9-D85489583505}" dt="2023-06-12T10:05:56.378" v="337" actId="478"/>
          <ac:spMkLst>
            <pc:docMk/>
            <pc:sldMk cId="3661424318" sldId="261"/>
            <ac:spMk id="5" creationId="{25035554-EF8F-0A59-7126-16D9523F3268}"/>
          </ac:spMkLst>
        </pc:spChg>
        <pc:spChg chg="mod">
          <ac:chgData name="Johann Bock Severin" userId="3b36179260fc8001" providerId="LiveId" clId="{548266E9-750B-444D-80A9-D85489583505}" dt="2023-06-12T10:07:19.764" v="454" actId="1076"/>
          <ac:spMkLst>
            <pc:docMk/>
            <pc:sldMk cId="3661424318" sldId="261"/>
            <ac:spMk id="6" creationId="{67821446-6EE5-1927-D8D5-CAB5C6801D9F}"/>
          </ac:spMkLst>
        </pc:spChg>
        <pc:spChg chg="add mod">
          <ac:chgData name="Johann Bock Severin" userId="3b36179260fc8001" providerId="LiveId" clId="{548266E9-750B-444D-80A9-D85489583505}" dt="2023-06-12T10:06:44.456" v="416" actId="20577"/>
          <ac:spMkLst>
            <pc:docMk/>
            <pc:sldMk cId="3661424318" sldId="261"/>
            <ac:spMk id="9" creationId="{317C7D3D-6EDF-EB04-4BE9-B7FA70E3A531}"/>
          </ac:spMkLst>
        </pc:spChg>
        <pc:spChg chg="add mod">
          <ac:chgData name="Johann Bock Severin" userId="3b36179260fc8001" providerId="LiveId" clId="{548266E9-750B-444D-80A9-D85489583505}" dt="2023-06-12T10:07:30.085" v="458" actId="1076"/>
          <ac:spMkLst>
            <pc:docMk/>
            <pc:sldMk cId="3661424318" sldId="261"/>
            <ac:spMk id="11" creationId="{942F719E-6E17-D9D3-5315-CE5D28CF7D45}"/>
          </ac:spMkLst>
        </pc:spChg>
        <pc:spChg chg="add del mod">
          <ac:chgData name="Johann Bock Severin" userId="3b36179260fc8001" providerId="LiveId" clId="{548266E9-750B-444D-80A9-D85489583505}" dt="2023-06-12T10:07:45.933" v="461" actId="478"/>
          <ac:spMkLst>
            <pc:docMk/>
            <pc:sldMk cId="3661424318" sldId="261"/>
            <ac:spMk id="12" creationId="{CAD32816-E8BE-BB5C-37AA-36731D286013}"/>
          </ac:spMkLst>
        </pc:spChg>
        <pc:spChg chg="add del mod">
          <ac:chgData name="Johann Bock Severin" userId="3b36179260fc8001" providerId="LiveId" clId="{548266E9-750B-444D-80A9-D85489583505}" dt="2023-06-12T10:07:41.600" v="460" actId="478"/>
          <ac:spMkLst>
            <pc:docMk/>
            <pc:sldMk cId="3661424318" sldId="261"/>
            <ac:spMk id="13" creationId="{334D1F9B-A162-E3D0-93CF-005306D64097}"/>
          </ac:spMkLst>
        </pc:spChg>
        <pc:spChg chg="add mod">
          <ac:chgData name="Johann Bock Severin" userId="3b36179260fc8001" providerId="LiveId" clId="{548266E9-750B-444D-80A9-D85489583505}" dt="2023-06-12T10:11:02.297" v="562" actId="20577"/>
          <ac:spMkLst>
            <pc:docMk/>
            <pc:sldMk cId="3661424318" sldId="261"/>
            <ac:spMk id="14" creationId="{04FF40BE-D621-69D6-772D-61DC75F76512}"/>
          </ac:spMkLst>
        </pc:spChg>
        <pc:spChg chg="del">
          <ac:chgData name="Johann Bock Severin" userId="3b36179260fc8001" providerId="LiveId" clId="{548266E9-750B-444D-80A9-D85489583505}" dt="2023-06-12T10:05:56.378" v="337" actId="478"/>
          <ac:spMkLst>
            <pc:docMk/>
            <pc:sldMk cId="3661424318" sldId="261"/>
            <ac:spMk id="32" creationId="{E0827DF0-35CE-7ACA-7384-5CA8AA34D5B0}"/>
          </ac:spMkLst>
        </pc:spChg>
        <pc:spChg chg="del">
          <ac:chgData name="Johann Bock Severin" userId="3b36179260fc8001" providerId="LiveId" clId="{548266E9-750B-444D-80A9-D85489583505}" dt="2023-06-12T10:05:56.378" v="337" actId="478"/>
          <ac:spMkLst>
            <pc:docMk/>
            <pc:sldMk cId="3661424318" sldId="261"/>
            <ac:spMk id="34" creationId="{A710DEB7-D420-E98C-AE9B-8D6A45C7E5D0}"/>
          </ac:spMkLst>
        </pc:spChg>
        <pc:picChg chg="add mod modCrop">
          <ac:chgData name="Johann Bock Severin" userId="3b36179260fc8001" providerId="LiveId" clId="{548266E9-750B-444D-80A9-D85489583505}" dt="2023-06-12T10:11:41.407" v="567" actId="1076"/>
          <ac:picMkLst>
            <pc:docMk/>
            <pc:sldMk cId="3661424318" sldId="261"/>
            <ac:picMk id="16" creationId="{C4728E69-E532-0348-25C6-D1A48B522199}"/>
          </ac:picMkLst>
        </pc:pic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197289703" sldId="262"/>
        </pc:sldMkLst>
      </pc:sldChg>
      <pc:sldChg chg="addSp delSp modSp add del mod">
        <pc:chgData name="Johann Bock Severin" userId="3b36179260fc8001" providerId="LiveId" clId="{548266E9-750B-444D-80A9-D85489583505}" dt="2023-06-13T12:18:55.527" v="2963" actId="47"/>
        <pc:sldMkLst>
          <pc:docMk/>
          <pc:sldMk cId="1383778579" sldId="262"/>
        </pc:sldMkLst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2" creationId="{ECBE90FA-BFF1-2644-254B-8B370CA3FB84}"/>
          </ac:spMkLst>
        </pc:spChg>
        <pc:spChg chg="add del mod">
          <ac:chgData name="Johann Bock Severin" userId="3b36179260fc8001" providerId="LiveId" clId="{548266E9-750B-444D-80A9-D85489583505}" dt="2023-06-12T10:12:14.672" v="575"/>
          <ac:spMkLst>
            <pc:docMk/>
            <pc:sldMk cId="1383778579" sldId="262"/>
            <ac:spMk id="3" creationId="{C18D5FCB-FE3B-F905-401B-1A89AEA77AB4}"/>
          </ac:spMkLst>
        </pc:spChg>
        <pc:spChg chg="add mod">
          <ac:chgData name="Johann Bock Severin" userId="3b36179260fc8001" providerId="LiveId" clId="{548266E9-750B-444D-80A9-D85489583505}" dt="2023-06-12T10:13:31.621" v="841" actId="20577"/>
          <ac:spMkLst>
            <pc:docMk/>
            <pc:sldMk cId="1383778579" sldId="262"/>
            <ac:spMk id="5" creationId="{9430C972-F92F-0F17-3FE2-ABEF85176816}"/>
          </ac:spMkLst>
        </pc:spChg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6" creationId="{67821446-6EE5-1927-D8D5-CAB5C6801D9F}"/>
          </ac:spMkLst>
        </pc:spChg>
        <pc:spChg chg="add del">
          <ac:chgData name="Johann Bock Severin" userId="3b36179260fc8001" providerId="LiveId" clId="{548266E9-750B-444D-80A9-D85489583505}" dt="2023-06-12T10:12:03.247" v="570" actId="478"/>
          <ac:spMkLst>
            <pc:docMk/>
            <pc:sldMk cId="1383778579" sldId="262"/>
            <ac:spMk id="7" creationId="{19B8F91F-D835-2B65-F3E1-1318683CD06A}"/>
          </ac:spMkLst>
        </pc:spChg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9" creationId="{317C7D3D-6EDF-EB04-4BE9-B7FA70E3A531}"/>
          </ac:spMkLst>
        </pc:spChg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11" creationId="{942F719E-6E17-D9D3-5315-CE5D28CF7D45}"/>
          </ac:spMkLst>
        </pc:spChg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14" creationId="{04FF40BE-D621-69D6-772D-61DC75F76512}"/>
          </ac:spMkLst>
        </pc:spChg>
        <pc:picChg chg="add del">
          <ac:chgData name="Johann Bock Severin" userId="3b36179260fc8001" providerId="LiveId" clId="{548266E9-750B-444D-80A9-D85489583505}" dt="2023-06-12T10:12:08.468" v="572" actId="478"/>
          <ac:picMkLst>
            <pc:docMk/>
            <pc:sldMk cId="1383778579" sldId="262"/>
            <ac:picMk id="16" creationId="{C4728E69-E532-0348-25C6-D1A48B522199}"/>
          </ac:picMkLst>
        </pc:picChg>
      </pc:sldChg>
      <pc:sldChg chg="addSp delSp modSp new del mod">
        <pc:chgData name="Johann Bock Severin" userId="3b36179260fc8001" providerId="LiveId" clId="{548266E9-750B-444D-80A9-D85489583505}" dt="2023-06-13T12:19:28.687" v="2967" actId="47"/>
        <pc:sldMkLst>
          <pc:docMk/>
          <pc:sldMk cId="3586880782" sldId="263"/>
        </pc:sldMkLst>
        <pc:spChg chg="del">
          <ac:chgData name="Johann Bock Severin" userId="3b36179260fc8001" providerId="LiveId" clId="{548266E9-750B-444D-80A9-D85489583505}" dt="2023-06-13T09:09:32.237" v="870" actId="478"/>
          <ac:spMkLst>
            <pc:docMk/>
            <pc:sldMk cId="3586880782" sldId="263"/>
            <ac:spMk id="2" creationId="{EF2F340A-E501-12BD-692E-4ACA8CDF2689}"/>
          </ac:spMkLst>
        </pc:spChg>
        <pc:spChg chg="del mod">
          <ac:chgData name="Johann Bock Severin" userId="3b36179260fc8001" providerId="LiveId" clId="{548266E9-750B-444D-80A9-D85489583505}" dt="2023-06-13T09:09:25.147" v="869" actId="478"/>
          <ac:spMkLst>
            <pc:docMk/>
            <pc:sldMk cId="3586880782" sldId="263"/>
            <ac:spMk id="3" creationId="{D6BDD669-80FA-BEDC-80B4-31165F44F306}"/>
          </ac:spMkLst>
        </pc:spChg>
        <pc:spChg chg="add mod">
          <ac:chgData name="Johann Bock Severin" userId="3b36179260fc8001" providerId="LiveId" clId="{548266E9-750B-444D-80A9-D85489583505}" dt="2023-06-13T09:11:45.832" v="922"/>
          <ac:spMkLst>
            <pc:docMk/>
            <pc:sldMk cId="3586880782" sldId="263"/>
            <ac:spMk id="33" creationId="{171D3411-0B8F-427A-FE09-D642A44ECDF6}"/>
          </ac:spMkLst>
        </pc:spChg>
        <pc:spChg chg="add mod">
          <ac:chgData name="Johann Bock Severin" userId="3b36179260fc8001" providerId="LiveId" clId="{548266E9-750B-444D-80A9-D85489583505}" dt="2023-06-13T09:14:15.814" v="1102" actId="1036"/>
          <ac:spMkLst>
            <pc:docMk/>
            <pc:sldMk cId="3586880782" sldId="263"/>
            <ac:spMk id="34" creationId="{7241AB24-9192-BF7F-F9D2-5193A2A3A790}"/>
          </ac:spMkLst>
        </pc:spChg>
        <pc:spChg chg="add mod">
          <ac:chgData name="Johann Bock Severin" userId="3b36179260fc8001" providerId="LiveId" clId="{548266E9-750B-444D-80A9-D85489583505}" dt="2023-06-13T09:14:15.814" v="1102" actId="1036"/>
          <ac:spMkLst>
            <pc:docMk/>
            <pc:sldMk cId="3586880782" sldId="263"/>
            <ac:spMk id="35" creationId="{699EABCA-64C0-F6E8-64EA-85CEC2E72A52}"/>
          </ac:spMkLst>
        </pc:spChg>
        <pc:spChg chg="add mod">
          <ac:chgData name="Johann Bock Severin" userId="3b36179260fc8001" providerId="LiveId" clId="{548266E9-750B-444D-80A9-D85489583505}" dt="2023-06-13T09:14:15.814" v="1102" actId="1036"/>
          <ac:spMkLst>
            <pc:docMk/>
            <pc:sldMk cId="3586880782" sldId="263"/>
            <ac:spMk id="36" creationId="{CDF67022-7031-0A16-74BA-88C7DAB0DAE6}"/>
          </ac:spMkLst>
        </pc:spChg>
        <pc:spChg chg="add mod">
          <ac:chgData name="Johann Bock Severin" userId="3b36179260fc8001" providerId="LiveId" clId="{548266E9-750B-444D-80A9-D85489583505}" dt="2023-06-13T09:14:39.686" v="1127" actId="1076"/>
          <ac:spMkLst>
            <pc:docMk/>
            <pc:sldMk cId="3586880782" sldId="263"/>
            <ac:spMk id="38" creationId="{5D80095C-CD60-7936-60C5-39931A0D8BCD}"/>
          </ac:spMkLst>
        </pc:spChg>
        <pc:spChg chg="add mod">
          <ac:chgData name="Johann Bock Severin" userId="3b36179260fc8001" providerId="LiveId" clId="{548266E9-750B-444D-80A9-D85489583505}" dt="2023-06-13T09:15:29.088" v="1213" actId="1076"/>
          <ac:spMkLst>
            <pc:docMk/>
            <pc:sldMk cId="3586880782" sldId="263"/>
            <ac:spMk id="39" creationId="{83DAF8F2-ECF4-5E6D-A7F2-32445529136A}"/>
          </ac:spMkLst>
        </pc:spChg>
        <pc:grpChg chg="del mod">
          <ac:chgData name="Johann Bock Severin" userId="3b36179260fc8001" providerId="LiveId" clId="{548266E9-750B-444D-80A9-D85489583505}" dt="2023-06-13T09:09:54.323" v="880"/>
          <ac:grpSpMkLst>
            <pc:docMk/>
            <pc:sldMk cId="3586880782" sldId="263"/>
            <ac:grpSpMk id="8" creationId="{B62A2D79-6DC9-13A9-B12C-9D9FB3260904}"/>
          </ac:grpSpMkLst>
        </pc:grpChg>
        <pc:grpChg chg="del mod">
          <ac:chgData name="Johann Bock Severin" userId="3b36179260fc8001" providerId="LiveId" clId="{548266E9-750B-444D-80A9-D85489583505}" dt="2023-06-13T09:11:33.189" v="919" actId="478"/>
          <ac:grpSpMkLst>
            <pc:docMk/>
            <pc:sldMk cId="3586880782" sldId="263"/>
            <ac:grpSpMk id="11" creationId="{A164DD46-7B23-2598-5424-C42B410FF70D}"/>
          </ac:grpSpMkLst>
        </pc:grpChg>
        <pc:grpChg chg="del mod">
          <ac:chgData name="Johann Bock Severin" userId="3b36179260fc8001" providerId="LiveId" clId="{548266E9-750B-444D-80A9-D85489583505}" dt="2023-06-13T09:11:33.189" v="919" actId="478"/>
          <ac:grpSpMkLst>
            <pc:docMk/>
            <pc:sldMk cId="3586880782" sldId="263"/>
            <ac:grpSpMk id="32" creationId="{AA867D8B-D382-4CC3-EA40-22AB1E1A47D3}"/>
          </ac:grpSpMkLst>
        </pc:grpChg>
        <pc:inkChg chg="add del">
          <ac:chgData name="Johann Bock Severin" userId="3b36179260fc8001" providerId="LiveId" clId="{548266E9-750B-444D-80A9-D85489583505}" dt="2023-06-13T09:09:46.891" v="873"/>
          <ac:inkMkLst>
            <pc:docMk/>
            <pc:sldMk cId="3586880782" sldId="263"/>
            <ac:inkMk id="4" creationId="{FFECA360-02EA-69C3-0C5D-4DA37177181A}"/>
          </ac:inkMkLst>
        </pc:inkChg>
        <pc:inkChg chg="add del">
          <ac:chgData name="Johann Bock Severin" userId="3b36179260fc8001" providerId="LiveId" clId="{548266E9-750B-444D-80A9-D85489583505}" dt="2023-06-13T09:09:46.892" v="874"/>
          <ac:inkMkLst>
            <pc:docMk/>
            <pc:sldMk cId="3586880782" sldId="263"/>
            <ac:inkMk id="5" creationId="{FFD520E0-DF9D-970B-BBF1-2C865B5A8951}"/>
          </ac:inkMkLst>
        </pc:inkChg>
        <pc:inkChg chg="add mod">
          <ac:chgData name="Johann Bock Severin" userId="3b36179260fc8001" providerId="LiveId" clId="{548266E9-750B-444D-80A9-D85489583505}" dt="2023-06-13T09:09:54.323" v="880"/>
          <ac:inkMkLst>
            <pc:docMk/>
            <pc:sldMk cId="3586880782" sldId="263"/>
            <ac:inkMk id="6" creationId="{EFAF0CE8-E8A5-D087-4EFD-B7CFA393D876}"/>
          </ac:inkMkLst>
        </pc:inkChg>
        <pc:inkChg chg="add mod">
          <ac:chgData name="Johann Bock Severin" userId="3b36179260fc8001" providerId="LiveId" clId="{548266E9-750B-444D-80A9-D85489583505}" dt="2023-06-13T09:09:54.323" v="880"/>
          <ac:inkMkLst>
            <pc:docMk/>
            <pc:sldMk cId="3586880782" sldId="263"/>
            <ac:inkMk id="7" creationId="{404EDE3D-73AF-1E93-DB06-4A980EBEAD08}"/>
          </ac:inkMkLst>
        </pc:inkChg>
        <pc:inkChg chg="add mod">
          <ac:chgData name="Johann Bock Severin" userId="3b36179260fc8001" providerId="LiveId" clId="{548266E9-750B-444D-80A9-D85489583505}" dt="2023-06-13T09:09:54.323" v="880"/>
          <ac:inkMkLst>
            <pc:docMk/>
            <pc:sldMk cId="3586880782" sldId="263"/>
            <ac:inkMk id="9" creationId="{06288FA4-2E6B-2E96-E8B4-BB63A8B785FE}"/>
          </ac:inkMkLst>
        </pc:inkChg>
        <pc:inkChg chg="add mod">
          <ac:chgData name="Johann Bock Severin" userId="3b36179260fc8001" providerId="LiveId" clId="{548266E9-750B-444D-80A9-D85489583505}" dt="2023-06-13T09:09:54.323" v="880"/>
          <ac:inkMkLst>
            <pc:docMk/>
            <pc:sldMk cId="3586880782" sldId="263"/>
            <ac:inkMk id="10" creationId="{FEE7E769-76D8-3FDB-2D33-1B4218461BD3}"/>
          </ac:inkMkLst>
        </pc:inkChg>
        <pc:inkChg chg="add del mod">
          <ac:chgData name="Johann Bock Severin" userId="3b36179260fc8001" providerId="LiveId" clId="{548266E9-750B-444D-80A9-D85489583505}" dt="2023-06-13T09:11:33.189" v="919" actId="478"/>
          <ac:inkMkLst>
            <pc:docMk/>
            <pc:sldMk cId="3586880782" sldId="263"/>
            <ac:inkMk id="12" creationId="{CA801153-6446-3FDB-DDBA-8C862200CB1B}"/>
          </ac:inkMkLst>
        </pc:inkChg>
        <pc:inkChg chg="add del">
          <ac:chgData name="Johann Bock Severin" userId="3b36179260fc8001" providerId="LiveId" clId="{548266E9-750B-444D-80A9-D85489583505}" dt="2023-06-13T09:10:55.305" v="901"/>
          <ac:inkMkLst>
            <pc:docMk/>
            <pc:sldMk cId="3586880782" sldId="263"/>
            <ac:inkMk id="13" creationId="{46AAC5AA-1405-26BE-49F5-5AEA5E65F468}"/>
          </ac:inkMkLst>
        </pc:inkChg>
        <pc:inkChg chg="add del">
          <ac:chgData name="Johann Bock Severin" userId="3b36179260fc8001" providerId="LiveId" clId="{548266E9-750B-444D-80A9-D85489583505}" dt="2023-06-13T09:10:55.306" v="902"/>
          <ac:inkMkLst>
            <pc:docMk/>
            <pc:sldMk cId="3586880782" sldId="263"/>
            <ac:inkMk id="14" creationId="{4112F034-DA0D-07D9-AB6D-9D5AA5C37E62}"/>
          </ac:inkMkLst>
        </pc:inkChg>
        <pc:inkChg chg="add del">
          <ac:chgData name="Johann Bock Severin" userId="3b36179260fc8001" providerId="LiveId" clId="{548266E9-750B-444D-80A9-D85489583505}" dt="2023-06-13T09:10:55.306" v="903"/>
          <ac:inkMkLst>
            <pc:docMk/>
            <pc:sldMk cId="3586880782" sldId="263"/>
            <ac:inkMk id="15" creationId="{7D5D915D-F107-C217-5E1A-F2E1A1B37AEC}"/>
          </ac:inkMkLst>
        </pc:inkChg>
        <pc:inkChg chg="add del">
          <ac:chgData name="Johann Bock Severin" userId="3b36179260fc8001" providerId="LiveId" clId="{548266E9-750B-444D-80A9-D85489583505}" dt="2023-06-13T09:10:55.306" v="904"/>
          <ac:inkMkLst>
            <pc:docMk/>
            <pc:sldMk cId="3586880782" sldId="263"/>
            <ac:inkMk id="16" creationId="{919F1BF2-51DA-7D12-1DA7-8AF4DCA32102}"/>
          </ac:inkMkLst>
        </pc:inkChg>
        <pc:inkChg chg="add del mod">
          <ac:chgData name="Johann Bock Severin" userId="3b36179260fc8001" providerId="LiveId" clId="{548266E9-750B-444D-80A9-D85489583505}" dt="2023-06-13T09:11:33.189" v="919" actId="478"/>
          <ac:inkMkLst>
            <pc:docMk/>
            <pc:sldMk cId="3586880782" sldId="263"/>
            <ac:inkMk id="17" creationId="{1E21201D-BA8B-1736-D224-33D07A0096E8}"/>
          </ac:inkMkLst>
        </pc:inkChg>
        <pc:inkChg chg="add del">
          <ac:chgData name="Johann Bock Severin" userId="3b36179260fc8001" providerId="LiveId" clId="{548266E9-750B-444D-80A9-D85489583505}" dt="2023-06-13T09:10:55.305" v="899"/>
          <ac:inkMkLst>
            <pc:docMk/>
            <pc:sldMk cId="3586880782" sldId="263"/>
            <ac:inkMk id="18" creationId="{9AA72308-591E-3070-910D-1DF4958FBCD0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19" creationId="{9665D9AA-C104-7DE1-2ABB-919030D9C9CA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0" creationId="{003F150C-C5BF-A23E-A2B3-035841700116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1" creationId="{B5962F58-39CE-4CB9-F26C-8A3CCDD9562B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2" creationId="{2024BF29-F763-CE07-2245-DF5F7B7912F3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3" creationId="{5F8ABF78-3B1B-92B6-8ED6-96B1E67E7E72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4" creationId="{7DE5C7C8-50DC-4082-4C97-3E73F5BE40A7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5" creationId="{8AC70476-8968-D3E6-184A-AE907812498C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6" creationId="{0CB00CCE-1CD0-C28C-2AE8-1B6082D43A98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7" creationId="{9955CB94-235C-A229-F3A8-8B125B095788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8" creationId="{02D63E9C-C0BD-3466-386A-39F19FE8DD7B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9" creationId="{3F5AF442-7E09-5373-DCF6-7EED6C508BE5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30" creationId="{B1089890-8FE2-4840-485D-68E3764B472F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31" creationId="{5F66C674-53E8-6D7F-7A38-820AE2F5A394}"/>
          </ac:inkMkLst>
        </pc:ink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3774904285" sldId="263"/>
        </pc:sldMkLst>
      </pc:sldChg>
      <pc:sldChg chg="addSp delSp modSp add mod modTransition addAnim delAnim modAnim">
        <pc:chgData name="Johann Bock Severin" userId="3b36179260fc8001" providerId="LiveId" clId="{548266E9-750B-444D-80A9-D85489583505}" dt="2023-06-14T06:51:19.736" v="3058" actId="20577"/>
        <pc:sldMkLst>
          <pc:docMk/>
          <pc:sldMk cId="2935433247" sldId="264"/>
        </pc:sldMkLst>
        <pc:spChg chg="add mod">
          <ac:chgData name="Johann Bock Severin" userId="3b36179260fc8001" providerId="LiveId" clId="{548266E9-750B-444D-80A9-D85489583505}" dt="2023-06-13T09:16:22.357" v="1327" actId="20577"/>
          <ac:spMkLst>
            <pc:docMk/>
            <pc:sldMk cId="2935433247" sldId="264"/>
            <ac:spMk id="2" creationId="{7D4D4337-D408-2E95-1E01-F24668A5767B}"/>
          </ac:spMkLst>
        </pc:spChg>
        <pc:spChg chg="add mod">
          <ac:chgData name="Johann Bock Severin" userId="3b36179260fc8001" providerId="LiveId" clId="{548266E9-750B-444D-80A9-D85489583505}" dt="2023-06-13T09:18:52.313" v="1422" actId="1076"/>
          <ac:spMkLst>
            <pc:docMk/>
            <pc:sldMk cId="2935433247" sldId="264"/>
            <ac:spMk id="3" creationId="{FA8A8972-EF49-9389-02DE-B6D28071CBDB}"/>
          </ac:spMkLst>
        </pc:spChg>
        <pc:spChg chg="add mod">
          <ac:chgData name="Johann Bock Severin" userId="3b36179260fc8001" providerId="LiveId" clId="{548266E9-750B-444D-80A9-D85489583505}" dt="2023-06-13T09:18:26.262" v="1402" actId="1076"/>
          <ac:spMkLst>
            <pc:docMk/>
            <pc:sldMk cId="2935433247" sldId="264"/>
            <ac:spMk id="4" creationId="{1E500AB8-996E-A897-47D8-1E7C8703A9FF}"/>
          </ac:spMkLst>
        </pc:spChg>
        <pc:spChg chg="add del">
          <ac:chgData name="Johann Bock Severin" userId="3b36179260fc8001" providerId="LiveId" clId="{548266E9-750B-444D-80A9-D85489583505}" dt="2023-06-13T09:23:25.896" v="1505" actId="34122"/>
          <ac:spMkLst>
            <pc:docMk/>
            <pc:sldMk cId="2935433247" sldId="264"/>
            <ac:spMk id="13" creationId="{4729CD38-88C6-4811-97CD-453A6A5FA76E}"/>
          </ac:spMkLst>
        </pc:spChg>
        <pc:spChg chg="add del">
          <ac:chgData name="Johann Bock Severin" userId="3b36179260fc8001" providerId="LiveId" clId="{548266E9-750B-444D-80A9-D85489583505}" dt="2023-06-13T09:23:25.425" v="1504" actId="34122"/>
          <ac:spMkLst>
            <pc:docMk/>
            <pc:sldMk cId="2935433247" sldId="264"/>
            <ac:spMk id="14" creationId="{357D9A46-9054-48D2-8B50-8F25CD157F65}"/>
          </ac:spMkLst>
        </pc:spChg>
        <pc:spChg chg="mod">
          <ac:chgData name="Johann Bock Severin" userId="3b36179260fc8001" providerId="LiveId" clId="{548266E9-750B-444D-80A9-D85489583505}" dt="2023-06-14T06:51:19.736" v="3058" actId="20577"/>
          <ac:spMkLst>
            <pc:docMk/>
            <pc:sldMk cId="2935433247" sldId="264"/>
            <ac:spMk id="39" creationId="{83DAF8F2-ECF4-5E6D-A7F2-32445529136A}"/>
          </ac:spMkLst>
        </pc:spChg>
        <pc:grpChg chg="del mod">
          <ac:chgData name="Johann Bock Severin" userId="3b36179260fc8001" providerId="LiveId" clId="{548266E9-750B-444D-80A9-D85489583505}" dt="2023-06-13T09:20:13.160" v="1444"/>
          <ac:grpSpMkLst>
            <pc:docMk/>
            <pc:sldMk cId="2935433247" sldId="264"/>
            <ac:grpSpMk id="9" creationId="{C08A9EED-94C0-464D-5ED0-A63D71CEFFEA}"/>
          </ac:grpSpMkLst>
        </pc:grpChg>
        <pc:grpChg chg="del mod">
          <ac:chgData name="Johann Bock Severin" userId="3b36179260fc8001" providerId="LiveId" clId="{548266E9-750B-444D-80A9-D85489583505}" dt="2023-06-13T09:19:58.002" v="1436"/>
          <ac:grpSpMkLst>
            <pc:docMk/>
            <pc:sldMk cId="2935433247" sldId="264"/>
            <ac:grpSpMk id="14" creationId="{19A20667-51E2-780E-BB09-F4E650185186}"/>
          </ac:grpSpMkLst>
        </pc:grpChg>
        <pc:grpChg chg="del mod">
          <ac:chgData name="Johann Bock Severin" userId="3b36179260fc8001" providerId="LiveId" clId="{548266E9-750B-444D-80A9-D85489583505}" dt="2023-06-13T09:20:30.844" v="1450"/>
          <ac:grpSpMkLst>
            <pc:docMk/>
            <pc:sldMk cId="2935433247" sldId="264"/>
            <ac:grpSpMk id="17" creationId="{DDD433AF-0F52-B0AC-7847-7005053206CB}"/>
          </ac:grpSpMkLst>
        </pc:grpChg>
        <pc:grpChg chg="del mod">
          <ac:chgData name="Johann Bock Severin" userId="3b36179260fc8001" providerId="LiveId" clId="{548266E9-750B-444D-80A9-D85489583505}" dt="2023-06-13T09:20:30.844" v="1452"/>
          <ac:grpSpMkLst>
            <pc:docMk/>
            <pc:sldMk cId="2935433247" sldId="264"/>
            <ac:grpSpMk id="22" creationId="{2E9E6ED0-3D66-72F4-DA7F-3D5E24B41CF4}"/>
          </ac:grpSpMkLst>
        </pc:grpChg>
        <pc:grpChg chg="del mod">
          <ac:chgData name="Johann Bock Severin" userId="3b36179260fc8001" providerId="LiveId" clId="{548266E9-750B-444D-80A9-D85489583505}" dt="2023-06-13T09:21:06.163" v="1472"/>
          <ac:grpSpMkLst>
            <pc:docMk/>
            <pc:sldMk cId="2935433247" sldId="264"/>
            <ac:grpSpMk id="31" creationId="{F1D490C5-85A9-2821-C846-93CF76095091}"/>
          </ac:grpSpMkLst>
        </pc:grpChg>
        <pc:grpChg chg="del mod">
          <ac:chgData name="Johann Bock Severin" userId="3b36179260fc8001" providerId="LiveId" clId="{548266E9-750B-444D-80A9-D85489583505}" dt="2023-06-13T09:21:20.729" v="1481"/>
          <ac:grpSpMkLst>
            <pc:docMk/>
            <pc:sldMk cId="2935433247" sldId="264"/>
            <ac:grpSpMk id="42" creationId="{2AA46B9A-D9B7-04F2-F225-04E78BCF6593}"/>
          </ac:grpSpMkLst>
        </pc:grpChg>
        <pc:grpChg chg="del mod">
          <ac:chgData name="Johann Bock Severin" userId="3b36179260fc8001" providerId="LiveId" clId="{548266E9-750B-444D-80A9-D85489583505}" dt="2023-06-13T09:21:24.416" v="1484"/>
          <ac:grpSpMkLst>
            <pc:docMk/>
            <pc:sldMk cId="2935433247" sldId="264"/>
            <ac:grpSpMk id="51" creationId="{8E0488D9-5994-4A69-DA01-730495EDF9E5}"/>
          </ac:grpSpMkLst>
        </pc:grpChg>
        <pc:grpChg chg="del mod">
          <ac:chgData name="Johann Bock Severin" userId="3b36179260fc8001" providerId="LiveId" clId="{548266E9-750B-444D-80A9-D85489583505}" dt="2023-06-13T09:21:25.872" v="1487"/>
          <ac:grpSpMkLst>
            <pc:docMk/>
            <pc:sldMk cId="2935433247" sldId="264"/>
            <ac:grpSpMk id="54" creationId="{8A1DCAF6-F139-7071-093B-8ABC989CF02B}"/>
          </ac:grpSpMkLst>
        </pc:grpChg>
        <pc:grpChg chg="del mod">
          <ac:chgData name="Johann Bock Severin" userId="3b36179260fc8001" providerId="LiveId" clId="{548266E9-750B-444D-80A9-D85489583505}" dt="2023-06-13T09:21:29.362" v="1493"/>
          <ac:grpSpMkLst>
            <pc:docMk/>
            <pc:sldMk cId="2935433247" sldId="264"/>
            <ac:grpSpMk id="57" creationId="{186843A4-5EA7-71D3-8AD5-7B2873E98FB1}"/>
          </ac:grpSpMkLst>
        </pc:grpChg>
        <pc:grpChg chg="mod">
          <ac:chgData name="Johann Bock Severin" userId="3b36179260fc8001" providerId="LiveId" clId="{548266E9-750B-444D-80A9-D85489583505}" dt="2023-06-13T09:24:55.675" v="1510" actId="164"/>
          <ac:grpSpMkLst>
            <pc:docMk/>
            <pc:sldMk cId="2935433247" sldId="264"/>
            <ac:grpSpMk id="63" creationId="{5F8A2E8B-2F2B-D2AB-C25A-7BD1CBE89F14}"/>
          </ac:grpSpMkLst>
        </pc:grpChg>
        <pc:grpChg chg="add mod">
          <ac:chgData name="Johann Bock Severin" userId="3b36179260fc8001" providerId="LiveId" clId="{548266E9-750B-444D-80A9-D85489583505}" dt="2023-06-13T09:24:55.675" v="1510" actId="164"/>
          <ac:grpSpMkLst>
            <pc:docMk/>
            <pc:sldMk cId="2935433247" sldId="264"/>
            <ac:grpSpMk id="64" creationId="{9ECF2080-FF65-6C4A-CF11-28D962A5B3C1}"/>
          </ac:grpSpMkLst>
        </pc:grpChg>
        <pc:inkChg chg="add del mod">
          <ac:chgData name="Johann Bock Severin" userId="3b36179260fc8001" providerId="LiveId" clId="{548266E9-750B-444D-80A9-D85489583505}" dt="2023-06-13T09:20:30.844" v="1451"/>
          <ac:inkMkLst>
            <pc:docMk/>
            <pc:sldMk cId="2935433247" sldId="264"/>
            <ac:inkMk id="5" creationId="{F2DB9226-238E-0569-65B3-3020238FC8B4}"/>
          </ac:inkMkLst>
        </pc:inkChg>
        <pc:inkChg chg="add del mod">
          <ac:chgData name="Johann Bock Severin" userId="3b36179260fc8001" providerId="LiveId" clId="{548266E9-750B-444D-80A9-D85489583505}" dt="2023-06-13T09:20:30.844" v="1449"/>
          <ac:inkMkLst>
            <pc:docMk/>
            <pc:sldMk cId="2935433247" sldId="264"/>
            <ac:inkMk id="6" creationId="{95CE4A12-4321-33E1-12C8-0C6810B37816}"/>
          </ac:inkMkLst>
        </pc:inkChg>
        <pc:inkChg chg="add del mod">
          <ac:chgData name="Johann Bock Severin" userId="3b36179260fc8001" providerId="LiveId" clId="{548266E9-750B-444D-80A9-D85489583505}" dt="2023-06-13T09:20:30.843" v="1447"/>
          <ac:inkMkLst>
            <pc:docMk/>
            <pc:sldMk cId="2935433247" sldId="264"/>
            <ac:inkMk id="7" creationId="{11BB22D2-9F87-09C2-0381-C3355EC968C9}"/>
          </ac:inkMkLst>
        </pc:inkChg>
        <pc:inkChg chg="add del mod">
          <ac:chgData name="Johann Bock Severin" userId="3b36179260fc8001" providerId="LiveId" clId="{548266E9-750B-444D-80A9-D85489583505}" dt="2023-06-13T09:20:34.388" v="1456"/>
          <ac:inkMkLst>
            <pc:docMk/>
            <pc:sldMk cId="2935433247" sldId="264"/>
            <ac:inkMk id="8" creationId="{1D76855E-0100-B115-2DF8-9096B9BEF3F8}"/>
          </ac:inkMkLst>
        </pc:inkChg>
        <pc:inkChg chg="add del">
          <ac:chgData name="Johann Bock Severin" userId="3b36179260fc8001" providerId="LiveId" clId="{548266E9-750B-444D-80A9-D85489583505}" dt="2023-06-13T09:19:46.413" v="1429"/>
          <ac:inkMkLst>
            <pc:docMk/>
            <pc:sldMk cId="2935433247" sldId="264"/>
            <ac:inkMk id="10" creationId="{9E9AF549-4366-E24A-0207-19CF50D0BC9A}"/>
          </ac:inkMkLst>
        </pc:inkChg>
        <pc:inkChg chg="add del">
          <ac:chgData name="Johann Bock Severin" userId="3b36179260fc8001" providerId="LiveId" clId="{548266E9-750B-444D-80A9-D85489583505}" dt="2023-06-13T09:20:30.844" v="1453"/>
          <ac:inkMkLst>
            <pc:docMk/>
            <pc:sldMk cId="2935433247" sldId="264"/>
            <ac:inkMk id="11" creationId="{F77AAD4E-BA73-C487-77C7-9D601E776594}"/>
          </ac:inkMkLst>
        </pc:inkChg>
        <pc:inkChg chg="add del mod">
          <ac:chgData name="Johann Bock Severin" userId="3b36179260fc8001" providerId="LiveId" clId="{548266E9-750B-444D-80A9-D85489583505}" dt="2023-06-13T09:20:07.680" v="1441"/>
          <ac:inkMkLst>
            <pc:docMk/>
            <pc:sldMk cId="2935433247" sldId="264"/>
            <ac:inkMk id="12" creationId="{B94A1ADA-04E4-0C8D-B9B8-47298B9A1152}"/>
          </ac:inkMkLst>
        </pc:inkChg>
        <pc:inkChg chg="add del mod">
          <ac:chgData name="Johann Bock Severin" userId="3b36179260fc8001" providerId="LiveId" clId="{548266E9-750B-444D-80A9-D85489583505}" dt="2023-06-13T09:20:28.795" v="1446"/>
          <ac:inkMkLst>
            <pc:docMk/>
            <pc:sldMk cId="2935433247" sldId="264"/>
            <ac:inkMk id="13" creationId="{62B06B93-98F7-720F-4FDA-DEC840C3EC08}"/>
          </ac:inkMkLst>
        </pc:inkChg>
        <pc:inkChg chg="add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15" creationId="{F3F37E87-C3EE-D6F9-8F5F-99BD23094B65}"/>
          </ac:inkMkLst>
        </pc:inkChg>
        <pc:inkChg chg="add del mod">
          <ac:chgData name="Johann Bock Severin" userId="3b36179260fc8001" providerId="LiveId" clId="{548266E9-750B-444D-80A9-D85489583505}" dt="2023-06-13T09:20:30.844" v="1450"/>
          <ac:inkMkLst>
            <pc:docMk/>
            <pc:sldMk cId="2935433247" sldId="264"/>
            <ac:inkMk id="16" creationId="{C0B6CA19-09BB-7401-CB40-38094E2398CF}"/>
          </ac:inkMkLst>
        </pc:inkChg>
        <pc:inkChg chg="add del">
          <ac:chgData name="Johann Bock Severin" userId="3b36179260fc8001" providerId="LiveId" clId="{548266E9-750B-444D-80A9-D85489583505}" dt="2023-06-13T09:20:07.680" v="1440"/>
          <ac:inkMkLst>
            <pc:docMk/>
            <pc:sldMk cId="2935433247" sldId="264"/>
            <ac:inkMk id="18" creationId="{4B7025F2-1572-2036-6EAA-93CFFF6D7C25}"/>
          </ac:inkMkLst>
        </pc:inkChg>
        <pc:inkChg chg="add del">
          <ac:chgData name="Johann Bock Severin" userId="3b36179260fc8001" providerId="LiveId" clId="{548266E9-750B-444D-80A9-D85489583505}" dt="2023-06-13T09:20:06.941" v="1439"/>
          <ac:inkMkLst>
            <pc:docMk/>
            <pc:sldMk cId="2935433247" sldId="264"/>
            <ac:inkMk id="19" creationId="{D52276C4-88CE-C7FE-9E59-6659AE167281}"/>
          </ac:inkMkLst>
        </pc:inkChg>
        <pc:inkChg chg="add del mod">
          <ac:chgData name="Johann Bock Severin" userId="3b36179260fc8001" providerId="LiveId" clId="{548266E9-750B-444D-80A9-D85489583505}" dt="2023-06-13T09:20:30.844" v="1452"/>
          <ac:inkMkLst>
            <pc:docMk/>
            <pc:sldMk cId="2935433247" sldId="264"/>
            <ac:inkMk id="20" creationId="{AB1F748A-F40C-C41A-CDA8-4A84BE554054}"/>
          </ac:inkMkLst>
        </pc:inkChg>
        <pc:inkChg chg="add del mod">
          <ac:chgData name="Johann Bock Severin" userId="3b36179260fc8001" providerId="LiveId" clId="{548266E9-750B-444D-80A9-D85489583505}" dt="2023-06-13T09:20:30.843" v="1448"/>
          <ac:inkMkLst>
            <pc:docMk/>
            <pc:sldMk cId="2935433247" sldId="264"/>
            <ac:inkMk id="21" creationId="{D135A754-A6CF-B73C-E6C1-CBF6E5E7BB91}"/>
          </ac:inkMkLst>
        </pc:inkChg>
        <pc:inkChg chg="add del">
          <ac:chgData name="Johann Bock Severin" userId="3b36179260fc8001" providerId="LiveId" clId="{548266E9-750B-444D-80A9-D85489583505}" dt="2023-06-13T09:20:34.388" v="1458"/>
          <ac:inkMkLst>
            <pc:docMk/>
            <pc:sldMk cId="2935433247" sldId="264"/>
            <ac:inkMk id="23" creationId="{131FF0C3-4AA5-36B3-5928-C2228E1BF0B2}"/>
          </ac:inkMkLst>
        </pc:inkChg>
        <pc:inkChg chg="add del">
          <ac:chgData name="Johann Bock Severin" userId="3b36179260fc8001" providerId="LiveId" clId="{548266E9-750B-444D-80A9-D85489583505}" dt="2023-06-13T09:20:34.388" v="1457"/>
          <ac:inkMkLst>
            <pc:docMk/>
            <pc:sldMk cId="2935433247" sldId="264"/>
            <ac:inkMk id="24" creationId="{CE715C23-E47F-F004-B58E-E399ECE2554B}"/>
          </ac:inkMkLst>
        </pc:inkChg>
        <pc:inkChg chg="add del">
          <ac:chgData name="Johann Bock Severin" userId="3b36179260fc8001" providerId="LiveId" clId="{548266E9-750B-444D-80A9-D85489583505}" dt="2023-06-13T09:20:37.002" v="1461"/>
          <ac:inkMkLst>
            <pc:docMk/>
            <pc:sldMk cId="2935433247" sldId="264"/>
            <ac:inkMk id="25" creationId="{BBA2B908-5B3A-F859-F51E-BCAC94506945}"/>
          </ac:inkMkLst>
        </pc:inkChg>
        <pc:inkChg chg="add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26" creationId="{EF970A9F-457E-C5B9-96B9-6143B159D62E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27" creationId="{9BA1152D-D4CC-9E3E-EE66-3A036FA28938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28" creationId="{91830C03-79F6-9B94-62A4-BB7B293698E3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29" creationId="{86B333CA-6D23-F2EA-CC0B-9595FEDBEEA2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30" creationId="{ACBA240E-A24D-ABA7-1BE8-CC384DE91DAA}"/>
          </ac:inkMkLst>
        </pc:inkChg>
        <pc:inkChg chg="add del">
          <ac:chgData name="Johann Bock Severin" userId="3b36179260fc8001" providerId="LiveId" clId="{548266E9-750B-444D-80A9-D85489583505}" dt="2023-06-13T09:20:58.371" v="1468"/>
          <ac:inkMkLst>
            <pc:docMk/>
            <pc:sldMk cId="2935433247" sldId="264"/>
            <ac:inkMk id="32" creationId="{0138B181-B4AD-AD21-6451-95324F1AC1FD}"/>
          </ac:inkMkLst>
        </pc:inkChg>
        <pc:inkChg chg="add del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37" creationId="{DDFCFD23-914E-B8E6-572E-99971D849257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0" creationId="{9AE6DDCF-51AA-0040-1CA2-60E78D176FDA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1" creationId="{3A46A17D-08C4-00F6-F1D7-BCF947FDAFB3}"/>
          </ac:inkMkLst>
        </pc:inkChg>
        <pc:inkChg chg="add del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43" creationId="{440FFF25-EE89-C1D6-AECE-439051129114}"/>
          </ac:inkMkLst>
        </pc:inkChg>
        <pc:inkChg chg="add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44" creationId="{E7877DE8-F43C-2A78-2F21-0AC7A5956047}"/>
          </ac:inkMkLst>
        </pc:inkChg>
        <pc:inkChg chg="add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45" creationId="{B7CFA5BA-CE3C-21EC-2731-C2AA01C27D84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6" creationId="{96ECBD96-9EAC-6E60-C362-65A46BDCEB16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7" creationId="{9E561F65-7640-994A-E52A-C40675797C3C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8" creationId="{2B971BDB-0EE5-804F-D8D9-9D240131D9CD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9" creationId="{83CAE272-017A-4E74-ECA4-05A647EEFBB2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0" creationId="{A275591A-1022-A969-FC84-E7E526E436D7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2" creationId="{2188C123-1F08-CA99-B5FE-72CD88602F4F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3" creationId="{FAFE2D01-B9CF-73D6-5140-F1F43CD76354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5" creationId="{895B3D12-12AE-EBFD-CCCF-3A82F6521D54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6" creationId="{734BE229-C011-1B5A-6807-8309505EE653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8" creationId="{A82CDAD9-DEB5-977E-F98C-ACD1C3C6288A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9" creationId="{285DBB9F-5430-445B-CF0A-B251EAEDE7A2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60" creationId="{D7E97E0E-0922-0079-1B0A-753A54824EAD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61" creationId="{032BA3D1-AA4B-B08A-A42B-28FA64FB650A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62" creationId="{AB69030A-BCA0-B603-37ED-22EB0A200372}"/>
          </ac:inkMkLst>
        </pc:inkChg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3271491618" sldId="264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4199608393" sldId="264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2050895272" sldId="265"/>
        </pc:sldMkLst>
      </pc:sldChg>
      <pc:sldChg chg="addSp delSp modSp add mod modTransition addAnim delAnim modAnim">
        <pc:chgData name="Johann Bock Severin" userId="3b36179260fc8001" providerId="LiveId" clId="{548266E9-750B-444D-80A9-D85489583505}" dt="2023-06-13T12:27:40.120" v="2979" actId="1076"/>
        <pc:sldMkLst>
          <pc:docMk/>
          <pc:sldMk cId="2313004044" sldId="265"/>
        </pc:sldMkLst>
        <pc:spChg chg="del">
          <ac:chgData name="Johann Bock Severin" userId="3b36179260fc8001" providerId="LiveId" clId="{548266E9-750B-444D-80A9-D85489583505}" dt="2023-06-13T09:25:54.812" v="1513" actId="478"/>
          <ac:spMkLst>
            <pc:docMk/>
            <pc:sldMk cId="2313004044" sldId="265"/>
            <ac:spMk id="2" creationId="{7D4D4337-D408-2E95-1E01-F24668A5767B}"/>
          </ac:spMkLst>
        </pc:spChg>
        <pc:spChg chg="del">
          <ac:chgData name="Johann Bock Severin" userId="3b36179260fc8001" providerId="LiveId" clId="{548266E9-750B-444D-80A9-D85489583505}" dt="2023-06-13T09:25:54.812" v="1513" actId="478"/>
          <ac:spMkLst>
            <pc:docMk/>
            <pc:sldMk cId="2313004044" sldId="265"/>
            <ac:spMk id="3" creationId="{FA8A8972-EF49-9389-02DE-B6D28071CBDB}"/>
          </ac:spMkLst>
        </pc:spChg>
        <pc:spChg chg="del">
          <ac:chgData name="Johann Bock Severin" userId="3b36179260fc8001" providerId="LiveId" clId="{548266E9-750B-444D-80A9-D85489583505}" dt="2023-06-13T09:25:54.812" v="1513" actId="478"/>
          <ac:spMkLst>
            <pc:docMk/>
            <pc:sldMk cId="2313004044" sldId="265"/>
            <ac:spMk id="4" creationId="{1E500AB8-996E-A897-47D8-1E7C8703A9FF}"/>
          </ac:spMkLst>
        </pc:spChg>
        <pc:spChg chg="add del mod">
          <ac:chgData name="Johann Bock Severin" userId="3b36179260fc8001" providerId="LiveId" clId="{548266E9-750B-444D-80A9-D85489583505}" dt="2023-06-13T09:35:38.936" v="1916" actId="478"/>
          <ac:spMkLst>
            <pc:docMk/>
            <pc:sldMk cId="2313004044" sldId="265"/>
            <ac:spMk id="5" creationId="{E4C56B91-EB86-5E83-1DBA-1901DD77C9B5}"/>
          </ac:spMkLst>
        </pc:spChg>
        <pc:spChg chg="add del mod">
          <ac:chgData name="Johann Bock Severin" userId="3b36179260fc8001" providerId="LiveId" clId="{548266E9-750B-444D-80A9-D85489583505}" dt="2023-06-13T09:45:02.689" v="2092" actId="478"/>
          <ac:spMkLst>
            <pc:docMk/>
            <pc:sldMk cId="2313004044" sldId="265"/>
            <ac:spMk id="8" creationId="{93B2E291-6083-AB60-06D9-06C4AF2C5E6E}"/>
          </ac:spMkLst>
        </pc:spChg>
        <pc:spChg chg="add mod">
          <ac:chgData name="Johann Bock Severin" userId="3b36179260fc8001" providerId="LiveId" clId="{548266E9-750B-444D-80A9-D85489583505}" dt="2023-06-13T09:45:50.749" v="2095" actId="14100"/>
          <ac:spMkLst>
            <pc:docMk/>
            <pc:sldMk cId="2313004044" sldId="265"/>
            <ac:spMk id="9" creationId="{C0660757-6799-9E19-9089-43F4D416A2E3}"/>
          </ac:spMkLst>
        </pc:spChg>
        <pc:spChg chg="add mod">
          <ac:chgData name="Johann Bock Severin" userId="3b36179260fc8001" providerId="LiveId" clId="{548266E9-750B-444D-80A9-D85489583505}" dt="2023-06-13T09:45:50.749" v="2095" actId="14100"/>
          <ac:spMkLst>
            <pc:docMk/>
            <pc:sldMk cId="2313004044" sldId="265"/>
            <ac:spMk id="10" creationId="{56257191-37C1-E98F-B6C7-CC96A7A3B67B}"/>
          </ac:spMkLst>
        </pc:spChg>
        <pc:spChg chg="add del mod">
          <ac:chgData name="Johann Bock Severin" userId="3b36179260fc8001" providerId="LiveId" clId="{548266E9-750B-444D-80A9-D85489583505}" dt="2023-06-13T09:45:55.270" v="2096"/>
          <ac:spMkLst>
            <pc:docMk/>
            <pc:sldMk cId="2313004044" sldId="265"/>
            <ac:spMk id="25" creationId="{D7D6A2A7-5AD9-1694-00B7-C43F8EA8730E}"/>
          </ac:spMkLst>
        </pc:spChg>
        <pc:spChg chg="mod">
          <ac:chgData name="Johann Bock Severin" userId="3b36179260fc8001" providerId="LiveId" clId="{548266E9-750B-444D-80A9-D85489583505}" dt="2023-06-13T09:45:50.749" v="2095" actId="14100"/>
          <ac:spMkLst>
            <pc:docMk/>
            <pc:sldMk cId="2313004044" sldId="265"/>
            <ac:spMk id="33" creationId="{171D3411-0B8F-427A-FE09-D642A44ECDF6}"/>
          </ac:spMkLst>
        </pc:spChg>
        <pc:spChg chg="del mod">
          <ac:chgData name="Johann Bock Severin" userId="3b36179260fc8001" providerId="LiveId" clId="{548266E9-750B-444D-80A9-D85489583505}" dt="2023-06-13T09:35:44.881" v="1917" actId="478"/>
          <ac:spMkLst>
            <pc:docMk/>
            <pc:sldMk cId="2313004044" sldId="265"/>
            <ac:spMk id="34" creationId="{7241AB24-9192-BF7F-F9D2-5193A2A3A790}"/>
          </ac:spMkLst>
        </pc:spChg>
        <pc:spChg chg="del mod">
          <ac:chgData name="Johann Bock Severin" userId="3b36179260fc8001" providerId="LiveId" clId="{548266E9-750B-444D-80A9-D85489583505}" dt="2023-06-13T09:35:44.881" v="1917" actId="478"/>
          <ac:spMkLst>
            <pc:docMk/>
            <pc:sldMk cId="2313004044" sldId="265"/>
            <ac:spMk id="35" creationId="{699EABCA-64C0-F6E8-64EA-85CEC2E72A52}"/>
          </ac:spMkLst>
        </pc:spChg>
        <pc:spChg chg="del mod">
          <ac:chgData name="Johann Bock Severin" userId="3b36179260fc8001" providerId="LiveId" clId="{548266E9-750B-444D-80A9-D85489583505}" dt="2023-06-13T09:35:49.666" v="1918" actId="478"/>
          <ac:spMkLst>
            <pc:docMk/>
            <pc:sldMk cId="2313004044" sldId="265"/>
            <ac:spMk id="36" creationId="{CDF67022-7031-0A16-74BA-88C7DAB0DAE6}"/>
          </ac:spMkLst>
        </pc:spChg>
        <pc:spChg chg="del mod">
          <ac:chgData name="Johann Bock Severin" userId="3b36179260fc8001" providerId="LiveId" clId="{548266E9-750B-444D-80A9-D85489583505}" dt="2023-06-13T09:35:44.881" v="1917" actId="478"/>
          <ac:spMkLst>
            <pc:docMk/>
            <pc:sldMk cId="2313004044" sldId="265"/>
            <ac:spMk id="38" creationId="{5D80095C-CD60-7936-60C5-39931A0D8BCD}"/>
          </ac:spMkLst>
        </pc:spChg>
        <pc:spChg chg="del">
          <ac:chgData name="Johann Bock Severin" userId="3b36179260fc8001" providerId="LiveId" clId="{548266E9-750B-444D-80A9-D85489583505}" dt="2023-06-13T09:25:54.812" v="1513" actId="478"/>
          <ac:spMkLst>
            <pc:docMk/>
            <pc:sldMk cId="2313004044" sldId="265"/>
            <ac:spMk id="39" creationId="{83DAF8F2-ECF4-5E6D-A7F2-32445529136A}"/>
          </ac:spMkLst>
        </pc:spChg>
        <pc:grpChg chg="del">
          <ac:chgData name="Johann Bock Severin" userId="3b36179260fc8001" providerId="LiveId" clId="{548266E9-750B-444D-80A9-D85489583505}" dt="2023-06-13T09:25:54.812" v="1513" actId="478"/>
          <ac:grpSpMkLst>
            <pc:docMk/>
            <pc:sldMk cId="2313004044" sldId="265"/>
            <ac:grpSpMk id="63" creationId="{5F8A2E8B-2F2B-D2AB-C25A-7BD1CBE89F14}"/>
          </ac:grpSpMkLst>
        </pc:grpChg>
        <pc:picChg chg="add del mod ord">
          <ac:chgData name="Johann Bock Severin" userId="3b36179260fc8001" providerId="LiveId" clId="{548266E9-750B-444D-80A9-D85489583505}" dt="2023-06-13T09:45:50.749" v="2095" actId="14100"/>
          <ac:picMkLst>
            <pc:docMk/>
            <pc:sldMk cId="2313004044" sldId="265"/>
            <ac:picMk id="7" creationId="{D3E2C11E-2E05-F4F3-0FB7-54641737F919}"/>
          </ac:picMkLst>
        </pc:picChg>
        <pc:inkChg chg="add del">
          <ac:chgData name="Johann Bock Severin" userId="3b36179260fc8001" providerId="LiveId" clId="{548266E9-750B-444D-80A9-D85489583505}" dt="2023-06-13T09:39:57.476" v="2040"/>
          <ac:inkMkLst>
            <pc:docMk/>
            <pc:sldMk cId="2313004044" sldId="265"/>
            <ac:inkMk id="11" creationId="{9DDE27ED-E761-E8C0-FF54-58CD7D0BE018}"/>
          </ac:inkMkLst>
        </pc:inkChg>
        <pc:inkChg chg="add del">
          <ac:chgData name="Johann Bock Severin" userId="3b36179260fc8001" providerId="LiveId" clId="{548266E9-750B-444D-80A9-D85489583505}" dt="2023-06-13T09:40:11.803" v="2042"/>
          <ac:inkMkLst>
            <pc:docMk/>
            <pc:sldMk cId="2313004044" sldId="265"/>
            <ac:inkMk id="12" creationId="{A19D8E29-ED87-089C-474E-5D72B94D14A3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13" creationId="{FBA8E8F4-2A19-068A-7272-8444C632BA7F}"/>
          </ac:inkMkLst>
        </pc:inkChg>
        <pc:inkChg chg="add mod">
          <ac:chgData name="Johann Bock Severin" userId="3b36179260fc8001" providerId="LiveId" clId="{548266E9-750B-444D-80A9-D85489583505}" dt="2023-06-13T12:27:40.120" v="2979" actId="1076"/>
          <ac:inkMkLst>
            <pc:docMk/>
            <pc:sldMk cId="2313004044" sldId="265"/>
            <ac:inkMk id="14" creationId="{5C2CBC3A-4137-4F02-D9B5-AEFF2D723C79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15" creationId="{F3F37E87-C3EE-D6F9-8F5F-99BD23094B65}"/>
          </ac:inkMkLst>
        </pc:inkChg>
        <pc:inkChg chg="add del mod">
          <ac:chgData name="Johann Bock Severin" userId="3b36179260fc8001" providerId="LiveId" clId="{548266E9-750B-444D-80A9-D85489583505}" dt="2023-06-13T12:27:37.028" v="2978" actId="478"/>
          <ac:inkMkLst>
            <pc:docMk/>
            <pc:sldMk cId="2313004044" sldId="265"/>
            <ac:inkMk id="16" creationId="{A8B8172E-2C46-1A8C-9DB9-F8CFB842E608}"/>
          </ac:inkMkLst>
        </pc:inkChg>
        <pc:inkChg chg="add del">
          <ac:chgData name="Johann Bock Severin" userId="3b36179260fc8001" providerId="LiveId" clId="{548266E9-750B-444D-80A9-D85489583505}" dt="2023-06-13T09:44:30.481" v="2080" actId="478"/>
          <ac:inkMkLst>
            <pc:docMk/>
            <pc:sldMk cId="2313004044" sldId="265"/>
            <ac:inkMk id="17" creationId="{88EEBC12-45BB-B4A6-C9FF-9B70D58D9EA4}"/>
          </ac:inkMkLst>
        </pc:inkChg>
        <pc:inkChg chg="add del mod or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18" creationId="{C8E67F85-743D-D70B-D40E-38822CC66D37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19" creationId="{AE553181-8466-6E09-4F25-D9D73213072A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0" creationId="{DBC45140-C0ED-5B6F-2CBE-4723C638CE75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1" creationId="{192AE4AF-F53B-071D-EC1A-1CB533F065E5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2" creationId="{5B6941B9-E25C-24C8-B5F1-D80480FAB849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3" creationId="{5971BB57-79A8-DF3E-1E40-C093A0E990EC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4" creationId="{B109638E-A1EA-8DA9-E0AA-EA3B2AC8EF31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26" creationId="{EF970A9F-457E-C5B9-96B9-6143B159D62E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37" creationId="{DDFCFD23-914E-B8E6-572E-99971D849257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43" creationId="{440FFF25-EE89-C1D6-AECE-439051129114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44" creationId="{E7877DE8-F43C-2A78-2F21-0AC7A5956047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45" creationId="{B7CFA5BA-CE3C-21EC-2731-C2AA01C27D84}"/>
          </ac:inkMkLst>
        </pc:inkChg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3047163307" sldId="265"/>
        </pc:sldMkLst>
      </pc:sldChg>
      <pc:sldChg chg="add ord modTransition modAnim">
        <pc:chgData name="Johann Bock Severin" userId="3b36179260fc8001" providerId="LiveId" clId="{548266E9-750B-444D-80A9-D85489583505}" dt="2023-06-13T12:27:12.465" v="2976"/>
        <pc:sldMkLst>
          <pc:docMk/>
          <pc:sldMk cId="1030123160" sldId="266"/>
        </pc:sldMkLst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1780059503" sldId="266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3222305550" sldId="266"/>
        </pc:sldMkLst>
      </pc:sldChg>
      <pc:sldChg chg="addSp delSp modSp add mod modTransition delAnim modAnim">
        <pc:chgData name="Johann Bock Severin" userId="3b36179260fc8001" providerId="LiveId" clId="{548266E9-750B-444D-80A9-D85489583505}" dt="2023-06-14T06:53:53.536" v="3059"/>
        <pc:sldMkLst>
          <pc:docMk/>
          <pc:sldMk cId="260093706" sldId="267"/>
        </pc:sldMkLst>
        <pc:spChg chg="add mod">
          <ac:chgData name="Johann Bock Severin" userId="3b36179260fc8001" providerId="LiveId" clId="{548266E9-750B-444D-80A9-D85489583505}" dt="2023-06-13T10:00:38.426" v="2752" actId="20577"/>
          <ac:spMkLst>
            <pc:docMk/>
            <pc:sldMk cId="260093706" sldId="267"/>
            <ac:spMk id="2" creationId="{34671FDA-25B2-F31F-CE59-E0A8BCD4F21C}"/>
          </ac:spMkLst>
        </pc:spChg>
        <pc:spChg chg="add mod">
          <ac:chgData name="Johann Bock Severin" userId="3b36179260fc8001" providerId="LiveId" clId="{548266E9-750B-444D-80A9-D85489583505}" dt="2023-06-13T09:49:57.237" v="2444" actId="20577"/>
          <ac:spMkLst>
            <pc:docMk/>
            <pc:sldMk cId="260093706" sldId="267"/>
            <ac:spMk id="3" creationId="{EE287FD9-B7AF-2DDB-CAD9-DFE7294ED433}"/>
          </ac:spMkLst>
        </pc:spChg>
        <pc:spChg chg="del">
          <ac:chgData name="Johann Bock Severin" userId="3b36179260fc8001" providerId="LiveId" clId="{548266E9-750B-444D-80A9-D85489583505}" dt="2023-06-13T09:46:20.975" v="2105" actId="478"/>
          <ac:spMkLst>
            <pc:docMk/>
            <pc:sldMk cId="260093706" sldId="267"/>
            <ac:spMk id="10" creationId="{56257191-37C1-E98F-B6C7-CC96A7A3B67B}"/>
          </ac:spMkLst>
        </pc:spChg>
        <pc:grpChg chg="del mod">
          <ac:chgData name="Johann Bock Severin" userId="3b36179260fc8001" providerId="LiveId" clId="{548266E9-750B-444D-80A9-D85489583505}" dt="2023-06-13T10:00:10.055" v="2730"/>
          <ac:grpSpMkLst>
            <pc:docMk/>
            <pc:sldMk cId="260093706" sldId="267"/>
            <ac:grpSpMk id="8" creationId="{148F6986-C013-F48D-240D-0ACDB314A6E1}"/>
          </ac:grpSpMkLst>
        </pc:grpChg>
        <pc:grpChg chg="del mod">
          <ac:chgData name="Johann Bock Severin" userId="3b36179260fc8001" providerId="LiveId" clId="{548266E9-750B-444D-80A9-D85489583505}" dt="2023-06-13T10:01:03.679" v="2772"/>
          <ac:grpSpMkLst>
            <pc:docMk/>
            <pc:sldMk cId="260093706" sldId="267"/>
            <ac:grpSpMk id="18" creationId="{0FC92A51-6788-B49A-6640-9241C1A41181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25" creationId="{CA8FDC2A-0177-CE14-44FA-B151F1D450B1}"/>
          </ac:grpSpMkLst>
        </pc:grpChg>
        <pc:grpChg chg="del mod">
          <ac:chgData name="Johann Bock Severin" userId="3b36179260fc8001" providerId="LiveId" clId="{548266E9-750B-444D-80A9-D85489583505}" dt="2023-06-13T10:01:08.476" v="2780"/>
          <ac:grpSpMkLst>
            <pc:docMk/>
            <pc:sldMk cId="260093706" sldId="267"/>
            <ac:grpSpMk id="29" creationId="{F30E51EF-0F82-F7BD-294D-B869F01DCEFF}"/>
          </ac:grpSpMkLst>
        </pc:grpChg>
        <pc:grpChg chg="del mod">
          <ac:chgData name="Johann Bock Severin" userId="3b36179260fc8001" providerId="LiveId" clId="{548266E9-750B-444D-80A9-D85489583505}" dt="2023-06-13T10:01:14.072" v="2789"/>
          <ac:grpSpMkLst>
            <pc:docMk/>
            <pc:sldMk cId="260093706" sldId="267"/>
            <ac:grpSpMk id="35" creationId="{13326397-3281-A9FE-46EF-4993482612CE}"/>
          </ac:grpSpMkLst>
        </pc:grpChg>
        <pc:grpChg chg="del mod">
          <ac:chgData name="Johann Bock Severin" userId="3b36179260fc8001" providerId="LiveId" clId="{548266E9-750B-444D-80A9-D85489583505}" dt="2023-06-13T10:01:20" v="2802"/>
          <ac:grpSpMkLst>
            <pc:docMk/>
            <pc:sldMk cId="260093706" sldId="267"/>
            <ac:grpSpMk id="41" creationId="{0A6613E3-0436-A76E-840B-964EE577E8F4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47" creationId="{D4DB1D40-EEF6-4EC5-3225-CA4F84CBD31A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51" creationId="{EB5E3B2B-1397-80B7-4F86-1CE41309E830}"/>
          </ac:grpSpMkLst>
        </pc:grpChg>
        <pc:grpChg chg="del mod">
          <ac:chgData name="Johann Bock Severin" userId="3b36179260fc8001" providerId="LiveId" clId="{548266E9-750B-444D-80A9-D85489583505}" dt="2023-06-13T10:01:50.137" v="2825"/>
          <ac:grpSpMkLst>
            <pc:docMk/>
            <pc:sldMk cId="260093706" sldId="267"/>
            <ac:grpSpMk id="61" creationId="{3C06B13B-5D98-509D-33BB-A377C27F6617}"/>
          </ac:grpSpMkLst>
        </pc:grpChg>
        <pc:grpChg chg="del mod">
          <ac:chgData name="Johann Bock Severin" userId="3b36179260fc8001" providerId="LiveId" clId="{548266E9-750B-444D-80A9-D85489583505}" dt="2023-06-13T10:01:52.620" v="2827"/>
          <ac:grpSpMkLst>
            <pc:docMk/>
            <pc:sldMk cId="260093706" sldId="267"/>
            <ac:grpSpMk id="64" creationId="{1CD1CB10-A020-969F-D533-B6D6000FAE48}"/>
          </ac:grpSpMkLst>
        </pc:grpChg>
        <pc:grpChg chg="del mod">
          <ac:chgData name="Johann Bock Severin" userId="3b36179260fc8001" providerId="LiveId" clId="{548266E9-750B-444D-80A9-D85489583505}" dt="2023-06-13T10:01:54.639" v="2831"/>
          <ac:grpSpMkLst>
            <pc:docMk/>
            <pc:sldMk cId="260093706" sldId="267"/>
            <ac:grpSpMk id="66" creationId="{64BB726D-EDEA-20AC-F311-3D91FFE187AF}"/>
          </ac:grpSpMkLst>
        </pc:grpChg>
        <pc:grpChg chg="del mod">
          <ac:chgData name="Johann Bock Severin" userId="3b36179260fc8001" providerId="LiveId" clId="{548266E9-750B-444D-80A9-D85489583505}" dt="2023-06-13T10:02:09.029" v="2846"/>
          <ac:grpSpMkLst>
            <pc:docMk/>
            <pc:sldMk cId="260093706" sldId="267"/>
            <ac:grpSpMk id="70" creationId="{25B2235C-0A14-BBB3-2219-1414A52735B7}"/>
          </ac:grpSpMkLst>
        </pc:grpChg>
        <pc:grpChg chg="del mod">
          <ac:chgData name="Johann Bock Severin" userId="3b36179260fc8001" providerId="LiveId" clId="{548266E9-750B-444D-80A9-D85489583505}" dt="2023-06-13T10:02:09.029" v="2846"/>
          <ac:grpSpMkLst>
            <pc:docMk/>
            <pc:sldMk cId="260093706" sldId="267"/>
            <ac:grpSpMk id="75" creationId="{1813F8ED-4F02-2F75-C496-A21EF9E5E783}"/>
          </ac:grpSpMkLst>
        </pc:grpChg>
        <pc:grpChg chg="del mod">
          <ac:chgData name="Johann Bock Severin" userId="3b36179260fc8001" providerId="LiveId" clId="{548266E9-750B-444D-80A9-D85489583505}" dt="2023-06-13T10:02:13" v="2853"/>
          <ac:grpSpMkLst>
            <pc:docMk/>
            <pc:sldMk cId="260093706" sldId="267"/>
            <ac:grpSpMk id="85" creationId="{E98A2F6F-1E88-43BF-B3A8-C8F1D31BD83B}"/>
          </ac:grpSpMkLst>
        </pc:grpChg>
        <pc:grpChg chg="del mod">
          <ac:chgData name="Johann Bock Severin" userId="3b36179260fc8001" providerId="LiveId" clId="{548266E9-750B-444D-80A9-D85489583505}" dt="2023-06-13T10:02:16.412" v="2861"/>
          <ac:grpSpMkLst>
            <pc:docMk/>
            <pc:sldMk cId="260093706" sldId="267"/>
            <ac:grpSpMk id="92" creationId="{726192AF-D6CE-3F57-2E6E-B27F72D17C2C}"/>
          </ac:grpSpMkLst>
        </pc:grpChg>
        <pc:grpChg chg="del mod">
          <ac:chgData name="Johann Bock Severin" userId="3b36179260fc8001" providerId="LiveId" clId="{548266E9-750B-444D-80A9-D85489583505}" dt="2023-06-13T10:02:35.721" v="2873"/>
          <ac:grpSpMkLst>
            <pc:docMk/>
            <pc:sldMk cId="260093706" sldId="267"/>
            <ac:grpSpMk id="98" creationId="{E5AB79D4-FFA6-71B6-F2BB-3BAD26A2A3C0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04" creationId="{8267E941-9CEC-283C-EE25-41EE15A36FEA}"/>
          </ac:grpSpMkLst>
        </pc:grpChg>
        <pc:grpChg chg="del mod">
          <ac:chgData name="Johann Bock Severin" userId="3b36179260fc8001" providerId="LiveId" clId="{548266E9-750B-444D-80A9-D85489583505}" dt="2023-06-13T10:02:37.336" v="2877"/>
          <ac:grpSpMkLst>
            <pc:docMk/>
            <pc:sldMk cId="260093706" sldId="267"/>
            <ac:grpSpMk id="107" creationId="{0B2D5ADD-1CDF-66C5-FEB0-64955BA952E8}"/>
          </ac:grpSpMkLst>
        </pc:grpChg>
        <pc:grpChg chg="del mod">
          <ac:chgData name="Johann Bock Severin" userId="3b36179260fc8001" providerId="LiveId" clId="{548266E9-750B-444D-80A9-D85489583505}" dt="2023-06-13T10:02:40.076" v="2882"/>
          <ac:grpSpMkLst>
            <pc:docMk/>
            <pc:sldMk cId="260093706" sldId="267"/>
            <ac:grpSpMk id="111" creationId="{5EBB029F-7CBB-537C-B5AD-1138F6BDAD50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16" creationId="{E336FABE-A81C-4627-99A2-0A0B738BE47F}"/>
          </ac:grpSpMkLst>
        </pc:grpChg>
        <pc:grpChg chg="del mod">
          <ac:chgData name="Johann Bock Severin" userId="3b36179260fc8001" providerId="LiveId" clId="{548266E9-750B-444D-80A9-D85489583505}" dt="2023-06-13T10:02:52.912" v="2912"/>
          <ac:grpSpMkLst>
            <pc:docMk/>
            <pc:sldMk cId="260093706" sldId="267"/>
            <ac:grpSpMk id="125" creationId="{E695F547-4020-8F01-281C-276AFC40C85B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38" creationId="{17D0BBB6-DE0E-52C3-DCEF-267F8FFCD5B4}"/>
          </ac:grpSpMkLst>
        </pc:grpChg>
        <pc:grpChg chg="del mod">
          <ac:chgData name="Johann Bock Severin" userId="3b36179260fc8001" providerId="LiveId" clId="{548266E9-750B-444D-80A9-D85489583505}" dt="2023-06-13T10:03:14.140" v="2924"/>
          <ac:grpSpMkLst>
            <pc:docMk/>
            <pc:sldMk cId="260093706" sldId="267"/>
            <ac:grpSpMk id="147" creationId="{B40256A0-0899-4B47-5E9B-705994DE75B9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48" creationId="{318AFF8B-F651-BDB0-8B61-FA82098DDFEF}"/>
          </ac:grpSpMkLst>
        </pc:grpChg>
        <pc:grpChg chg="del mod">
          <ac:chgData name="Johann Bock Severin" userId="3b36179260fc8001" providerId="LiveId" clId="{548266E9-750B-444D-80A9-D85489583505}" dt="2023-06-13T10:04:23.463" v="2941"/>
          <ac:grpSpMkLst>
            <pc:docMk/>
            <pc:sldMk cId="260093706" sldId="267"/>
            <ac:grpSpMk id="151" creationId="{2115C55A-E26A-20FC-3770-E3827538347B}"/>
          </ac:grpSpMkLst>
        </pc:grpChg>
        <pc:grpChg chg="del mod">
          <ac:chgData name="Johann Bock Severin" userId="3b36179260fc8001" providerId="LiveId" clId="{548266E9-750B-444D-80A9-D85489583505}" dt="2023-06-13T10:03:24.026" v="2931"/>
          <ac:grpSpMkLst>
            <pc:docMk/>
            <pc:sldMk cId="260093706" sldId="267"/>
            <ac:grpSpMk id="156" creationId="{D7CAE3A1-DCB2-40B4-848E-C3EEBBB7915E}"/>
          </ac:grpSpMkLst>
        </pc:grpChg>
        <pc:grpChg chg="del mod">
          <ac:chgData name="Johann Bock Severin" userId="3b36179260fc8001" providerId="LiveId" clId="{548266E9-750B-444D-80A9-D85489583505}" dt="2023-06-13T10:04:23.463" v="2941"/>
          <ac:grpSpMkLst>
            <pc:docMk/>
            <pc:sldMk cId="260093706" sldId="267"/>
            <ac:grpSpMk id="158" creationId="{05ADD9D1-2257-5516-FE02-F883E38672B6}"/>
          </ac:grpSpMkLst>
        </pc:grpChg>
        <pc:grpChg chg="del mod">
          <ac:chgData name="Johann Bock Severin" userId="3b36179260fc8001" providerId="LiveId" clId="{548266E9-750B-444D-80A9-D85489583505}" dt="2023-06-13T10:04:23.463" v="2941"/>
          <ac:grpSpMkLst>
            <pc:docMk/>
            <pc:sldMk cId="260093706" sldId="267"/>
            <ac:grpSpMk id="162" creationId="{DA8E3648-1034-F0C7-04A1-D4A3E00A1F47}"/>
          </ac:grpSpMkLst>
        </pc:grpChg>
        <pc:grpChg chg="del mod">
          <ac:chgData name="Johann Bock Severin" userId="3b36179260fc8001" providerId="LiveId" clId="{548266E9-750B-444D-80A9-D85489583505}" dt="2023-06-13T10:04:27.442" v="2948"/>
          <ac:grpSpMkLst>
            <pc:docMk/>
            <pc:sldMk cId="260093706" sldId="267"/>
            <ac:grpSpMk id="166" creationId="{E002E183-CAEA-1A3D-6F38-95D73DF0E656}"/>
          </ac:grpSpMkLst>
        </pc:grpChg>
        <pc:grpChg chg="del mod">
          <ac:chgData name="Johann Bock Severin" userId="3b36179260fc8001" providerId="LiveId" clId="{548266E9-750B-444D-80A9-D85489583505}" dt="2023-06-13T10:04:47.944" v="2958"/>
          <ac:grpSpMkLst>
            <pc:docMk/>
            <pc:sldMk cId="260093706" sldId="267"/>
            <ac:grpSpMk id="173" creationId="{DD8C14FC-16B6-366C-C241-5575B1408FD0}"/>
          </ac:grpSpMkLst>
        </pc:grpChg>
        <pc:grpChg chg="del mod">
          <ac:chgData name="Johann Bock Severin" userId="3b36179260fc8001" providerId="LiveId" clId="{548266E9-750B-444D-80A9-D85489583505}" dt="2023-06-13T10:04:53.208" v="2961"/>
          <ac:grpSpMkLst>
            <pc:docMk/>
            <pc:sldMk cId="260093706" sldId="267"/>
            <ac:grpSpMk id="182" creationId="{B8997FB3-08D7-A7D1-2E2A-56577C45C508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85" creationId="{D2014CA6-9A06-4BFC-2F8C-D5E4BD533295}"/>
          </ac:grpSpMkLst>
        </pc:grpChg>
        <pc:inkChg chg="add del mod">
          <ac:chgData name="Johann Bock Severin" userId="3b36179260fc8001" providerId="LiveId" clId="{548266E9-750B-444D-80A9-D85489583505}" dt="2023-06-13T10:00:10.055" v="2731"/>
          <ac:inkMkLst>
            <pc:docMk/>
            <pc:sldMk cId="260093706" sldId="267"/>
            <ac:inkMk id="4" creationId="{BF722617-B3B6-166B-F665-809625BD51A8}"/>
          </ac:inkMkLst>
        </pc:inkChg>
        <pc:inkChg chg="add del mod">
          <ac:chgData name="Johann Bock Severin" userId="3b36179260fc8001" providerId="LiveId" clId="{548266E9-750B-444D-80A9-D85489583505}" dt="2023-06-13T10:00:10.055" v="2730"/>
          <ac:inkMkLst>
            <pc:docMk/>
            <pc:sldMk cId="260093706" sldId="267"/>
            <ac:inkMk id="5" creationId="{CC635D34-5116-58A5-0E00-F4E6A1336DF3}"/>
          </ac:inkMkLst>
        </pc:inkChg>
        <pc:inkChg chg="add del mod">
          <ac:chgData name="Johann Bock Severin" userId="3b36179260fc8001" providerId="LiveId" clId="{548266E9-750B-444D-80A9-D85489583505}" dt="2023-06-13T10:00:10.054" v="2729"/>
          <ac:inkMkLst>
            <pc:docMk/>
            <pc:sldMk cId="260093706" sldId="267"/>
            <ac:inkMk id="6" creationId="{0C084918-E4DE-18C5-151E-FBB8193869B6}"/>
          </ac:inkMkLst>
        </pc:inkChg>
        <pc:inkChg chg="add del">
          <ac:chgData name="Johann Bock Severin" userId="3b36179260fc8001" providerId="LiveId" clId="{548266E9-750B-444D-80A9-D85489583505}" dt="2023-06-13T10:00:52.174" v="2756"/>
          <ac:inkMkLst>
            <pc:docMk/>
            <pc:sldMk cId="260093706" sldId="267"/>
            <ac:inkMk id="10" creationId="{B9C877EC-563C-B32A-C6B3-0541AA5F09F9}"/>
          </ac:inkMkLst>
        </pc:inkChg>
        <pc:inkChg chg="add del">
          <ac:chgData name="Johann Bock Severin" userId="3b36179260fc8001" providerId="LiveId" clId="{548266E9-750B-444D-80A9-D85489583505}" dt="2023-06-13T10:00:52.175" v="2758"/>
          <ac:inkMkLst>
            <pc:docMk/>
            <pc:sldMk cId="260093706" sldId="267"/>
            <ac:inkMk id="11" creationId="{F25369EC-7214-821E-1BAE-A36C8CEB5D79}"/>
          </ac:inkMkLst>
        </pc:inkChg>
        <pc:inkChg chg="add del">
          <ac:chgData name="Johann Bock Severin" userId="3b36179260fc8001" providerId="LiveId" clId="{548266E9-750B-444D-80A9-D85489583505}" dt="2023-06-13T10:00:52.175" v="2757"/>
          <ac:inkMkLst>
            <pc:docMk/>
            <pc:sldMk cId="260093706" sldId="267"/>
            <ac:inkMk id="12" creationId="{79D2072E-4325-1185-FA60-6D5C2028D821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3" creationId="{AA0FD0F0-A27D-51BF-2195-0CAADA9D7E58}"/>
          </ac:inkMkLst>
        </pc:inkChg>
        <pc:inkChg chg="del">
          <ac:chgData name="Johann Bock Severin" userId="3b36179260fc8001" providerId="LiveId" clId="{548266E9-750B-444D-80A9-D85489583505}" dt="2023-06-13T09:46:13.023" v="2099" actId="478"/>
          <ac:inkMkLst>
            <pc:docMk/>
            <pc:sldMk cId="260093706" sldId="267"/>
            <ac:inkMk id="13" creationId="{FBA8E8F4-2A19-068A-7272-8444C632BA7F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4" creationId="{530D4C3D-2AD1-D1C1-11CA-943B819A7A47}"/>
          </ac:inkMkLst>
        </pc:inkChg>
        <pc:inkChg chg="del">
          <ac:chgData name="Johann Bock Severin" userId="3b36179260fc8001" providerId="LiveId" clId="{548266E9-750B-444D-80A9-D85489583505}" dt="2023-06-13T09:46:14.036" v="2100" actId="478"/>
          <ac:inkMkLst>
            <pc:docMk/>
            <pc:sldMk cId="260093706" sldId="267"/>
            <ac:inkMk id="14" creationId="{5C2CBC3A-4137-4F02-D9B5-AEFF2D723C79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5" creationId="{CF6F8D1E-7B13-1EBD-111C-D258924A20D5}"/>
          </ac:inkMkLst>
        </pc:inkChg>
        <pc:inkChg chg="del">
          <ac:chgData name="Johann Bock Severin" userId="3b36179260fc8001" providerId="LiveId" clId="{548266E9-750B-444D-80A9-D85489583505}" dt="2023-06-13T09:46:17.716" v="2104" actId="478"/>
          <ac:inkMkLst>
            <pc:docMk/>
            <pc:sldMk cId="260093706" sldId="267"/>
            <ac:inkMk id="16" creationId="{A8B8172E-2C46-1A8C-9DB9-F8CFB842E608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6" creationId="{F4BEAFD2-6730-C0A7-6FA9-281902B7EAE6}"/>
          </ac:inkMkLst>
        </pc:inkChg>
        <pc:inkChg chg="add del">
          <ac:chgData name="Johann Bock Severin" userId="3b36179260fc8001" providerId="LiveId" clId="{548266E9-750B-444D-80A9-D85489583505}" dt="2023-06-13T10:00:59.978" v="2764"/>
          <ac:inkMkLst>
            <pc:docMk/>
            <pc:sldMk cId="260093706" sldId="267"/>
            <ac:inkMk id="17" creationId="{AD112C05-40D2-F4B8-F24A-CD65FCEC3188}"/>
          </ac:inkMkLst>
        </pc:inkChg>
        <pc:inkChg chg="del">
          <ac:chgData name="Johann Bock Severin" userId="3b36179260fc8001" providerId="LiveId" clId="{548266E9-750B-444D-80A9-D85489583505}" dt="2023-06-13T09:46:09.792" v="2098" actId="478"/>
          <ac:inkMkLst>
            <pc:docMk/>
            <pc:sldMk cId="260093706" sldId="267"/>
            <ac:inkMk id="18" creationId="{C8E67F85-743D-D70B-D40E-38822CC66D37}"/>
          </ac:inkMkLst>
        </pc:inkChg>
        <pc:inkChg chg="del">
          <ac:chgData name="Johann Bock Severin" userId="3b36179260fc8001" providerId="LiveId" clId="{548266E9-750B-444D-80A9-D85489583505}" dt="2023-06-13T09:46:14.805" v="2101" actId="478"/>
          <ac:inkMkLst>
            <pc:docMk/>
            <pc:sldMk cId="260093706" sldId="267"/>
            <ac:inkMk id="19" creationId="{AE553181-8466-6E09-4F25-D9D73213072A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9" creationId="{DC538ECE-18AF-2E0A-A2D9-554C67CB6552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20" creationId="{C72B3C5F-4D96-210A-8AD0-6FCC6A9E7BE1}"/>
          </ac:inkMkLst>
        </pc:inkChg>
        <pc:inkChg chg="del">
          <ac:chgData name="Johann Bock Severin" userId="3b36179260fc8001" providerId="LiveId" clId="{548266E9-750B-444D-80A9-D85489583505}" dt="2023-06-13T09:46:09.792" v="2098" actId="478"/>
          <ac:inkMkLst>
            <pc:docMk/>
            <pc:sldMk cId="260093706" sldId="267"/>
            <ac:inkMk id="20" creationId="{DBC45140-C0ED-5B6F-2CBE-4723C638CE75}"/>
          </ac:inkMkLst>
        </pc:inkChg>
        <pc:inkChg chg="del">
          <ac:chgData name="Johann Bock Severin" userId="3b36179260fc8001" providerId="LiveId" clId="{548266E9-750B-444D-80A9-D85489583505}" dt="2023-06-13T09:46:16.218" v="2102" actId="478"/>
          <ac:inkMkLst>
            <pc:docMk/>
            <pc:sldMk cId="260093706" sldId="267"/>
            <ac:inkMk id="21" creationId="{192AE4AF-F53B-071D-EC1A-1CB533F065E5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21" creationId="{6CAC3E6F-77D3-259B-35BC-981D2462C69A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22" creationId="{0BFF5FF3-A338-C5D8-0743-C3C92FF2F57A}"/>
          </ac:inkMkLst>
        </pc:inkChg>
        <pc:inkChg chg="del">
          <ac:chgData name="Johann Bock Severin" userId="3b36179260fc8001" providerId="LiveId" clId="{548266E9-750B-444D-80A9-D85489583505}" dt="2023-06-13T09:46:09.792" v="2098" actId="478"/>
          <ac:inkMkLst>
            <pc:docMk/>
            <pc:sldMk cId="260093706" sldId="267"/>
            <ac:inkMk id="22" creationId="{5B6941B9-E25C-24C8-B5F1-D80480FAB849}"/>
          </ac:inkMkLst>
        </pc:inkChg>
        <pc:inkChg chg="del">
          <ac:chgData name="Johann Bock Severin" userId="3b36179260fc8001" providerId="LiveId" clId="{548266E9-750B-444D-80A9-D85489583505}" dt="2023-06-13T09:46:09.792" v="2098" actId="478"/>
          <ac:inkMkLst>
            <pc:docMk/>
            <pc:sldMk cId="260093706" sldId="267"/>
            <ac:inkMk id="23" creationId="{5971BB57-79A8-DF3E-1E40-C093A0E990EC}"/>
          </ac:inkMkLst>
        </pc:inkChg>
        <pc:inkChg chg="add del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23" creationId="{DF4E0D2C-8BFF-3481-763D-581771001DFA}"/>
          </ac:inkMkLst>
        </pc:inkChg>
        <pc:inkChg chg="add del mod">
          <ac:chgData name="Johann Bock Severin" userId="3b36179260fc8001" providerId="LiveId" clId="{548266E9-750B-444D-80A9-D85489583505}" dt="2023-06-13T10:01:05.009" v="2774"/>
          <ac:inkMkLst>
            <pc:docMk/>
            <pc:sldMk cId="260093706" sldId="267"/>
            <ac:inkMk id="24" creationId="{4D89F541-F4BF-4852-0A18-E833332688F0}"/>
          </ac:inkMkLst>
        </pc:inkChg>
        <pc:inkChg chg="del">
          <ac:chgData name="Johann Bock Severin" userId="3b36179260fc8001" providerId="LiveId" clId="{548266E9-750B-444D-80A9-D85489583505}" dt="2023-06-13T09:46:16.756" v="2103" actId="478"/>
          <ac:inkMkLst>
            <pc:docMk/>
            <pc:sldMk cId="260093706" sldId="267"/>
            <ac:inkMk id="24" creationId="{B109638E-A1EA-8DA9-E0AA-EA3B2AC8EF31}"/>
          </ac:inkMkLst>
        </pc:inkChg>
        <pc:inkChg chg="add del">
          <ac:chgData name="Johann Bock Severin" userId="3b36179260fc8001" providerId="LiveId" clId="{548266E9-750B-444D-80A9-D85489583505}" dt="2023-06-13T10:01:05.009" v="2776"/>
          <ac:inkMkLst>
            <pc:docMk/>
            <pc:sldMk cId="260093706" sldId="267"/>
            <ac:inkMk id="26" creationId="{8AB4C316-37BF-68A8-A334-17B6F06DE578}"/>
          </ac:inkMkLst>
        </pc:inkChg>
        <pc:inkChg chg="add del mod">
          <ac:chgData name="Johann Bock Severin" userId="3b36179260fc8001" providerId="LiveId" clId="{548266E9-750B-444D-80A9-D85489583505}" dt="2023-06-13T10:01:08.476" v="2781"/>
          <ac:inkMkLst>
            <pc:docMk/>
            <pc:sldMk cId="260093706" sldId="267"/>
            <ac:inkMk id="27" creationId="{6DB971EB-E6E6-C038-8D31-CD3087EDE703}"/>
          </ac:inkMkLst>
        </pc:inkChg>
        <pc:inkChg chg="add del mod">
          <ac:chgData name="Johann Bock Severin" userId="3b36179260fc8001" providerId="LiveId" clId="{548266E9-750B-444D-80A9-D85489583505}" dt="2023-06-13T10:01:08.476" v="2780"/>
          <ac:inkMkLst>
            <pc:docMk/>
            <pc:sldMk cId="260093706" sldId="267"/>
            <ac:inkMk id="28" creationId="{C807ECCD-8C35-B453-D204-000165D51335}"/>
          </ac:inkMkLst>
        </pc:inkChg>
        <pc:inkChg chg="add del mod">
          <ac:chgData name="Johann Bock Severin" userId="3b36179260fc8001" providerId="LiveId" clId="{548266E9-750B-444D-80A9-D85489583505}" dt="2023-06-13T10:01:14.072" v="2789"/>
          <ac:inkMkLst>
            <pc:docMk/>
            <pc:sldMk cId="260093706" sldId="267"/>
            <ac:inkMk id="30" creationId="{6131F513-1A43-1444-B778-6E6B70112C35}"/>
          </ac:inkMkLst>
        </pc:inkChg>
        <pc:inkChg chg="add del mod">
          <ac:chgData name="Johann Bock Severin" userId="3b36179260fc8001" providerId="LiveId" clId="{548266E9-750B-444D-80A9-D85489583505}" dt="2023-06-13T10:01:14.072" v="2788"/>
          <ac:inkMkLst>
            <pc:docMk/>
            <pc:sldMk cId="260093706" sldId="267"/>
            <ac:inkMk id="31" creationId="{2B41BE85-1A11-38DC-7D43-1B8C4370D361}"/>
          </ac:inkMkLst>
        </pc:inkChg>
        <pc:inkChg chg="add del mod">
          <ac:chgData name="Johann Bock Severin" userId="3b36179260fc8001" providerId="LiveId" clId="{548266E9-750B-444D-80A9-D85489583505}" dt="2023-06-13T10:01:14.072" v="2790"/>
          <ac:inkMkLst>
            <pc:docMk/>
            <pc:sldMk cId="260093706" sldId="267"/>
            <ac:inkMk id="32" creationId="{F0A98D90-C95A-10BE-8CE8-67D9421CCF8B}"/>
          </ac:inkMkLst>
        </pc:inkChg>
        <pc:inkChg chg="add del mod">
          <ac:chgData name="Johann Bock Severin" userId="3b36179260fc8001" providerId="LiveId" clId="{548266E9-750B-444D-80A9-D85489583505}" dt="2023-06-13T10:01:14.072" v="2787"/>
          <ac:inkMkLst>
            <pc:docMk/>
            <pc:sldMk cId="260093706" sldId="267"/>
            <ac:inkMk id="34" creationId="{F6BD8CA0-981A-BBD1-BB0F-7D8E24EE7406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36" creationId="{8AF9F2AB-21D9-3CAA-9D73-2A8786F0DA9C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37" creationId="{DE454CB6-D12F-B41B-2409-83394B758CF1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38" creationId="{2F91661B-8425-B39A-EF0F-0F23301518C1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39" creationId="{F066094F-F86F-F772-FD27-DAE9EE5F4FE8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0" creationId="{50B49E16-EF77-9591-7C11-606FEA3DEF40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2" creationId="{A5753E0A-6E73-B279-60EC-C93DCFE27488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3" creationId="{784E80C8-2C50-D521-27C4-A5FD80FB9BEB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4" creationId="{A70F74A0-3A34-6673-DD3A-985FC957175B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5" creationId="{1E6CEC38-4DDA-59E5-DC5E-F9523F16DEF7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6" creationId="{828E4A2C-C11C-2C68-23DA-BB479AA33AD8}"/>
          </ac:inkMkLst>
        </pc:inkChg>
        <pc:inkChg chg="add del">
          <ac:chgData name="Johann Bock Severin" userId="3b36179260fc8001" providerId="LiveId" clId="{548266E9-750B-444D-80A9-D85489583505}" dt="2023-06-13T10:01:24.685" v="2805"/>
          <ac:inkMkLst>
            <pc:docMk/>
            <pc:sldMk cId="260093706" sldId="267"/>
            <ac:inkMk id="48" creationId="{19A55FED-07AF-C87E-B841-EB9D62C1E07C}"/>
          </ac:inkMkLst>
        </pc:inkChg>
        <pc:inkChg chg="add mod">
          <ac:chgData name="Johann Bock Severin" userId="3b36179260fc8001" providerId="LiveId" clId="{548266E9-750B-444D-80A9-D85489583505}" dt="2023-06-13T10:01:26.673" v="2808"/>
          <ac:inkMkLst>
            <pc:docMk/>
            <pc:sldMk cId="260093706" sldId="267"/>
            <ac:inkMk id="49" creationId="{08AF9BFF-2807-DFBD-9622-6BAC6C785441}"/>
          </ac:inkMkLst>
        </pc:inkChg>
        <pc:inkChg chg="add mod">
          <ac:chgData name="Johann Bock Severin" userId="3b36179260fc8001" providerId="LiveId" clId="{548266E9-750B-444D-80A9-D85489583505}" dt="2023-06-13T10:01:26.673" v="2808"/>
          <ac:inkMkLst>
            <pc:docMk/>
            <pc:sldMk cId="260093706" sldId="267"/>
            <ac:inkMk id="50" creationId="{08123EBC-1BD1-A8DB-23D0-470A43214098}"/>
          </ac:inkMkLst>
        </pc:inkChg>
        <pc:inkChg chg="add del">
          <ac:chgData name="Johann Bock Severin" userId="3b36179260fc8001" providerId="LiveId" clId="{548266E9-750B-444D-80A9-D85489583505}" dt="2023-06-13T10:01:34.069" v="2816"/>
          <ac:inkMkLst>
            <pc:docMk/>
            <pc:sldMk cId="260093706" sldId="267"/>
            <ac:inkMk id="52" creationId="{5A97BB75-4075-DB86-F32B-26C25AF19B7E}"/>
          </ac:inkMkLst>
        </pc:inkChg>
        <pc:inkChg chg="add del">
          <ac:chgData name="Johann Bock Severin" userId="3b36179260fc8001" providerId="LiveId" clId="{548266E9-750B-444D-80A9-D85489583505}" dt="2023-06-13T10:01:34.068" v="2813"/>
          <ac:inkMkLst>
            <pc:docMk/>
            <pc:sldMk cId="260093706" sldId="267"/>
            <ac:inkMk id="53" creationId="{B336D1FA-98B7-E78C-56B9-6EC4C085FC08}"/>
          </ac:inkMkLst>
        </pc:inkChg>
        <pc:inkChg chg="add del">
          <ac:chgData name="Johann Bock Severin" userId="3b36179260fc8001" providerId="LiveId" clId="{548266E9-750B-444D-80A9-D85489583505}" dt="2023-06-13T10:01:34.069" v="2814"/>
          <ac:inkMkLst>
            <pc:docMk/>
            <pc:sldMk cId="260093706" sldId="267"/>
            <ac:inkMk id="54" creationId="{18820DCC-1217-685F-457B-091956B5385A}"/>
          </ac:inkMkLst>
        </pc:inkChg>
        <pc:inkChg chg="add del">
          <ac:chgData name="Johann Bock Severin" userId="3b36179260fc8001" providerId="LiveId" clId="{548266E9-750B-444D-80A9-D85489583505}" dt="2023-06-13T10:01:34.069" v="2815"/>
          <ac:inkMkLst>
            <pc:docMk/>
            <pc:sldMk cId="260093706" sldId="267"/>
            <ac:inkMk id="55" creationId="{FD2D2CD3-B2DA-322C-D4A2-895BFDE936B4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56" creationId="{C6783432-548C-BF9C-46AE-46E5B20DF8E1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57" creationId="{13BD75F7-C0A5-5F9F-819C-B18B00426BAB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58" creationId="{6DF6B066-BC28-54BE-A65C-16EE07660EA5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59" creationId="{3786ACDE-18FC-7397-DE71-4ACDF32B64A7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0" creationId="{62B339C7-51E6-3102-F799-47635AC694D7}"/>
          </ac:inkMkLst>
        </pc:inkChg>
        <pc:inkChg chg="add del mod">
          <ac:chgData name="Johann Bock Severin" userId="3b36179260fc8001" providerId="LiveId" clId="{548266E9-750B-444D-80A9-D85489583505}" dt="2023-06-13T10:02:28.074" v="2864"/>
          <ac:inkMkLst>
            <pc:docMk/>
            <pc:sldMk cId="260093706" sldId="267"/>
            <ac:inkMk id="62" creationId="{293FDBFA-81CC-CA28-EA2F-59072EE8C010}"/>
          </ac:inkMkLst>
        </pc:inkChg>
        <pc:inkChg chg="add del mod">
          <ac:chgData name="Johann Bock Severin" userId="3b36179260fc8001" providerId="LiveId" clId="{548266E9-750B-444D-80A9-D85489583505}" dt="2023-06-13T10:02:28.075" v="2865"/>
          <ac:inkMkLst>
            <pc:docMk/>
            <pc:sldMk cId="260093706" sldId="267"/>
            <ac:inkMk id="63" creationId="{16091142-C6EF-F784-35FB-AE296779069E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5" creationId="{58C5D506-8CFB-2463-990B-0D100736DCA2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7" creationId="{068484F7-F1FD-FDD1-B032-3DBF12EBD157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8" creationId="{E5A02BA6-148C-F811-A752-2908C5C3851A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9" creationId="{4A9EB7E0-FB2F-A8C3-F8A5-F378BFAC0404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71" creationId="{5001588D-6823-46C5-E250-DEEB37210472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72" creationId="{FB05DEED-404F-1EDF-0938-EB6D4A6332C0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73" creationId="{53815255-2F12-2A00-68C6-3A9EC2413BC1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74" creationId="{A7AE37E6-A6FA-EF87-80BD-F1574EFBC165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76" creationId="{2C647140-99A1-7C73-BF7D-61243AFBDBBC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77" creationId="{28237436-2D5A-124A-E423-01F2EF6DB8D2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78" creationId="{3F218F16-BB44-7BAD-33A8-596551C126A6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79" creationId="{17879ADA-4E08-3ED0-6DE1-437A797B92BC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0" creationId="{68473F5C-9A4D-7F25-7CEE-E9D712A05AF9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1" creationId="{FE200214-CC08-F6EF-75DB-E5D2E5D6FAF4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2" creationId="{F9D8B419-5DBC-A7A3-D0C2-044DD0801DFE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3" creationId="{1C6ED949-0618-FCBE-FB83-B252434FCCA0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4" creationId="{18801307-615F-C003-03C9-110F4098A644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6" creationId="{61EC7812-CE84-53EC-8FBD-6A8E07D97ACB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7" creationId="{B6803AA8-482A-0480-7FEA-33C8495A1D89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8" creationId="{824C31D1-98DF-ABF3-DC4F-2B3179C9E589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9" creationId="{D86D7D3B-BA87-0E1B-7121-C9814FAD403B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0" creationId="{9FF6B369-4DDB-E5E1-31E5-0BAA38330FE7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1" creationId="{33BF6AD6-6891-B76F-A062-5B4211A83B08}"/>
          </ac:inkMkLst>
        </pc:inkChg>
        <pc:inkChg chg="add del">
          <ac:chgData name="Johann Bock Severin" userId="3b36179260fc8001" providerId="LiveId" clId="{548266E9-750B-444D-80A9-D85489583505}" dt="2023-06-13T10:02:14.102" v="2857"/>
          <ac:inkMkLst>
            <pc:docMk/>
            <pc:sldMk cId="260093706" sldId="267"/>
            <ac:inkMk id="93" creationId="{D9D1D493-A02C-2CE0-EFE2-1FA76D486DA2}"/>
          </ac:inkMkLst>
        </pc:inkChg>
        <pc:inkChg chg="add del">
          <ac:chgData name="Johann Bock Severin" userId="3b36179260fc8001" providerId="LiveId" clId="{548266E9-750B-444D-80A9-D85489583505}" dt="2023-06-13T10:02:14.102" v="2856"/>
          <ac:inkMkLst>
            <pc:docMk/>
            <pc:sldMk cId="260093706" sldId="267"/>
            <ac:inkMk id="94" creationId="{54E54910-8B9B-EF96-5E07-73787B6B2DF2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5" creationId="{B0693D0E-D8E0-4149-7A45-A157EFFFEC55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6" creationId="{DFF46C6F-125A-1BFB-0E17-03B9A09B4719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7" creationId="{13C148E7-5DCD-891F-6970-30238E4C11D9}"/>
          </ac:inkMkLst>
        </pc:inkChg>
        <pc:inkChg chg="add del">
          <ac:chgData name="Johann Bock Severin" userId="3b36179260fc8001" providerId="LiveId" clId="{548266E9-750B-444D-80A9-D85489583505}" dt="2023-06-13T10:02:27.441" v="2863"/>
          <ac:inkMkLst>
            <pc:docMk/>
            <pc:sldMk cId="260093706" sldId="267"/>
            <ac:inkMk id="99" creationId="{0203BC16-B36D-7433-2574-75E9318E5016}"/>
          </ac:inkMkLst>
        </pc:inkChg>
        <pc:inkChg chg="add mod">
          <ac:chgData name="Johann Bock Severin" userId="3b36179260fc8001" providerId="LiveId" clId="{548266E9-750B-444D-80A9-D85489583505}" dt="2023-06-13T10:02:30.956" v="2870"/>
          <ac:inkMkLst>
            <pc:docMk/>
            <pc:sldMk cId="260093706" sldId="267"/>
            <ac:inkMk id="100" creationId="{9D6628D2-ABDC-6BEE-0B80-6B032CF8EA48}"/>
          </ac:inkMkLst>
        </pc:inkChg>
        <pc:inkChg chg="add mod">
          <ac:chgData name="Johann Bock Severin" userId="3b36179260fc8001" providerId="LiveId" clId="{548266E9-750B-444D-80A9-D85489583505}" dt="2023-06-13T10:02:30.956" v="2870"/>
          <ac:inkMkLst>
            <pc:docMk/>
            <pc:sldMk cId="260093706" sldId="267"/>
            <ac:inkMk id="101" creationId="{7A969D8C-C3CB-8EFC-8D04-3DBF2A44B0CF}"/>
          </ac:inkMkLst>
        </pc:inkChg>
        <pc:inkChg chg="add mod">
          <ac:chgData name="Johann Bock Severin" userId="3b36179260fc8001" providerId="LiveId" clId="{548266E9-750B-444D-80A9-D85489583505}" dt="2023-06-13T10:02:30.956" v="2870"/>
          <ac:inkMkLst>
            <pc:docMk/>
            <pc:sldMk cId="260093706" sldId="267"/>
            <ac:inkMk id="102" creationId="{7FD71718-A18B-0A4C-6EB8-E57A973ABA9B}"/>
          </ac:inkMkLst>
        </pc:inkChg>
        <pc:inkChg chg="add del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03" creationId="{9D5E3014-DB86-48E8-C298-4DD239D8838A}"/>
          </ac:inkMkLst>
        </pc:inkChg>
        <pc:inkChg chg="add del mod">
          <ac:chgData name="Johann Bock Severin" userId="3b36179260fc8001" providerId="LiveId" clId="{548266E9-750B-444D-80A9-D85489583505}" dt="2023-06-13T10:02:42.349" v="2884"/>
          <ac:inkMkLst>
            <pc:docMk/>
            <pc:sldMk cId="260093706" sldId="267"/>
            <ac:inkMk id="105" creationId="{1945BC8A-F4B5-5C81-9F9C-85A7F1F3F150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106" creationId="{01719159-3D46-989F-8880-19D253CFAEB0}"/>
          </ac:inkMkLst>
        </pc:inkChg>
        <pc:inkChg chg="add del mod">
          <ac:chgData name="Johann Bock Severin" userId="3b36179260fc8001" providerId="LiveId" clId="{548266E9-750B-444D-80A9-D85489583505}" dt="2023-06-13T10:02:42.348" v="2883"/>
          <ac:inkMkLst>
            <pc:docMk/>
            <pc:sldMk cId="260093706" sldId="267"/>
            <ac:inkMk id="108" creationId="{299D6670-AF3C-38BB-7E6E-4CE99CA4E53B}"/>
          </ac:inkMkLst>
        </pc:inkChg>
        <pc:inkChg chg="add del mod">
          <ac:chgData name="Johann Bock Severin" userId="3b36179260fc8001" providerId="LiveId" clId="{548266E9-750B-444D-80A9-D85489583505}" dt="2023-06-13T10:02:42.351" v="2889"/>
          <ac:inkMkLst>
            <pc:docMk/>
            <pc:sldMk cId="260093706" sldId="267"/>
            <ac:inkMk id="109" creationId="{E8C0ECC6-791F-9795-C609-95E3372280B1}"/>
          </ac:inkMkLst>
        </pc:inkChg>
        <pc:inkChg chg="add del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110" creationId="{110B8032-CF6F-FFC9-598B-A242469F8B3A}"/>
          </ac:inkMkLst>
        </pc:inkChg>
        <pc:inkChg chg="add del mod">
          <ac:chgData name="Johann Bock Severin" userId="3b36179260fc8001" providerId="LiveId" clId="{548266E9-750B-444D-80A9-D85489583505}" dt="2023-06-13T10:02:42.349" v="2885"/>
          <ac:inkMkLst>
            <pc:docMk/>
            <pc:sldMk cId="260093706" sldId="267"/>
            <ac:inkMk id="112" creationId="{E55AB8FB-4DC5-1E02-0840-8466D755FF8B}"/>
          </ac:inkMkLst>
        </pc:inkChg>
        <pc:inkChg chg="add del mod">
          <ac:chgData name="Johann Bock Severin" userId="3b36179260fc8001" providerId="LiveId" clId="{548266E9-750B-444D-80A9-D85489583505}" dt="2023-06-13T10:02:42.351" v="2888"/>
          <ac:inkMkLst>
            <pc:docMk/>
            <pc:sldMk cId="260093706" sldId="267"/>
            <ac:inkMk id="113" creationId="{44F96D8D-B0B8-33B3-F666-324A69AF2920}"/>
          </ac:inkMkLst>
        </pc:inkChg>
        <pc:inkChg chg="add del mod">
          <ac:chgData name="Johann Bock Severin" userId="3b36179260fc8001" providerId="LiveId" clId="{548266E9-750B-444D-80A9-D85489583505}" dt="2023-06-13T10:02:42.349" v="2886"/>
          <ac:inkMkLst>
            <pc:docMk/>
            <pc:sldMk cId="260093706" sldId="267"/>
            <ac:inkMk id="114" creationId="{DED1DBB4-D6A7-7CD6-4A38-C2D29EE3C5E6}"/>
          </ac:inkMkLst>
        </pc:inkChg>
        <pc:inkChg chg="add del mod">
          <ac:chgData name="Johann Bock Severin" userId="3b36179260fc8001" providerId="LiveId" clId="{548266E9-750B-444D-80A9-D85489583505}" dt="2023-06-13T10:02:42.349" v="2887"/>
          <ac:inkMkLst>
            <pc:docMk/>
            <pc:sldMk cId="260093706" sldId="267"/>
            <ac:inkMk id="115" creationId="{34656DF9-D6FF-E666-B23A-DB126734F719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17" creationId="{17A8A67E-1CE1-87C5-E4FB-55B04FE92FA7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18" creationId="{0EC206E7-762D-79E8-AF0D-66D6771870FA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19" creationId="{7E1AFB47-4878-F699-D492-F56C7D20F799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0" creationId="{64732645-FE83-46F1-6987-51FF53C548E3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1" creationId="{AB2F0383-C53C-1305-A734-0D2CCD3B328F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2" creationId="{CC956B45-C144-7ED1-A37A-AE188FE1D05F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3" creationId="{34DC3FA4-817B-AFAC-7556-62CCE478C529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4" creationId="{F0CCEAB2-22C6-2EFC-88A7-6CC1EA968DE8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6" creationId="{788DCBBC-5040-A0E6-3C93-82A99CD42229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7" creationId="{6B90030B-AD0B-16D0-78B8-5E3686283F13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8" creationId="{09E6BCE8-86B4-CB33-1504-81F147E644BC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9" creationId="{23CB2A09-9BFF-1E46-3A35-C0805E1B9022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0" creationId="{DAEFB95E-9264-AF23-5DF5-EF1CA1EA1EC3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1" creationId="{187CAD17-4AEE-CCEF-BFCE-4FB34C6D93AF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2" creationId="{5CFB2AF4-DD63-4F89-DCB8-2F7CABF0176D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3" creationId="{9CE1AC30-74DD-AA48-0455-812002F4D1CC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4" creationId="{695B8B11-C846-2988-B426-94B357C246AC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5" creationId="{ADCF1A6E-D221-FE3E-253C-CA2FE90A2D74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6" creationId="{F54997A3-8822-F0D9-85A4-4CCE34CAA59F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7" creationId="{E47114EB-0EDE-044D-87A7-51ADBCC4024B}"/>
          </ac:inkMkLst>
        </pc:inkChg>
        <pc:inkChg chg="add mod">
          <ac:chgData name="Johann Bock Severin" userId="3b36179260fc8001" providerId="LiveId" clId="{548266E9-750B-444D-80A9-D85489583505}" dt="2023-06-13T10:03:12.567" v="2921"/>
          <ac:inkMkLst>
            <pc:docMk/>
            <pc:sldMk cId="260093706" sldId="267"/>
            <ac:inkMk id="139" creationId="{0B423E16-8132-3655-A63F-B64DA318A5C0}"/>
          </ac:inkMkLst>
        </pc:inkChg>
        <pc:inkChg chg="add mod">
          <ac:chgData name="Johann Bock Severin" userId="3b36179260fc8001" providerId="LiveId" clId="{548266E9-750B-444D-80A9-D85489583505}" dt="2023-06-13T10:03:12.567" v="2921"/>
          <ac:inkMkLst>
            <pc:docMk/>
            <pc:sldMk cId="260093706" sldId="267"/>
            <ac:inkMk id="140" creationId="{676A821D-500D-0539-3530-B0DA1ADE3828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1" creationId="{ED870A21-E62D-7D35-ECF7-1C00AF7CAE61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2" creationId="{D8CEB226-68BA-9254-5990-92643FB8ABF5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3" creationId="{F59E939F-D6E0-BB8C-79B6-D7C2A32BB298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4" creationId="{E262B910-770B-C410-3469-CE5CD06416A5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5" creationId="{AC209B91-7DEF-69D3-298A-8E76F0D448E0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6" creationId="{1AB9ADA9-821E-E76E-D3FC-860164156F1D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9" creationId="{53446197-AEA3-65BC-CB6C-A1A9B1E0E50A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0" creationId="{D44E3C5A-F525-3E57-E47C-0F52EBD72D73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2" creationId="{50BFF3C1-4BAF-8D44-78F8-13603E7FFD7D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3" creationId="{3501891A-EDBF-ED6C-07D7-046E690B8E92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4" creationId="{F3A00813-FF89-DF79-6AFB-8E7F2030AC49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5" creationId="{79C14385-8306-B332-058C-5FFCFE25C84F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7" creationId="{4CDEDD1B-5F12-CA9D-7DE0-4F5115E2A452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59" creationId="{8CA1EDF8-C9B3-F325-751C-B322DECF1007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60" creationId="{74ECD66C-D467-BB44-176C-91C9222B1E1A}"/>
          </ac:inkMkLst>
        </pc:inkChg>
        <pc:inkChg chg="add del mod">
          <ac:chgData name="Johann Bock Severin" userId="3b36179260fc8001" providerId="LiveId" clId="{548266E9-750B-444D-80A9-D85489583505}" dt="2023-06-13T10:04:11.203" v="2937"/>
          <ac:inkMkLst>
            <pc:docMk/>
            <pc:sldMk cId="260093706" sldId="267"/>
            <ac:inkMk id="161" creationId="{171C405C-7FB8-37AE-260F-4CC90562B343}"/>
          </ac:inkMkLst>
        </pc:inkChg>
        <pc:inkChg chg="add">
          <ac:chgData name="Johann Bock Severin" userId="3b36179260fc8001" providerId="LiveId" clId="{548266E9-750B-444D-80A9-D85489583505}" dt="2023-06-13T10:04:09.288" v="2936" actId="9405"/>
          <ac:inkMkLst>
            <pc:docMk/>
            <pc:sldMk cId="260093706" sldId="267"/>
            <ac:inkMk id="163" creationId="{FB5AFFEF-06C0-4EFF-F6EC-0560CD7CC5DF}"/>
          </ac:inkMkLst>
        </pc:inkChg>
        <pc:inkChg chg="add del">
          <ac:chgData name="Johann Bock Severin" userId="3b36179260fc8001" providerId="LiveId" clId="{548266E9-750B-444D-80A9-D85489583505}" dt="2023-06-13T10:04:31.373" v="2949"/>
          <ac:inkMkLst>
            <pc:docMk/>
            <pc:sldMk cId="260093706" sldId="267"/>
            <ac:inkMk id="164" creationId="{70327581-3246-E203-E014-9F71944E7320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65" creationId="{AB0DF4B2-7D23-19B4-5785-F741437A67D3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67" creationId="{5CFB16DB-3ADB-DFBD-75A1-3C6A17DA12D8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68" creationId="{AD4EDC65-DD55-3D62-D012-83A906E92C9A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69" creationId="{E7190582-583E-8F99-F404-F0BA5FE051D0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70" creationId="{568C7C17-5EAA-4A05-9065-D6024ED4B32F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71" creationId="{5DEFE6C9-DD0E-2824-477F-E6C8A03EB27E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72" creationId="{3A16BD9C-926B-3EB5-0C77-97BD9396F37D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4" creationId="{694B0C0B-A95A-78A5-C511-F2F5FFE1E779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5" creationId="{FFADF403-006F-EDFB-5223-ADBD70C31509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6" creationId="{7AB87847-8219-11AD-2E70-AE100B34F7B7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7" creationId="{2FBB5654-4F65-BAF3-C2EC-B9B36845E1A3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8" creationId="{C39018EE-11AD-5554-2A07-27A064F054CC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9" creationId="{D2C48726-7F04-7F92-53B6-59830B554A16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80" creationId="{D58B506F-DAE5-AD53-A3F8-2DD5D04C49B7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81" creationId="{ED37BBBC-8D52-BB8C-1A25-A6CA115AE8BC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83" creationId="{AE74CA97-D086-7598-30C9-BF93DBF120AA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84" creationId="{C01520D4-D77D-A40F-2086-CA7FD06F21B1}"/>
          </ac:inkMkLst>
        </pc:ink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2673098155" sldId="267"/>
        </pc:sldMkLst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2701350810" sldId="267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1481335134" sldId="268"/>
        </pc:sldMkLst>
      </pc:sldChg>
      <pc:sldChg chg="addSp delSp modSp add mod delAnim">
        <pc:chgData name="Johann Bock Severin" userId="3b36179260fc8001" providerId="LiveId" clId="{548266E9-750B-444D-80A9-D85489583505}" dt="2023-06-14T06:49:24.077" v="3056" actId="1076"/>
        <pc:sldMkLst>
          <pc:docMk/>
          <pc:sldMk cId="2028945038" sldId="268"/>
        </pc:sldMkLst>
        <pc:spChg chg="mod">
          <ac:chgData name="Johann Bock Severin" userId="3b36179260fc8001" providerId="LiveId" clId="{548266E9-750B-444D-80A9-D85489583505}" dt="2023-06-14T06:47:27.013" v="2993" actId="20577"/>
          <ac:spMkLst>
            <pc:docMk/>
            <pc:sldMk cId="2028945038" sldId="268"/>
            <ac:spMk id="10" creationId="{F8F09972-594F-D355-23DB-5BE78F530E18}"/>
          </ac:spMkLst>
        </pc:spChg>
        <pc:spChg chg="add del mod">
          <ac:chgData name="Johann Bock Severin" userId="3b36179260fc8001" providerId="LiveId" clId="{548266E9-750B-444D-80A9-D85489583505}" dt="2023-06-14T06:48:17.015" v="2998"/>
          <ac:spMkLst>
            <pc:docMk/>
            <pc:sldMk cId="2028945038" sldId="268"/>
            <ac:spMk id="11" creationId="{71B74CC2-12C6-E585-89C2-C8FCD20C6AAD}"/>
          </ac:spMkLst>
        </pc:spChg>
        <pc:spChg chg="del">
          <ac:chgData name="Johann Bock Severin" userId="3b36179260fc8001" providerId="LiveId" clId="{548266E9-750B-444D-80A9-D85489583505}" dt="2023-06-14T06:48:38.984" v="2999"/>
          <ac:spMkLst>
            <pc:docMk/>
            <pc:sldMk cId="2028945038" sldId="268"/>
            <ac:spMk id="12" creationId="{B1A8078E-FD29-7144-C1A6-9CE292E74CF9}"/>
          </ac:spMkLst>
        </pc:spChg>
        <pc:spChg chg="del">
          <ac:chgData name="Johann Bock Severin" userId="3b36179260fc8001" providerId="LiveId" clId="{548266E9-750B-444D-80A9-D85489583505}" dt="2023-06-14T06:48:38.984" v="2999"/>
          <ac:spMkLst>
            <pc:docMk/>
            <pc:sldMk cId="2028945038" sldId="268"/>
            <ac:spMk id="13" creationId="{8683E14D-2BE9-4830-5C56-FB63CB428AD5}"/>
          </ac:spMkLst>
        </pc:spChg>
        <pc:spChg chg="add mod">
          <ac:chgData name="Johann Bock Severin" userId="3b36179260fc8001" providerId="LiveId" clId="{548266E9-750B-444D-80A9-D85489583505}" dt="2023-06-14T06:49:24.077" v="3056" actId="1076"/>
          <ac:spMkLst>
            <pc:docMk/>
            <pc:sldMk cId="2028945038" sldId="268"/>
            <ac:spMk id="14" creationId="{12915411-0483-4CF4-AFC7-D60402BB1B84}"/>
          </ac:spMkLst>
        </pc:spChg>
        <pc:picChg chg="del">
          <ac:chgData name="Johann Bock Severin" userId="3b36179260fc8001" providerId="LiveId" clId="{548266E9-750B-444D-80A9-D85489583505}" dt="2023-06-14T06:47:17.655" v="2983" actId="478"/>
          <ac:picMkLst>
            <pc:docMk/>
            <pc:sldMk cId="2028945038" sldId="268"/>
            <ac:picMk id="3" creationId="{9AD0D8FF-B820-1ACD-7A94-359C0FC8ECAE}"/>
          </ac:picMkLst>
        </pc:picChg>
        <pc:picChg chg="add mod">
          <ac:chgData name="Johann Bock Severin" userId="3b36179260fc8001" providerId="LiveId" clId="{548266E9-750B-444D-80A9-D85489583505}" dt="2023-06-14T06:47:51.581" v="2995" actId="1076"/>
          <ac:picMkLst>
            <pc:docMk/>
            <pc:sldMk cId="2028945038" sldId="268"/>
            <ac:picMk id="4" creationId="{1069E8E3-9162-4ABA-F71A-CCFB53436F4F}"/>
          </ac:picMkLst>
        </pc:picChg>
      </pc:sldChg>
      <pc:sldChg chg="add del">
        <pc:chgData name="Johann Bock Severin" userId="3b36179260fc8001" providerId="LiveId" clId="{548266E9-750B-444D-80A9-D85489583505}" dt="2023-06-13T09:46:23.438" v="2107"/>
        <pc:sldMkLst>
          <pc:docMk/>
          <pc:sldMk cId="2920823483" sldId="268"/>
        </pc:sldMkLst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3464228542" sldId="268"/>
        </pc:sldMkLst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1072166046" sldId="269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2086785683" sldId="269"/>
        </pc:sldMkLst>
      </pc:sldChg>
      <pc:sldChg chg="addSp delSp modSp add del mod delAnim">
        <pc:chgData name="Johann Bock Severin" userId="3b36179260fc8001" providerId="LiveId" clId="{548266E9-750B-444D-80A9-D85489583505}" dt="2023-06-14T10:14:39.090" v="3449" actId="47"/>
        <pc:sldMkLst>
          <pc:docMk/>
          <pc:sldMk cId="3472123915" sldId="269"/>
        </pc:sldMkLst>
        <pc:spChg chg="del">
          <ac:chgData name="Johann Bock Severin" userId="3b36179260fc8001" providerId="LiveId" clId="{548266E9-750B-444D-80A9-D85489583505}" dt="2023-06-14T06:55:09.502" v="3062" actId="478"/>
          <ac:spMkLst>
            <pc:docMk/>
            <pc:sldMk cId="3472123915" sldId="269"/>
            <ac:spMk id="2" creationId="{34671FDA-25B2-F31F-CE59-E0A8BCD4F21C}"/>
          </ac:spMkLst>
        </pc:spChg>
        <pc:spChg chg="del">
          <ac:chgData name="Johann Bock Severin" userId="3b36179260fc8001" providerId="LiveId" clId="{548266E9-750B-444D-80A9-D85489583505}" dt="2023-06-14T06:55:03.346" v="3061" actId="478"/>
          <ac:spMkLst>
            <pc:docMk/>
            <pc:sldMk cId="3472123915" sldId="269"/>
            <ac:spMk id="3" creationId="{EE287FD9-B7AF-2DDB-CAD9-DFE7294ED433}"/>
          </ac:spMkLst>
        </pc:spChg>
        <pc:spChg chg="add mod">
          <ac:chgData name="Johann Bock Severin" userId="3b36179260fc8001" providerId="LiveId" clId="{548266E9-750B-444D-80A9-D85489583505}" dt="2023-06-14T06:58:07.161" v="3124" actId="164"/>
          <ac:spMkLst>
            <pc:docMk/>
            <pc:sldMk cId="3472123915" sldId="269"/>
            <ac:spMk id="6" creationId="{4D58CEF1-E8FE-20EA-7981-DC1E5E62F504}"/>
          </ac:spMkLst>
        </pc:spChg>
        <pc:spChg chg="add mod">
          <ac:chgData name="Johann Bock Severin" userId="3b36179260fc8001" providerId="LiveId" clId="{548266E9-750B-444D-80A9-D85489583505}" dt="2023-06-14T06:58:07.161" v="3124" actId="164"/>
          <ac:spMkLst>
            <pc:docMk/>
            <pc:sldMk cId="3472123915" sldId="269"/>
            <ac:spMk id="8" creationId="{C2BDE6BE-9666-6199-97BD-43013943D24C}"/>
          </ac:spMkLst>
        </pc:spChg>
        <pc:spChg chg="del">
          <ac:chgData name="Johann Bock Severin" userId="3b36179260fc8001" providerId="LiveId" clId="{548266E9-750B-444D-80A9-D85489583505}" dt="2023-06-14T06:55:03.346" v="3061" actId="478"/>
          <ac:spMkLst>
            <pc:docMk/>
            <pc:sldMk cId="3472123915" sldId="269"/>
            <ac:spMk id="9" creationId="{C0660757-6799-9E19-9089-43F4D416A2E3}"/>
          </ac:spMkLst>
        </pc:spChg>
        <pc:spChg chg="add mod">
          <ac:chgData name="Johann Bock Severin" userId="3b36179260fc8001" providerId="LiveId" clId="{548266E9-750B-444D-80A9-D85489583505}" dt="2023-06-14T06:58:07.161" v="3124" actId="164"/>
          <ac:spMkLst>
            <pc:docMk/>
            <pc:sldMk cId="3472123915" sldId="269"/>
            <ac:spMk id="10" creationId="{C1C51DE6-9D18-5C97-4878-1B24B2FC2F05}"/>
          </ac:spMkLst>
        </pc:spChg>
        <pc:spChg chg="add mod">
          <ac:chgData name="Johann Bock Severin" userId="3b36179260fc8001" providerId="LiveId" clId="{548266E9-750B-444D-80A9-D85489583505}" dt="2023-06-14T07:02:38.335" v="3444" actId="20577"/>
          <ac:spMkLst>
            <pc:docMk/>
            <pc:sldMk cId="3472123915" sldId="269"/>
            <ac:spMk id="12" creationId="{E4139BD0-94D0-0896-F3DA-04E2DE0AB05A}"/>
          </ac:spMkLst>
        </pc:spChg>
        <pc:grpChg chg="add mod">
          <ac:chgData name="Johann Bock Severin" userId="3b36179260fc8001" providerId="LiveId" clId="{548266E9-750B-444D-80A9-D85489583505}" dt="2023-06-14T06:58:10.147" v="3125" actId="1076"/>
          <ac:grpSpMkLst>
            <pc:docMk/>
            <pc:sldMk cId="3472123915" sldId="269"/>
            <ac:grpSpMk id="11" creationId="{959E2FC9-463B-7F26-36ED-9F061EF24B50}"/>
          </ac:grpSpMkLst>
        </pc:grpChg>
        <pc:picChg chg="add mod">
          <ac:chgData name="Johann Bock Severin" userId="3b36179260fc8001" providerId="LiveId" clId="{548266E9-750B-444D-80A9-D85489583505}" dt="2023-06-14T06:58:07.161" v="3124" actId="164"/>
          <ac:picMkLst>
            <pc:docMk/>
            <pc:sldMk cId="3472123915" sldId="269"/>
            <ac:picMk id="5" creationId="{95067B02-65FF-93C4-E751-9BB02C38AEFB}"/>
          </ac:picMkLst>
        </pc:picChg>
        <pc:picChg chg="del">
          <ac:chgData name="Johann Bock Severin" userId="3b36179260fc8001" providerId="LiveId" clId="{548266E9-750B-444D-80A9-D85489583505}" dt="2023-06-14T06:55:03.346" v="3061" actId="478"/>
          <ac:picMkLst>
            <pc:docMk/>
            <pc:sldMk cId="3472123915" sldId="269"/>
            <ac:picMk id="7" creationId="{D3E2C11E-2E05-F4F3-0FB7-54641737F919}"/>
          </ac:picMkLst>
        </pc:picChg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545140987" sldId="270"/>
        </pc:sldMkLst>
      </pc:sldChg>
      <pc:sldChg chg="add del">
        <pc:chgData name="Johann Bock Severin" userId="3b36179260fc8001" providerId="LiveId" clId="{548266E9-750B-444D-80A9-D85489583505}" dt="2023-06-14T10:32:40.616" v="3450" actId="47"/>
        <pc:sldMkLst>
          <pc:docMk/>
          <pc:sldMk cId="2180467487" sldId="270"/>
        </pc:sldMkLst>
      </pc:sldChg>
      <pc:sldChg chg="add del">
        <pc:chgData name="Johann Bock Severin" userId="3b36179260fc8001" providerId="LiveId" clId="{548266E9-750B-444D-80A9-D85489583505}" dt="2023-06-14T10:14:33.219" v="3446" actId="47"/>
        <pc:sldMkLst>
          <pc:docMk/>
          <pc:sldMk cId="3776376340" sldId="270"/>
        </pc:sldMkLst>
      </pc:sldChg>
      <pc:sldChg chg="add">
        <pc:chgData name="Johann Bock Severin" userId="3b36179260fc8001" providerId="LiveId" clId="{548266E9-750B-444D-80A9-D85489583505}" dt="2023-06-14T10:14:37.786" v="3448"/>
        <pc:sldMkLst>
          <pc:docMk/>
          <pc:sldMk cId="4029034519" sldId="271"/>
        </pc:sldMkLst>
      </pc:sldChg>
      <pc:sldChg chg="delSp add mod">
        <pc:chgData name="Johann Bock Severin" userId="3b36179260fc8001" providerId="LiveId" clId="{548266E9-750B-444D-80A9-D85489583505}" dt="2023-06-14T11:13:48.203" v="3455" actId="478"/>
        <pc:sldMkLst>
          <pc:docMk/>
          <pc:sldMk cId="3722743832" sldId="272"/>
        </pc:sldMkLst>
        <pc:grpChg chg="del">
          <ac:chgData name="Johann Bock Severin" userId="3b36179260fc8001" providerId="LiveId" clId="{548266E9-750B-444D-80A9-D85489583505}" dt="2023-06-14T11:13:48.203" v="3455" actId="478"/>
          <ac:grpSpMkLst>
            <pc:docMk/>
            <pc:sldMk cId="3722743832" sldId="272"/>
            <ac:grpSpMk id="11" creationId="{959E2FC9-463B-7F26-36ED-9F061EF24B50}"/>
          </ac:grpSpMkLst>
        </pc:grpChg>
      </pc:sldChg>
      <pc:sldChg chg="addSp delSp modSp add mod">
        <pc:chgData name="Johann Bock Severin" userId="3b36179260fc8001" providerId="LiveId" clId="{548266E9-750B-444D-80A9-D85489583505}" dt="2023-06-14T11:13:57.982" v="3461"/>
        <pc:sldMkLst>
          <pc:docMk/>
          <pc:sldMk cId="3028654612" sldId="273"/>
        </pc:sldMkLst>
        <pc:spChg chg="del mod">
          <ac:chgData name="Johann Bock Severin" userId="3b36179260fc8001" providerId="LiveId" clId="{548266E9-750B-444D-80A9-D85489583505}" dt="2023-06-14T11:13:57.982" v="3461"/>
          <ac:spMkLst>
            <pc:docMk/>
            <pc:sldMk cId="3028654612" sldId="273"/>
            <ac:spMk id="12" creationId="{E4139BD0-94D0-0896-F3DA-04E2DE0AB05A}"/>
          </ac:spMkLst>
        </pc:spChg>
        <pc:grpChg chg="del">
          <ac:chgData name="Johann Bock Severin" userId="3b36179260fc8001" providerId="LiveId" clId="{548266E9-750B-444D-80A9-D85489583505}" dt="2023-06-14T11:13:52.356" v="3457" actId="478"/>
          <ac:grpSpMkLst>
            <pc:docMk/>
            <pc:sldMk cId="3028654612" sldId="273"/>
            <ac:grpSpMk id="11" creationId="{959E2FC9-463B-7F26-36ED-9F061EF24B50}"/>
          </ac:grpSpMkLst>
        </pc:grpChg>
        <pc:picChg chg="add mod">
          <ac:chgData name="Johann Bock Severin" userId="3b36179260fc8001" providerId="LiveId" clId="{548266E9-750B-444D-80A9-D85489583505}" dt="2023-06-14T11:13:52.568" v="3458"/>
          <ac:picMkLst>
            <pc:docMk/>
            <pc:sldMk cId="3028654612" sldId="273"/>
            <ac:picMk id="2" creationId="{62B5E0E5-61F6-F970-3097-F56E5CBAB2EB}"/>
          </ac:picMkLst>
        </pc:picChg>
      </pc:sldChg>
    </pc:docChg>
  </pc:docChgLst>
  <pc:docChgLst>
    <pc:chgData name="Johann Bock Severin" userId="3b36179260fc8001" providerId="LiveId" clId="{94D59B84-6FF3-41C2-90A2-9B2CA6C51653}"/>
    <pc:docChg chg="undo redo custSel addSld delSld modSld sldOrd">
      <pc:chgData name="Johann Bock Severin" userId="3b36179260fc8001" providerId="LiveId" clId="{94D59B84-6FF3-41C2-90A2-9B2CA6C51653}" dt="2023-05-24T12:36:35.613" v="1457"/>
      <pc:docMkLst>
        <pc:docMk/>
      </pc:docMkLst>
      <pc:sldChg chg="addSp delSp modSp mod">
        <pc:chgData name="Johann Bock Severin" userId="3b36179260fc8001" providerId="LiveId" clId="{94D59B84-6FF3-41C2-90A2-9B2CA6C51653}" dt="2023-05-24T12:36:35.613" v="1457"/>
        <pc:sldMkLst>
          <pc:docMk/>
          <pc:sldMk cId="1081971358" sldId="256"/>
        </pc:sldMkLst>
        <pc:spChg chg="add del mod">
          <ac:chgData name="Johann Bock Severin" userId="3b36179260fc8001" providerId="LiveId" clId="{94D59B84-6FF3-41C2-90A2-9B2CA6C51653}" dt="2023-05-24T10:26:57.159" v="211" actId="12084"/>
          <ac:spMkLst>
            <pc:docMk/>
            <pc:sldMk cId="1081971358" sldId="256"/>
            <ac:spMk id="2" creationId="{BE163612-2DB9-EB87-6695-A5AD84CA5E39}"/>
          </ac:spMkLst>
        </pc:spChg>
        <pc:spChg chg="del">
          <ac:chgData name="Johann Bock Severin" userId="3b36179260fc8001" providerId="LiveId" clId="{94D59B84-6FF3-41C2-90A2-9B2CA6C51653}" dt="2023-05-24T10:24:27.908" v="4" actId="478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94D59B84-6FF3-41C2-90A2-9B2CA6C51653}" dt="2023-05-24T10:24:24.550" v="3" actId="20577"/>
          <ac:spMkLst>
            <pc:docMk/>
            <pc:sldMk cId="1081971358" sldId="256"/>
            <ac:spMk id="7" creationId="{19B8F91F-D835-2B65-F3E1-1318683CD06A}"/>
          </ac:spMkLst>
        </pc:spChg>
        <pc:spChg chg="add del mod">
          <ac:chgData name="Johann Bock Severin" userId="3b36179260fc8001" providerId="LiveId" clId="{94D59B84-6FF3-41C2-90A2-9B2CA6C51653}" dt="2023-05-24T10:29:15.016" v="258"/>
          <ac:spMkLst>
            <pc:docMk/>
            <pc:sldMk cId="1081971358" sldId="256"/>
            <ac:spMk id="8" creationId="{00596DFC-29B4-5893-54D9-86F34DEE9827}"/>
          </ac:spMkLst>
        </pc:spChg>
        <pc:spChg chg="add del mod">
          <ac:chgData name="Johann Bock Severin" userId="3b36179260fc8001" providerId="LiveId" clId="{94D59B84-6FF3-41C2-90A2-9B2CA6C51653}" dt="2023-05-24T10:30:36.337" v="360" actId="767"/>
          <ac:spMkLst>
            <pc:docMk/>
            <pc:sldMk cId="1081971358" sldId="256"/>
            <ac:spMk id="10" creationId="{C63F3BE3-7E05-2BAD-B51F-4F41A7C3C713}"/>
          </ac:spMkLst>
        </pc:spChg>
        <pc:graphicFrameChg chg="add del mod">
          <ac:chgData name="Johann Bock Severin" userId="3b36179260fc8001" providerId="LiveId" clId="{94D59B84-6FF3-41C2-90A2-9B2CA6C51653}" dt="2023-05-24T10:26:41.301" v="208" actId="12084"/>
          <ac:graphicFrameMkLst>
            <pc:docMk/>
            <pc:sldMk cId="1081971358" sldId="256"/>
            <ac:graphicFrameMk id="3" creationId="{61A9804B-B8DF-3217-734D-1133C15D317E}"/>
          </ac:graphicFrameMkLst>
        </pc:graphicFrameChg>
        <pc:graphicFrameChg chg="add mod">
          <ac:chgData name="Johann Bock Severin" userId="3b36179260fc8001" providerId="LiveId" clId="{94D59B84-6FF3-41C2-90A2-9B2CA6C51653}" dt="2023-05-24T12:36:35.613" v="1457"/>
          <ac:graphicFrameMkLst>
            <pc:docMk/>
            <pc:sldMk cId="1081971358" sldId="256"/>
            <ac:graphicFrameMk id="6" creationId="{7D4C5ED5-9A62-1923-381F-AB4823B33E51}"/>
          </ac:graphicFrameMkLst>
        </pc:graphicFrameChg>
        <pc:picChg chg="del">
          <ac:chgData name="Johann Bock Severin" userId="3b36179260fc8001" providerId="LiveId" clId="{94D59B84-6FF3-41C2-90A2-9B2CA6C51653}" dt="2023-05-24T10:24:27.908" v="4" actId="478"/>
          <ac:picMkLst>
            <pc:docMk/>
            <pc:sldMk cId="1081971358" sldId="256"/>
            <ac:picMk id="5" creationId="{647FF0EF-167D-9D25-2D6E-FD90D1047E5E}"/>
          </ac:picMkLst>
        </pc:picChg>
        <pc:picChg chg="del">
          <ac:chgData name="Johann Bock Severin" userId="3b36179260fc8001" providerId="LiveId" clId="{94D59B84-6FF3-41C2-90A2-9B2CA6C51653}" dt="2023-05-24T10:24:27.908" v="4" actId="478"/>
          <ac:picMkLst>
            <pc:docMk/>
            <pc:sldMk cId="1081971358" sldId="256"/>
            <ac:picMk id="9" creationId="{6EE9135E-1B3D-528B-35FD-A2FA2FE0C6FC}"/>
          </ac:picMkLst>
        </pc:picChg>
      </pc:sldChg>
      <pc:sldChg chg="addSp delSp modSp add del mod">
        <pc:chgData name="Johann Bock Severin" userId="3b36179260fc8001" providerId="LiveId" clId="{94D59B84-6FF3-41C2-90A2-9B2CA6C51653}" dt="2023-05-24T10:32:48.052" v="536" actId="47"/>
        <pc:sldMkLst>
          <pc:docMk/>
          <pc:sldMk cId="887722665" sldId="257"/>
        </pc:sldMkLst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3" creationId="{D8FB2CD1-2B7B-2163-DD37-6721A69891AA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4" creationId="{515EDFD1-2585-69C4-0007-37FFEFAC7E2E}"/>
          </ac:spMkLst>
        </pc:spChg>
        <pc:spChg chg="mod topLvl">
          <ac:chgData name="Johann Bock Severin" userId="3b36179260fc8001" providerId="LiveId" clId="{94D59B84-6FF3-41C2-90A2-9B2CA6C51653}" dt="2023-05-24T10:31:07.672" v="363" actId="165"/>
          <ac:spMkLst>
            <pc:docMk/>
            <pc:sldMk cId="887722665" sldId="257"/>
            <ac:spMk id="5" creationId="{558D63E7-9146-AB18-8516-461684FAAEDF}"/>
          </ac:spMkLst>
        </pc:spChg>
        <pc:spChg chg="mod topLvl">
          <ac:chgData name="Johann Bock Severin" userId="3b36179260fc8001" providerId="LiveId" clId="{94D59B84-6FF3-41C2-90A2-9B2CA6C51653}" dt="2023-05-24T10:31:07.672" v="363" actId="165"/>
          <ac:spMkLst>
            <pc:docMk/>
            <pc:sldMk cId="887722665" sldId="257"/>
            <ac:spMk id="8" creationId="{E62D21CE-27D0-7214-6DBB-78DEE67E8C41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9" creationId="{829045E7-D229-890A-3363-E2A9EB6ADD37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0" creationId="{A635BAC0-4999-9E2D-C970-269DC5ED0FCB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1" creationId="{A9826D83-71A3-A180-9AA8-5754CAFA82BC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2" creationId="{42837C03-610C-EC94-F878-0F3BC96D366F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3" creationId="{B63FD486-17CD-2B74-B996-1050804E0FD4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4" creationId="{7FC7BB10-03F7-FCB5-2584-2A3D2D0DF68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5" creationId="{A83C1724-3F24-B457-28A2-72A50F403D2D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6" creationId="{5AB4FA52-B02E-6DE8-22F1-00711B44DDFA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7" creationId="{A8ECB3B7-C10B-9793-C767-09B592414E44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8" creationId="{14F9EC05-AB54-36DF-82DF-A8EA945C2B23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9" creationId="{B76569B1-6E0B-0269-1FD6-09FEEAF7B026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0" creationId="{C14036DF-E288-1663-A85D-0E8CE9D6DD7F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1" creationId="{8E177821-247E-2A8D-04B2-A8332419FDAC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2" creationId="{6C3CBB33-8B14-4602-8D9F-FCCDF900AD5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3" creationId="{969238B7-1A15-8C3E-8FDB-0B0975B17A60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4" creationId="{171F9D71-23EA-7BFD-7F9D-625C1CE5B015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5" creationId="{AB745F28-D391-C971-4EB9-282DC53E3A8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6" creationId="{1BAE2FA8-8A50-94CD-DA98-8EB158BCFE37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7" creationId="{E4A89407-79C7-3E49-AF07-5B8403F518FB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8" creationId="{0B3A8E42-A3A8-9061-E1F2-AD448B73F8B5}"/>
          </ac:spMkLst>
        </pc:spChg>
        <pc:spChg chg="add del mod">
          <ac:chgData name="Johann Bock Severin" userId="3b36179260fc8001" providerId="LiveId" clId="{94D59B84-6FF3-41C2-90A2-9B2CA6C51653}" dt="2023-05-24T10:32:34.221" v="524" actId="767"/>
          <ac:spMkLst>
            <pc:docMk/>
            <pc:sldMk cId="887722665" sldId="257"/>
            <ac:spMk id="29" creationId="{273BF08C-50CE-C637-C021-B685DE9E9228}"/>
          </ac:spMkLst>
        </pc:spChg>
        <pc:grpChg chg="del mod">
          <ac:chgData name="Johann Bock Severin" userId="3b36179260fc8001" providerId="LiveId" clId="{94D59B84-6FF3-41C2-90A2-9B2CA6C51653}" dt="2023-05-24T10:31:07.672" v="363" actId="165"/>
          <ac:grpSpMkLst>
            <pc:docMk/>
            <pc:sldMk cId="887722665" sldId="257"/>
            <ac:grpSpMk id="2" creationId="{ECFCE757-3DD8-1A35-D475-DDA3855FE2C8}"/>
          </ac:grpSpMkLst>
        </pc:grpChg>
        <pc:graphicFrameChg chg="del">
          <ac:chgData name="Johann Bock Severin" userId="3b36179260fc8001" providerId="LiveId" clId="{94D59B84-6FF3-41C2-90A2-9B2CA6C51653}" dt="2023-05-24T10:30:58.991" v="362" actId="18245"/>
          <ac:graphicFrameMkLst>
            <pc:docMk/>
            <pc:sldMk cId="887722665" sldId="257"/>
            <ac:graphicFrameMk id="6" creationId="{7D4C5ED5-9A62-1923-381F-AB4823B33E51}"/>
          </ac:graphicFrameMkLst>
        </pc:graphicFrame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179996495" sldId="257"/>
        </pc:sldMkLst>
      </pc:sldChg>
      <pc:sldChg chg="addSp delSp modSp add mod">
        <pc:chgData name="Johann Bock Severin" userId="3b36179260fc8001" providerId="LiveId" clId="{94D59B84-6FF3-41C2-90A2-9B2CA6C51653}" dt="2023-05-24T10:35:08.650" v="874" actId="14100"/>
        <pc:sldMkLst>
          <pc:docMk/>
          <pc:sldMk cId="1306840353" sldId="258"/>
        </pc:sldMkLst>
        <pc:spChg chg="add mod">
          <ac:chgData name="Johann Bock Severin" userId="3b36179260fc8001" providerId="LiveId" clId="{94D59B84-6FF3-41C2-90A2-9B2CA6C51653}" dt="2023-05-24T10:35:08.650" v="874" actId="14100"/>
          <ac:spMkLst>
            <pc:docMk/>
            <pc:sldMk cId="1306840353" sldId="258"/>
            <ac:spMk id="2" creationId="{B5A55A0B-B155-0029-1C86-63D58FF4CE36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3" creationId="{D8FB2CD1-2B7B-2163-DD37-6721A69891AA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4" creationId="{515EDFD1-2585-69C4-0007-37FFEFAC7E2E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5" creationId="{558D63E7-9146-AB18-8516-461684FAAEDF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8" creationId="{E62D21CE-27D0-7214-6DBB-78DEE67E8C41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9" creationId="{829045E7-D229-890A-3363-E2A9EB6ADD37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10" creationId="{A635BAC0-4999-9E2D-C970-269DC5ED0FCB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1" creationId="{A9826D83-71A3-A180-9AA8-5754CAFA82BC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2" creationId="{42837C03-610C-EC94-F878-0F3BC96D366F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3" creationId="{B63FD486-17CD-2B74-B996-1050804E0FD4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4" creationId="{7FC7BB10-03F7-FCB5-2584-2A3D2D0DF682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5" creationId="{A83C1724-3F24-B457-28A2-72A50F403D2D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17" creationId="{A8ECB3B7-C10B-9793-C767-09B592414E44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18" creationId="{14F9EC05-AB54-36DF-82DF-A8EA945C2B23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9" creationId="{B76569B1-6E0B-0269-1FD6-09FEEAF7B026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0" creationId="{C14036DF-E288-1663-A85D-0E8CE9D6DD7F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1" creationId="{8E177821-247E-2A8D-04B2-A8332419FDAC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23" creationId="{969238B7-1A15-8C3E-8FDB-0B0975B17A60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24" creationId="{171F9D71-23EA-7BFD-7F9D-625C1CE5B015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5" creationId="{AB745F28-D391-C971-4EB9-282DC53E3A82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6" creationId="{1BAE2FA8-8A50-94CD-DA98-8EB158BCFE37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7" creationId="{E4A89407-79C7-3E49-AF07-5B8403F518FB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8" creationId="{0B3A8E42-A3A8-9061-E1F2-AD448B73F8B5}"/>
          </ac:spMkLst>
        </pc:sp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915777516" sldId="258"/>
        </pc:sldMkLst>
      </pc:sldChg>
      <pc:sldChg chg="add ord">
        <pc:chgData name="Johann Bock Severin" userId="3b36179260fc8001" providerId="LiveId" clId="{94D59B84-6FF3-41C2-90A2-9B2CA6C51653}" dt="2023-05-24T10:32:46.626" v="535"/>
        <pc:sldMkLst>
          <pc:docMk/>
          <pc:sldMk cId="461210800" sldId="259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557976049" sldId="259"/>
        </pc:sldMkLst>
      </pc:sldChg>
      <pc:sldChg chg="add del">
        <pc:chgData name="Johann Bock Severin" userId="3b36179260fc8001" providerId="LiveId" clId="{94D59B84-6FF3-41C2-90A2-9B2CA6C51653}" dt="2023-05-24T10:32:40.193" v="532" actId="2890"/>
        <pc:sldMkLst>
          <pc:docMk/>
          <pc:sldMk cId="1603754589" sldId="259"/>
        </pc:sldMkLst>
      </pc:sldChg>
      <pc:sldChg chg="addSp delSp modSp add mod">
        <pc:chgData name="Johann Bock Severin" userId="3b36179260fc8001" providerId="LiveId" clId="{94D59B84-6FF3-41C2-90A2-9B2CA6C51653}" dt="2023-05-24T10:37:07.232" v="1161" actId="20577"/>
        <pc:sldMkLst>
          <pc:docMk/>
          <pc:sldMk cId="112822279" sldId="260"/>
        </pc:sldMkLst>
        <pc:spChg chg="add del mod">
          <ac:chgData name="Johann Bock Severin" userId="3b36179260fc8001" providerId="LiveId" clId="{94D59B84-6FF3-41C2-90A2-9B2CA6C51653}" dt="2023-05-24T10:35:23.249" v="879"/>
          <ac:spMkLst>
            <pc:docMk/>
            <pc:sldMk cId="112822279" sldId="260"/>
            <ac:spMk id="2" creationId="{E433E46A-5930-327F-A7B3-B83F0D68BBF4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3" creationId="{D8FB2CD1-2B7B-2163-DD37-6721A69891AA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4" creationId="{515EDFD1-2585-69C4-0007-37FFEFAC7E2E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5" creationId="{558D63E7-9146-AB18-8516-461684FAAEDF}"/>
          </ac:spMkLst>
        </pc:spChg>
        <pc:spChg chg="add mod">
          <ac:chgData name="Johann Bock Severin" userId="3b36179260fc8001" providerId="LiveId" clId="{94D59B84-6FF3-41C2-90A2-9B2CA6C51653}" dt="2023-05-24T10:37:07.232" v="1161" actId="20577"/>
          <ac:spMkLst>
            <pc:docMk/>
            <pc:sldMk cId="112822279" sldId="260"/>
            <ac:spMk id="6" creationId="{2CB3119A-BCCE-E4D2-F0BF-760CBAF61935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8" creationId="{E62D21CE-27D0-7214-6DBB-78DEE67E8C41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9" creationId="{829045E7-D229-890A-3363-E2A9EB6ADD37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0" creationId="{A635BAC0-4999-9E2D-C970-269DC5ED0FCB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1" creationId="{A9826D83-71A3-A180-9AA8-5754CAFA82BC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2" creationId="{42837C03-610C-EC94-F878-0F3BC96D366F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3" creationId="{B63FD486-17CD-2B74-B996-1050804E0FD4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4" creationId="{7FC7BB10-03F7-FCB5-2584-2A3D2D0DF682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5" creationId="{A83C1724-3F24-B457-28A2-72A50F403D2D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7" creationId="{A8ECB3B7-C10B-9793-C767-09B592414E44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8" creationId="{14F9EC05-AB54-36DF-82DF-A8EA945C2B23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9" creationId="{B76569B1-6E0B-0269-1FD6-09FEEAF7B026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0" creationId="{C14036DF-E288-1663-A85D-0E8CE9D6DD7F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1" creationId="{8E177821-247E-2A8D-04B2-A8332419FDAC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3" creationId="{969238B7-1A15-8C3E-8FDB-0B0975B17A60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4" creationId="{171F9D71-23EA-7BFD-7F9D-625C1CE5B015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5" creationId="{AB745F28-D391-C971-4EB9-282DC53E3A82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6" creationId="{1BAE2FA8-8A50-94CD-DA98-8EB158BCFE37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7" creationId="{E4A89407-79C7-3E49-AF07-5B8403F518FB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8" creationId="{0B3A8E42-A3A8-9061-E1F2-AD448B73F8B5}"/>
          </ac:spMkLst>
        </pc:sp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1244474174" sldId="260"/>
        </pc:sldMkLst>
      </pc:sldChg>
      <pc:sldChg chg="add del">
        <pc:chgData name="Johann Bock Severin" userId="3b36179260fc8001" providerId="LiveId" clId="{94D59B84-6FF3-41C2-90A2-9B2CA6C51653}" dt="2023-05-24T10:32:39.973" v="531" actId="2890"/>
        <pc:sldMkLst>
          <pc:docMk/>
          <pc:sldMk cId="1828364655" sldId="260"/>
        </pc:sldMkLst>
      </pc:sldChg>
      <pc:sldChg chg="add del">
        <pc:chgData name="Johann Bock Severin" userId="3b36179260fc8001" providerId="LiveId" clId="{94D59B84-6FF3-41C2-90A2-9B2CA6C51653}" dt="2023-05-24T10:32:39.737" v="530" actId="2890"/>
        <pc:sldMkLst>
          <pc:docMk/>
          <pc:sldMk cId="642434297" sldId="261"/>
        </pc:sldMkLst>
      </pc:sldChg>
      <pc:sldChg chg="addSp delSp modSp add mod">
        <pc:chgData name="Johann Bock Severin" userId="3b36179260fc8001" providerId="LiveId" clId="{94D59B84-6FF3-41C2-90A2-9B2CA6C51653}" dt="2023-05-24T10:59:09.036" v="1456" actId="20577"/>
        <pc:sldMkLst>
          <pc:docMk/>
          <pc:sldMk cId="1265561452" sldId="261"/>
        </pc:sldMkLst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3" creationId="{D8FB2CD1-2B7B-2163-DD37-6721A69891AA}"/>
          </ac:spMkLst>
        </pc:spChg>
        <pc:spChg chg="add del mod">
          <ac:chgData name="Johann Bock Severin" userId="3b36179260fc8001" providerId="LiveId" clId="{94D59B84-6FF3-41C2-90A2-9B2CA6C51653}" dt="2023-05-24T10:38:20.676" v="1170"/>
          <ac:spMkLst>
            <pc:docMk/>
            <pc:sldMk cId="1265561452" sldId="261"/>
            <ac:spMk id="5" creationId="{EA2F6F33-6563-6C8A-A5E3-7C248B5CCDCE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6" creationId="{2CB3119A-BCCE-E4D2-F0BF-760CBAF61935}"/>
          </ac:spMkLst>
        </pc:spChg>
        <pc:spChg chg="add mod">
          <ac:chgData name="Johann Bock Severin" userId="3b36179260fc8001" providerId="LiveId" clId="{94D59B84-6FF3-41C2-90A2-9B2CA6C51653}" dt="2023-05-24T10:59:09.036" v="1456" actId="20577"/>
          <ac:spMkLst>
            <pc:docMk/>
            <pc:sldMk cId="1265561452" sldId="261"/>
            <ac:spMk id="8" creationId="{11ECE128-90BF-CDBF-B7F5-4FC8AA015108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2" creationId="{42837C03-610C-EC94-F878-0F3BC96D366F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4" creationId="{7FC7BB10-03F7-FCB5-2584-2A3D2D0DF682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0" creationId="{C14036DF-E288-1663-A85D-0E8CE9D6DD7F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6" creationId="{1BAE2FA8-8A50-94CD-DA98-8EB158BCFE37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8" creationId="{0B3A8E42-A3A8-9061-E1F2-AD448B73F8B5}"/>
          </ac:spMkLst>
        </pc:spChg>
        <pc:picChg chg="add mod">
          <ac:chgData name="Johann Bock Severin" userId="3b36179260fc8001" providerId="LiveId" clId="{94D59B84-6FF3-41C2-90A2-9B2CA6C51653}" dt="2023-05-24T10:39:35.627" v="1376" actId="1076"/>
          <ac:picMkLst>
            <pc:docMk/>
            <pc:sldMk cId="1265561452" sldId="261"/>
            <ac:picMk id="4" creationId="{C891309C-2852-4A10-F476-496CF4250018}"/>
          </ac:picMkLst>
        </pc:pic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4262155961" sldId="261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2409536344" sldId="262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022336877" sldId="263"/>
        </pc:sldMkLst>
      </pc:sldChg>
    </pc:docChg>
  </pc:docChgLst>
  <pc:docChgLst>
    <pc:chgData name="Johann Bock Severin" userId="3b36179260fc8001" providerId="LiveId" clId="{11187655-FCC6-443F-BC9B-22BF8148DFF6}"/>
    <pc:docChg chg="custSel addSld delSld modSld">
      <pc:chgData name="Johann Bock Severin" userId="3b36179260fc8001" providerId="LiveId" clId="{11187655-FCC6-443F-BC9B-22BF8148DFF6}" dt="2023-08-16T10:43:22.721" v="460" actId="20577"/>
      <pc:docMkLst>
        <pc:docMk/>
      </pc:docMkLst>
      <pc:sldChg chg="new del">
        <pc:chgData name="Johann Bock Severin" userId="3b36179260fc8001" providerId="LiveId" clId="{11187655-FCC6-443F-BC9B-22BF8148DFF6}" dt="2023-08-16T10:26:53.524" v="5" actId="47"/>
        <pc:sldMkLst>
          <pc:docMk/>
          <pc:sldMk cId="2364087125" sldId="256"/>
        </pc:sldMkLst>
      </pc:sldChg>
      <pc:sldChg chg="add del">
        <pc:chgData name="Johann Bock Severin" userId="3b36179260fc8001" providerId="LiveId" clId="{11187655-FCC6-443F-BC9B-22BF8148DFF6}" dt="2023-08-16T10:26:46.642" v="3"/>
        <pc:sldMkLst>
          <pc:docMk/>
          <pc:sldMk cId="3373716938" sldId="257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2011580645" sldId="258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716836296" sldId="259"/>
        </pc:sldMkLst>
      </pc:sldChg>
      <pc:sldChg chg="add del">
        <pc:chgData name="Johann Bock Severin" userId="3b36179260fc8001" providerId="LiveId" clId="{11187655-FCC6-443F-BC9B-22BF8148DFF6}" dt="2023-08-16T10:26:46.642" v="3"/>
        <pc:sldMkLst>
          <pc:docMk/>
          <pc:sldMk cId="3664844460" sldId="261"/>
        </pc:sldMkLst>
      </pc:sldChg>
      <pc:sldChg chg="addSp delSp modSp add del mod delAnim modAnim">
        <pc:chgData name="Johann Bock Severin" userId="3b36179260fc8001" providerId="LiveId" clId="{11187655-FCC6-443F-BC9B-22BF8148DFF6}" dt="2023-08-16T10:36:02.391" v="237" actId="20577"/>
        <pc:sldMkLst>
          <pc:docMk/>
          <pc:sldMk cId="1389965400" sldId="262"/>
        </pc:sldMkLst>
        <pc:spChg chg="del">
          <ac:chgData name="Johann Bock Severin" userId="3b36179260fc8001" providerId="LiveId" clId="{11187655-FCC6-443F-BC9B-22BF8148DFF6}" dt="2023-08-16T10:27:32.502" v="12" actId="478"/>
          <ac:spMkLst>
            <pc:docMk/>
            <pc:sldMk cId="1389965400" sldId="262"/>
            <ac:spMk id="3" creationId="{5E014E98-C7AD-E4BC-09AD-2AA831591FFC}"/>
          </ac:spMkLst>
        </pc:spChg>
        <pc:spChg chg="del">
          <ac:chgData name="Johann Bock Severin" userId="3b36179260fc8001" providerId="LiveId" clId="{11187655-FCC6-443F-BC9B-22BF8148DFF6}" dt="2023-08-16T10:27:33.644" v="13" actId="478"/>
          <ac:spMkLst>
            <pc:docMk/>
            <pc:sldMk cId="1389965400" sldId="262"/>
            <ac:spMk id="5" creationId="{4DEE1C4B-E02E-25D2-519D-8BB7C26B50FE}"/>
          </ac:spMkLst>
        </pc:spChg>
        <pc:spChg chg="del">
          <ac:chgData name="Johann Bock Severin" userId="3b36179260fc8001" providerId="LiveId" clId="{11187655-FCC6-443F-BC9B-22BF8148DFF6}" dt="2023-08-16T10:27:28.119" v="8" actId="478"/>
          <ac:spMkLst>
            <pc:docMk/>
            <pc:sldMk cId="1389965400" sldId="262"/>
            <ac:spMk id="6" creationId="{6E2B0A77-7BC0-B769-98C9-08F1826BC4F4}"/>
          </ac:spMkLst>
        </pc:spChg>
        <pc:spChg chg="mod">
          <ac:chgData name="Johann Bock Severin" userId="3b36179260fc8001" providerId="LiveId" clId="{11187655-FCC6-443F-BC9B-22BF8148DFF6}" dt="2023-08-16T10:28:56.549" v="135" actId="20577"/>
          <ac:spMkLst>
            <pc:docMk/>
            <pc:sldMk cId="1389965400" sldId="262"/>
            <ac:spMk id="7" creationId="{19B8F91F-D835-2B65-F3E1-1318683CD06A}"/>
          </ac:spMkLst>
        </pc:spChg>
        <pc:spChg chg="del">
          <ac:chgData name="Johann Bock Severin" userId="3b36179260fc8001" providerId="LiveId" clId="{11187655-FCC6-443F-BC9B-22BF8148DFF6}" dt="2023-08-16T10:27:29.495" v="9" actId="478"/>
          <ac:spMkLst>
            <pc:docMk/>
            <pc:sldMk cId="1389965400" sldId="262"/>
            <ac:spMk id="8" creationId="{11D21074-4329-7499-CBBD-1464C6930554}"/>
          </ac:spMkLst>
        </pc:spChg>
        <pc:spChg chg="add mod">
          <ac:chgData name="Johann Bock Severin" userId="3b36179260fc8001" providerId="LiveId" clId="{11187655-FCC6-443F-BC9B-22BF8148DFF6}" dt="2023-08-16T10:35:09.366" v="207" actId="20577"/>
          <ac:spMkLst>
            <pc:docMk/>
            <pc:sldMk cId="1389965400" sldId="262"/>
            <ac:spMk id="13" creationId="{6F98BECE-49F3-B5AE-FF30-53843C1D15F2}"/>
          </ac:spMkLst>
        </pc:spChg>
        <pc:spChg chg="add mod">
          <ac:chgData name="Johann Bock Severin" userId="3b36179260fc8001" providerId="LiveId" clId="{11187655-FCC6-443F-BC9B-22BF8148DFF6}" dt="2023-08-16T10:36:02.391" v="237" actId="20577"/>
          <ac:spMkLst>
            <pc:docMk/>
            <pc:sldMk cId="1389965400" sldId="262"/>
            <ac:spMk id="15" creationId="{844DFB95-CD88-8D2F-0879-CC57356A5CA6}"/>
          </ac:spMkLst>
        </pc:spChg>
        <pc:grpChg chg="del mod">
          <ac:chgData name="Johann Bock Severin" userId="3b36179260fc8001" providerId="LiveId" clId="{11187655-FCC6-443F-BC9B-22BF8148DFF6}" dt="2023-08-16T10:29:14.307" v="137" actId="478"/>
          <ac:grpSpMkLst>
            <pc:docMk/>
            <pc:sldMk cId="1389965400" sldId="262"/>
            <ac:grpSpMk id="12" creationId="{79DD304C-A6A9-5174-2852-425DF5C4B8FD}"/>
          </ac:grpSpMkLst>
        </pc:grpChg>
        <pc:picChg chg="del mod">
          <ac:chgData name="Johann Bock Severin" userId="3b36179260fc8001" providerId="LiveId" clId="{11187655-FCC6-443F-BC9B-22BF8148DFF6}" dt="2023-08-16T10:29:14.307" v="137" actId="478"/>
          <ac:picMkLst>
            <pc:docMk/>
            <pc:sldMk cId="1389965400" sldId="262"/>
            <ac:picMk id="2" creationId="{DB678364-6FD5-4D98-23B2-B76BA4971953}"/>
          </ac:picMkLst>
        </pc:picChg>
        <pc:picChg chg="add mod">
          <ac:chgData name="Johann Bock Severin" userId="3b36179260fc8001" providerId="LiveId" clId="{11187655-FCC6-443F-BC9B-22BF8148DFF6}" dt="2023-08-16T10:30:31.912" v="145" actId="1076"/>
          <ac:picMkLst>
            <pc:docMk/>
            <pc:sldMk cId="1389965400" sldId="262"/>
            <ac:picMk id="9" creationId="{431726E9-1E61-F5B6-8789-AED3BD4B4D3D}"/>
          </ac:picMkLst>
        </pc:picChg>
        <pc:picChg chg="del">
          <ac:chgData name="Johann Bock Severin" userId="3b36179260fc8001" providerId="LiveId" clId="{11187655-FCC6-443F-BC9B-22BF8148DFF6}" dt="2023-08-16T10:27:30.206" v="10" actId="478"/>
          <ac:picMkLst>
            <pc:docMk/>
            <pc:sldMk cId="1389965400" sldId="262"/>
            <ac:picMk id="10" creationId="{F30934D8-3786-3945-C340-A6E9C1901D85}"/>
          </ac:picMkLst>
        </pc:picChg>
        <pc:picChg chg="del">
          <ac:chgData name="Johann Bock Severin" userId="3b36179260fc8001" providerId="LiveId" clId="{11187655-FCC6-443F-BC9B-22BF8148DFF6}" dt="2023-08-16T10:27:31.682" v="11" actId="478"/>
          <ac:picMkLst>
            <pc:docMk/>
            <pc:sldMk cId="1389965400" sldId="262"/>
            <ac:picMk id="14" creationId="{1CF731BF-7050-3E89-63C6-846A6CB4C3D5}"/>
          </ac:picMkLst>
        </pc:picChg>
      </pc:sldChg>
      <pc:sldChg chg="add del">
        <pc:chgData name="Johann Bock Severin" userId="3b36179260fc8001" providerId="LiveId" clId="{11187655-FCC6-443F-BC9B-22BF8148DFF6}" dt="2023-08-16T10:26:46.642" v="3"/>
        <pc:sldMkLst>
          <pc:docMk/>
          <pc:sldMk cId="519302211" sldId="263"/>
        </pc:sldMkLst>
      </pc:sldChg>
      <pc:sldChg chg="addSp delSp modSp add mod delAnim modAnim">
        <pc:chgData name="Johann Bock Severin" userId="3b36179260fc8001" providerId="LiveId" clId="{11187655-FCC6-443F-BC9B-22BF8148DFF6}" dt="2023-08-16T10:41:57.051" v="327"/>
        <pc:sldMkLst>
          <pc:docMk/>
          <pc:sldMk cId="1721855262" sldId="263"/>
        </pc:sldMkLst>
        <pc:spChg chg="del">
          <ac:chgData name="Johann Bock Severin" userId="3b36179260fc8001" providerId="LiveId" clId="{11187655-FCC6-443F-BC9B-22BF8148DFF6}" dt="2023-08-16T10:28:06.974" v="20" actId="478"/>
          <ac:spMkLst>
            <pc:docMk/>
            <pc:sldMk cId="1721855262" sldId="263"/>
            <ac:spMk id="3" creationId="{5E014E98-C7AD-E4BC-09AD-2AA831591FFC}"/>
          </ac:spMkLst>
        </pc:spChg>
        <pc:spChg chg="del">
          <ac:chgData name="Johann Bock Severin" userId="3b36179260fc8001" providerId="LiveId" clId="{11187655-FCC6-443F-BC9B-22BF8148DFF6}" dt="2023-08-16T10:28:06.974" v="20" actId="478"/>
          <ac:spMkLst>
            <pc:docMk/>
            <pc:sldMk cId="1721855262" sldId="263"/>
            <ac:spMk id="5" creationId="{4DEE1C4B-E02E-25D2-519D-8BB7C26B50FE}"/>
          </ac:spMkLst>
        </pc:spChg>
        <pc:spChg chg="del">
          <ac:chgData name="Johann Bock Severin" userId="3b36179260fc8001" providerId="LiveId" clId="{11187655-FCC6-443F-BC9B-22BF8148DFF6}" dt="2023-08-16T10:28:06.974" v="20" actId="478"/>
          <ac:spMkLst>
            <pc:docMk/>
            <pc:sldMk cId="1721855262" sldId="263"/>
            <ac:spMk id="6" creationId="{6E2B0A77-7BC0-B769-98C9-08F1826BC4F4}"/>
          </ac:spMkLst>
        </pc:spChg>
        <pc:spChg chg="del">
          <ac:chgData name="Johann Bock Severin" userId="3b36179260fc8001" providerId="LiveId" clId="{11187655-FCC6-443F-BC9B-22BF8148DFF6}" dt="2023-08-16T10:41:56.617" v="326" actId="478"/>
          <ac:spMkLst>
            <pc:docMk/>
            <pc:sldMk cId="1721855262" sldId="263"/>
            <ac:spMk id="7" creationId="{19B8F91F-D835-2B65-F3E1-1318683CD06A}"/>
          </ac:spMkLst>
        </pc:spChg>
        <pc:spChg chg="del">
          <ac:chgData name="Johann Bock Severin" userId="3b36179260fc8001" providerId="LiveId" clId="{11187655-FCC6-443F-BC9B-22BF8148DFF6}" dt="2023-08-16T10:28:06.974" v="20" actId="478"/>
          <ac:spMkLst>
            <pc:docMk/>
            <pc:sldMk cId="1721855262" sldId="263"/>
            <ac:spMk id="8" creationId="{11D21074-4329-7499-CBBD-1464C6930554}"/>
          </ac:spMkLst>
        </pc:spChg>
        <pc:spChg chg="add mod">
          <ac:chgData name="Johann Bock Severin" userId="3b36179260fc8001" providerId="LiveId" clId="{11187655-FCC6-443F-BC9B-22BF8148DFF6}" dt="2023-08-16T10:40:13.326" v="309" actId="1076"/>
          <ac:spMkLst>
            <pc:docMk/>
            <pc:sldMk cId="1721855262" sldId="263"/>
            <ac:spMk id="13" creationId="{8DD16F54-FA4B-8B63-82DB-622A449DC516}"/>
          </ac:spMkLst>
        </pc:spChg>
        <pc:spChg chg="add mod">
          <ac:chgData name="Johann Bock Severin" userId="3b36179260fc8001" providerId="LiveId" clId="{11187655-FCC6-443F-BC9B-22BF8148DFF6}" dt="2023-08-16T10:40:13.326" v="309" actId="1076"/>
          <ac:spMkLst>
            <pc:docMk/>
            <pc:sldMk cId="1721855262" sldId="263"/>
            <ac:spMk id="15" creationId="{FB67062B-EA29-7925-2FCC-D4ACCC5BDA6F}"/>
          </ac:spMkLst>
        </pc:spChg>
        <pc:spChg chg="add mod">
          <ac:chgData name="Johann Bock Severin" userId="3b36179260fc8001" providerId="LiveId" clId="{11187655-FCC6-443F-BC9B-22BF8148DFF6}" dt="2023-08-16T10:40:15.157" v="310" actId="1076"/>
          <ac:spMkLst>
            <pc:docMk/>
            <pc:sldMk cId="1721855262" sldId="263"/>
            <ac:spMk id="16" creationId="{87956742-0E53-C3F5-A696-ABECABA01D1A}"/>
          </ac:spMkLst>
        </pc:spChg>
        <pc:spChg chg="add mod">
          <ac:chgData name="Johann Bock Severin" userId="3b36179260fc8001" providerId="LiveId" clId="{11187655-FCC6-443F-BC9B-22BF8148DFF6}" dt="2023-08-16T10:40:33.489" v="313" actId="1076"/>
          <ac:spMkLst>
            <pc:docMk/>
            <pc:sldMk cId="1721855262" sldId="263"/>
            <ac:spMk id="19" creationId="{AEA4A9B7-98B2-3D8E-E7B7-5358FC0FDA90}"/>
          </ac:spMkLst>
        </pc:spChg>
        <pc:spChg chg="add mod">
          <ac:chgData name="Johann Bock Severin" userId="3b36179260fc8001" providerId="LiveId" clId="{11187655-FCC6-443F-BC9B-22BF8148DFF6}" dt="2023-08-16T10:40:58.186" v="320" actId="1076"/>
          <ac:spMkLst>
            <pc:docMk/>
            <pc:sldMk cId="1721855262" sldId="263"/>
            <ac:spMk id="21" creationId="{6DD79AD9-1AA9-E5A8-E01C-1A9A6B139AC3}"/>
          </ac:spMkLst>
        </pc:spChg>
        <pc:spChg chg="add mod">
          <ac:chgData name="Johann Bock Severin" userId="3b36179260fc8001" providerId="LiveId" clId="{11187655-FCC6-443F-BC9B-22BF8148DFF6}" dt="2023-08-16T10:41:57.051" v="327"/>
          <ac:spMkLst>
            <pc:docMk/>
            <pc:sldMk cId="1721855262" sldId="263"/>
            <ac:spMk id="22" creationId="{D67F6E81-CC99-BC79-6999-AD2A57573202}"/>
          </ac:spMkLst>
        </pc:spChg>
        <pc:grpChg chg="del">
          <ac:chgData name="Johann Bock Severin" userId="3b36179260fc8001" providerId="LiveId" clId="{11187655-FCC6-443F-BC9B-22BF8148DFF6}" dt="2023-08-16T10:28:06.974" v="20" actId="478"/>
          <ac:grpSpMkLst>
            <pc:docMk/>
            <pc:sldMk cId="1721855262" sldId="263"/>
            <ac:grpSpMk id="12" creationId="{79DD304C-A6A9-5174-2852-425DF5C4B8FD}"/>
          </ac:grpSpMkLst>
        </pc:grpChg>
        <pc:picChg chg="del">
          <ac:chgData name="Johann Bock Severin" userId="3b36179260fc8001" providerId="LiveId" clId="{11187655-FCC6-443F-BC9B-22BF8148DFF6}" dt="2023-08-16T10:28:06.974" v="20" actId="478"/>
          <ac:picMkLst>
            <pc:docMk/>
            <pc:sldMk cId="1721855262" sldId="263"/>
            <ac:picMk id="2" creationId="{DB678364-6FD5-4D98-23B2-B76BA4971953}"/>
          </ac:picMkLst>
        </pc:picChg>
        <pc:picChg chg="del">
          <ac:chgData name="Johann Bock Severin" userId="3b36179260fc8001" providerId="LiveId" clId="{11187655-FCC6-443F-BC9B-22BF8148DFF6}" dt="2023-08-16T10:28:06.974" v="20" actId="478"/>
          <ac:picMkLst>
            <pc:docMk/>
            <pc:sldMk cId="1721855262" sldId="263"/>
            <ac:picMk id="10" creationId="{F30934D8-3786-3945-C340-A6E9C1901D85}"/>
          </ac:picMkLst>
        </pc:picChg>
        <pc:picChg chg="del">
          <ac:chgData name="Johann Bock Severin" userId="3b36179260fc8001" providerId="LiveId" clId="{11187655-FCC6-443F-BC9B-22BF8148DFF6}" dt="2023-08-16T10:28:06.974" v="20" actId="478"/>
          <ac:picMkLst>
            <pc:docMk/>
            <pc:sldMk cId="1721855262" sldId="263"/>
            <ac:picMk id="14" creationId="{1CF731BF-7050-3E89-63C6-846A6CB4C3D5}"/>
          </ac:picMkLst>
        </pc:picChg>
        <pc:picChg chg="add mod ord">
          <ac:chgData name="Johann Bock Severin" userId="3b36179260fc8001" providerId="LiveId" clId="{11187655-FCC6-443F-BC9B-22BF8148DFF6}" dt="2023-08-16T10:40:45.236" v="317" actId="1076"/>
          <ac:picMkLst>
            <pc:docMk/>
            <pc:sldMk cId="1721855262" sldId="263"/>
            <ac:picMk id="17" creationId="{D76AF640-548C-1931-CEA4-CE59B87907E5}"/>
          </ac:picMkLst>
        </pc:picChg>
        <pc:picChg chg="add mod">
          <ac:chgData name="Johann Bock Severin" userId="3b36179260fc8001" providerId="LiveId" clId="{11187655-FCC6-443F-BC9B-22BF8148DFF6}" dt="2023-08-16T10:40:33.489" v="313" actId="1076"/>
          <ac:picMkLst>
            <pc:docMk/>
            <pc:sldMk cId="1721855262" sldId="263"/>
            <ac:picMk id="18" creationId="{0F1C3DEF-C2A3-6872-6AC8-8831618AA54A}"/>
          </ac:picMkLst>
        </pc:picChg>
      </pc:sldChg>
      <pc:sldChg chg="add del">
        <pc:chgData name="Johann Bock Severin" userId="3b36179260fc8001" providerId="LiveId" clId="{11187655-FCC6-443F-BC9B-22BF8148DFF6}" dt="2023-08-16T10:41:16.679" v="325" actId="47"/>
        <pc:sldMkLst>
          <pc:docMk/>
          <pc:sldMk cId="926070110" sldId="264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2935433247" sldId="264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2313004044" sldId="265"/>
        </pc:sldMkLst>
      </pc:sldChg>
      <pc:sldChg chg="addSp delSp modSp add mod modAnim">
        <pc:chgData name="Johann Bock Severin" userId="3b36179260fc8001" providerId="LiveId" clId="{11187655-FCC6-443F-BC9B-22BF8148DFF6}" dt="2023-08-16T10:36:09.328" v="238"/>
        <pc:sldMkLst>
          <pc:docMk/>
          <pc:sldMk cId="2621968027" sldId="265"/>
        </pc:sldMkLst>
        <pc:picChg chg="add del mod">
          <ac:chgData name="Johann Bock Severin" userId="3b36179260fc8001" providerId="LiveId" clId="{11187655-FCC6-443F-BC9B-22BF8148DFF6}" dt="2023-08-16T10:30:16.725" v="141" actId="21"/>
          <ac:picMkLst>
            <pc:docMk/>
            <pc:sldMk cId="2621968027" sldId="265"/>
            <ac:picMk id="5" creationId="{F7D5BB55-DD7E-E70F-1B38-F46BE68001C1}"/>
          </ac:picMkLst>
        </pc:picChg>
      </pc:sldChg>
      <pc:sldChg chg="addSp delSp modSp add mod delAnim">
        <pc:chgData name="Johann Bock Severin" userId="3b36179260fc8001" providerId="LiveId" clId="{11187655-FCC6-443F-BC9B-22BF8148DFF6}" dt="2023-08-16T10:43:22.721" v="460" actId="20577"/>
        <pc:sldMkLst>
          <pc:docMk/>
          <pc:sldMk cId="716759854" sldId="266"/>
        </pc:sldMkLst>
        <pc:spChg chg="add mod">
          <ac:chgData name="Johann Bock Severin" userId="3b36179260fc8001" providerId="LiveId" clId="{11187655-FCC6-443F-BC9B-22BF8148DFF6}" dt="2023-08-16T10:43:22.721" v="460" actId="20577"/>
          <ac:spMkLst>
            <pc:docMk/>
            <pc:sldMk cId="716759854" sldId="266"/>
            <ac:spMk id="2" creationId="{F5F84AEC-663C-5177-06B1-5C7C1726EA6B}"/>
          </ac:spMkLst>
        </pc:spChg>
        <pc:spChg chg="del">
          <ac:chgData name="Johann Bock Severin" userId="3b36179260fc8001" providerId="LiveId" clId="{11187655-FCC6-443F-BC9B-22BF8148DFF6}" dt="2023-08-16T10:42:14.636" v="329" actId="478"/>
          <ac:spMkLst>
            <pc:docMk/>
            <pc:sldMk cId="716759854" sldId="266"/>
            <ac:spMk id="13" creationId="{8DD16F54-FA4B-8B63-82DB-622A449DC516}"/>
          </ac:spMkLst>
        </pc:spChg>
        <pc:spChg chg="del">
          <ac:chgData name="Johann Bock Severin" userId="3b36179260fc8001" providerId="LiveId" clId="{11187655-FCC6-443F-BC9B-22BF8148DFF6}" dt="2023-08-16T10:42:14.636" v="329" actId="478"/>
          <ac:spMkLst>
            <pc:docMk/>
            <pc:sldMk cId="716759854" sldId="266"/>
            <ac:spMk id="15" creationId="{FB67062B-EA29-7925-2FCC-D4ACCC5BDA6F}"/>
          </ac:spMkLst>
        </pc:spChg>
        <pc:spChg chg="del">
          <ac:chgData name="Johann Bock Severin" userId="3b36179260fc8001" providerId="LiveId" clId="{11187655-FCC6-443F-BC9B-22BF8148DFF6}" dt="2023-08-16T10:42:14.636" v="329" actId="478"/>
          <ac:spMkLst>
            <pc:docMk/>
            <pc:sldMk cId="716759854" sldId="266"/>
            <ac:spMk id="16" creationId="{87956742-0E53-C3F5-A696-ABECABA01D1A}"/>
          </ac:spMkLst>
        </pc:spChg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1030123160" sldId="266"/>
        </pc:sldMkLst>
      </pc:sldChg>
      <pc:sldChg chg="add del">
        <pc:chgData name="Johann Bock Severin" userId="3b36179260fc8001" providerId="LiveId" clId="{11187655-FCC6-443F-BC9B-22BF8148DFF6}" dt="2023-08-16T10:30:01.368" v="139"/>
        <pc:sldMkLst>
          <pc:docMk/>
          <pc:sldMk cId="3736337992" sldId="266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260093706" sldId="267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2028945038" sldId="268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4029034519" sldId="271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3722743832" sldId="272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3028654612" sldId="273"/>
        </pc:sldMkLst>
      </pc:sldChg>
    </pc:docChg>
  </pc:docChgLst>
  <pc:docChgLst>
    <pc:chgData name="Johann Bock Severin" userId="3b36179260fc8001" providerId="LiveId" clId="{4D4E209A-1415-43CA-8F22-0C925A4DE115}"/>
    <pc:docChg chg="undo custSel addSld delSld modSld sldOrd">
      <pc:chgData name="Johann Bock Severin" userId="3b36179260fc8001" providerId="LiveId" clId="{4D4E209A-1415-43CA-8F22-0C925A4DE115}" dt="2023-05-31T11:02:33.702" v="432"/>
      <pc:docMkLst>
        <pc:docMk/>
      </pc:docMkLst>
      <pc:sldChg chg="modSp del mod">
        <pc:chgData name="Johann Bock Severin" userId="3b36179260fc8001" providerId="LiveId" clId="{4D4E209A-1415-43CA-8F22-0C925A4DE115}" dt="2023-05-26T12:06:47.359" v="57" actId="47"/>
        <pc:sldMkLst>
          <pc:docMk/>
          <pc:sldMk cId="1081971358" sldId="256"/>
        </pc:sldMkLst>
        <pc:spChg chg="mod">
          <ac:chgData name="Johann Bock Severin" userId="3b36179260fc8001" providerId="LiveId" clId="{4D4E209A-1415-43CA-8F22-0C925A4DE115}" dt="2023-05-26T12:00:33.117" v="40" actId="20577"/>
          <ac:spMkLst>
            <pc:docMk/>
            <pc:sldMk cId="1081971358" sldId="256"/>
            <ac:spMk id="7" creationId="{19B8F91F-D835-2B65-F3E1-1318683CD06A}"/>
          </ac:spMkLst>
        </pc:spChg>
      </pc:sldChg>
      <pc:sldChg chg="addSp delSp modSp add mod modTransition">
        <pc:chgData name="Johann Bock Severin" userId="3b36179260fc8001" providerId="LiveId" clId="{4D4E209A-1415-43CA-8F22-0C925A4DE115}" dt="2023-05-31T10:59:09.832" v="385" actId="20577"/>
        <pc:sldMkLst>
          <pc:docMk/>
          <pc:sldMk cId="3373716938" sldId="257"/>
        </pc:sldMkLst>
        <pc:spChg chg="add del mod">
          <ac:chgData name="Johann Bock Severin" userId="3b36179260fc8001" providerId="LiveId" clId="{4D4E209A-1415-43CA-8F22-0C925A4DE115}" dt="2023-05-31T10:57:05.462" v="158" actId="478"/>
          <ac:spMkLst>
            <pc:docMk/>
            <pc:sldMk cId="3373716938" sldId="257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0:59:09.832" v="385" actId="20577"/>
          <ac:spMkLst>
            <pc:docMk/>
            <pc:sldMk cId="3373716938" sldId="257"/>
            <ac:spMk id="3" creationId="{FA9ADD8D-FC9B-1363-6A54-00B883D032A7}"/>
          </ac:spMkLst>
        </pc:spChg>
        <pc:spChg chg="mod">
          <ac:chgData name="Johann Bock Severin" userId="3b36179260fc8001" providerId="LiveId" clId="{4D4E209A-1415-43CA-8F22-0C925A4DE115}" dt="2023-05-26T12:00:39.012" v="42" actId="20577"/>
          <ac:spMkLst>
            <pc:docMk/>
            <pc:sldMk cId="3373716938" sldId="257"/>
            <ac:spMk id="7" creationId="{19B8F91F-D835-2B65-F3E1-1318683CD06A}"/>
          </ac:spMkLst>
        </pc:spChg>
        <pc:graphicFrameChg chg="del">
          <ac:chgData name="Johann Bock Severin" userId="3b36179260fc8001" providerId="LiveId" clId="{4D4E209A-1415-43CA-8F22-0C925A4DE115}" dt="2023-05-26T11:53:35.995" v="2" actId="478"/>
          <ac:graphicFrameMkLst>
            <pc:docMk/>
            <pc:sldMk cId="3373716938" sldId="257"/>
            <ac:graphicFrameMk id="6" creationId="{7D4C5ED5-9A62-1923-381F-AB4823B33E51}"/>
          </ac:graphicFrameMkLst>
        </pc:graphicFrameChg>
        <pc:picChg chg="add del mod">
          <ac:chgData name="Johann Bock Severin" userId="3b36179260fc8001" providerId="LiveId" clId="{4D4E209A-1415-43CA-8F22-0C925A4DE115}" dt="2023-05-31T10:57:06.243" v="159" actId="478"/>
          <ac:picMkLst>
            <pc:docMk/>
            <pc:sldMk cId="3373716938" sldId="257"/>
            <ac:picMk id="4" creationId="{01AD2304-5CBF-E911-A9BF-9946EA6BE269}"/>
          </ac:picMkLst>
        </pc:picChg>
      </pc:sldChg>
      <pc:sldChg chg="addSp delSp modSp add del mod modTransition">
        <pc:chgData name="Johann Bock Severin" userId="3b36179260fc8001" providerId="LiveId" clId="{4D4E209A-1415-43CA-8F22-0C925A4DE115}" dt="2023-05-26T12:03:31.341" v="54" actId="47"/>
        <pc:sldMkLst>
          <pc:docMk/>
          <pc:sldMk cId="1189707177" sldId="258"/>
        </pc:sldMkLst>
        <pc:spChg chg="del mod">
          <ac:chgData name="Johann Bock Severin" userId="3b36179260fc8001" providerId="LiveId" clId="{4D4E209A-1415-43CA-8F22-0C925A4DE115}" dt="2023-05-26T11:56:31.718" v="25" actId="478"/>
          <ac:spMkLst>
            <pc:docMk/>
            <pc:sldMk cId="1189707177" sldId="258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26T11:58:11.560" v="31"/>
          <ac:spMkLst>
            <pc:docMk/>
            <pc:sldMk cId="1189707177" sldId="258"/>
            <ac:spMk id="3" creationId="{171491AB-8B7C-4CD2-F160-35390EC9882B}"/>
          </ac:spMkLst>
        </pc:spChg>
        <pc:spChg chg="mod">
          <ac:chgData name="Johann Bock Severin" userId="3b36179260fc8001" providerId="LiveId" clId="{4D4E209A-1415-43CA-8F22-0C925A4DE115}" dt="2023-05-26T12:00:42.733" v="46" actId="20577"/>
          <ac:spMkLst>
            <pc:docMk/>
            <pc:sldMk cId="1189707177" sldId="258"/>
            <ac:spMk id="7" creationId="{19B8F91F-D835-2B65-F3E1-1318683CD06A}"/>
          </ac:spMkLst>
        </pc:spChg>
        <pc:picChg chg="mod">
          <ac:chgData name="Johann Bock Severin" userId="3b36179260fc8001" providerId="LiveId" clId="{4D4E209A-1415-43CA-8F22-0C925A4DE115}" dt="2023-05-26T11:59:16.878" v="33" actId="14826"/>
          <ac:picMkLst>
            <pc:docMk/>
            <pc:sldMk cId="1189707177" sldId="258"/>
            <ac:picMk id="4" creationId="{01AD2304-5CBF-E911-A9BF-9946EA6BE269}"/>
          </ac:picMkLst>
        </pc:picChg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1306840353" sldId="258"/>
        </pc:sldMkLst>
      </pc:sldChg>
      <pc:sldChg chg="add del">
        <pc:chgData name="Johann Bock Severin" userId="3b36179260fc8001" providerId="LiveId" clId="{4D4E209A-1415-43CA-8F22-0C925A4DE115}" dt="2023-05-26T11:53:37.718" v="4"/>
        <pc:sldMkLst>
          <pc:docMk/>
          <pc:sldMk cId="2445322690" sldId="258"/>
        </pc:sldMkLst>
      </pc:sldChg>
      <pc:sldChg chg="addSp delSp modSp add mod ord modTransition">
        <pc:chgData name="Johann Bock Severin" userId="3b36179260fc8001" providerId="LiveId" clId="{4D4E209A-1415-43CA-8F22-0C925A4DE115}" dt="2023-05-31T11:01:58.097" v="408"/>
        <pc:sldMkLst>
          <pc:docMk/>
          <pc:sldMk cId="38072850" sldId="259"/>
        </pc:sldMkLst>
        <pc:spChg chg="add mod">
          <ac:chgData name="Johann Bock Severin" userId="3b36179260fc8001" providerId="LiveId" clId="{4D4E209A-1415-43CA-8F22-0C925A4DE115}" dt="2023-05-31T11:01:58.097" v="408"/>
          <ac:spMkLst>
            <pc:docMk/>
            <pc:sldMk cId="38072850" sldId="259"/>
            <ac:spMk id="2" creationId="{B32F25FB-2B16-A7B0-A8E0-8A3C7531EEE1}"/>
          </ac:spMkLst>
        </pc:spChg>
        <pc:spChg chg="mod">
          <ac:chgData name="Johann Bock Severin" userId="3b36179260fc8001" providerId="LiveId" clId="{4D4E209A-1415-43CA-8F22-0C925A4DE115}" dt="2023-05-31T10:46:07.835" v="89" actId="113"/>
          <ac:spMkLst>
            <pc:docMk/>
            <pc:sldMk cId="38072850" sldId="259"/>
            <ac:spMk id="3" creationId="{171491AB-8B7C-4CD2-F160-35390EC9882B}"/>
          </ac:spMkLst>
        </pc:spChg>
        <pc:spChg chg="del mod">
          <ac:chgData name="Johann Bock Severin" userId="3b36179260fc8001" providerId="LiveId" clId="{4D4E209A-1415-43CA-8F22-0C925A4DE115}" dt="2023-05-31T11:01:57.863" v="407" actId="478"/>
          <ac:spMkLst>
            <pc:docMk/>
            <pc:sldMk cId="38072850" sldId="259"/>
            <ac:spMk id="7" creationId="{19B8F91F-D835-2B65-F3E1-1318683CD06A}"/>
          </ac:spMkLst>
        </pc:spChg>
        <pc:picChg chg="add del mod">
          <ac:chgData name="Johann Bock Severin" userId="3b36179260fc8001" providerId="LiveId" clId="{4D4E209A-1415-43CA-8F22-0C925A4DE115}" dt="2023-05-26T12:12:57.469" v="72" actId="14826"/>
          <ac:picMkLst>
            <pc:docMk/>
            <pc:sldMk cId="38072850" sldId="259"/>
            <ac:picMk id="4" creationId="{01AD2304-5CBF-E911-A9BF-9946EA6BE269}"/>
          </ac:picMkLst>
        </pc:picChg>
        <pc:picChg chg="add del mod">
          <ac:chgData name="Johann Bock Severin" userId="3b36179260fc8001" providerId="LiveId" clId="{4D4E209A-1415-43CA-8F22-0C925A4DE115}" dt="2023-05-26T12:12:54.457" v="71" actId="22"/>
          <ac:picMkLst>
            <pc:docMk/>
            <pc:sldMk cId="38072850" sldId="259"/>
            <ac:picMk id="5" creationId="{76AE95E7-A70F-C118-D906-60B0AD3C91C0}"/>
          </ac:picMkLst>
        </pc:picChg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461210800" sldId="259"/>
        </pc:sldMkLst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112822279" sldId="260"/>
        </pc:sldMkLst>
      </pc:sldChg>
      <pc:sldChg chg="addSp delSp modSp add mod modTransition">
        <pc:chgData name="Johann Bock Severin" userId="3b36179260fc8001" providerId="LiveId" clId="{4D4E209A-1415-43CA-8F22-0C925A4DE115}" dt="2023-05-31T11:01:50.453" v="404"/>
        <pc:sldMkLst>
          <pc:docMk/>
          <pc:sldMk cId="4152814034" sldId="260"/>
        </pc:sldMkLst>
        <pc:spChg chg="mod">
          <ac:chgData name="Johann Bock Severin" userId="3b36179260fc8001" providerId="LiveId" clId="{4D4E209A-1415-43CA-8F22-0C925A4DE115}" dt="2023-05-31T10:45:52.618" v="87" actId="113"/>
          <ac:spMkLst>
            <pc:docMk/>
            <pc:sldMk cId="4152814034" sldId="260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1:01:50.453" v="404"/>
          <ac:spMkLst>
            <pc:docMk/>
            <pc:sldMk cId="4152814034" sldId="260"/>
            <ac:spMk id="3" creationId="{491AD1B6-D903-2616-8EB4-087054C81213}"/>
          </ac:spMkLst>
        </pc:spChg>
        <pc:spChg chg="del mod">
          <ac:chgData name="Johann Bock Severin" userId="3b36179260fc8001" providerId="LiveId" clId="{4D4E209A-1415-43CA-8F22-0C925A4DE115}" dt="2023-05-31T11:01:50.260" v="403" actId="478"/>
          <ac:spMkLst>
            <pc:docMk/>
            <pc:sldMk cId="4152814034" sldId="260"/>
            <ac:spMk id="7" creationId="{19B8F91F-D835-2B65-F3E1-1318683CD06A}"/>
          </ac:spMkLst>
        </pc:spChg>
        <pc:picChg chg="mod">
          <ac:chgData name="Johann Bock Severin" userId="3b36179260fc8001" providerId="LiveId" clId="{4D4E209A-1415-43CA-8F22-0C925A4DE115}" dt="2023-05-26T12:03:12.234" v="51" actId="14826"/>
          <ac:picMkLst>
            <pc:docMk/>
            <pc:sldMk cId="4152814034" sldId="260"/>
            <ac:picMk id="4" creationId="{01AD2304-5CBF-E911-A9BF-9946EA6BE269}"/>
          </ac:picMkLst>
        </pc:picChg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1265561452" sldId="261"/>
        </pc:sldMkLst>
      </pc:sldChg>
      <pc:sldChg chg="addSp delSp modSp add mod modTransition">
        <pc:chgData name="Johann Bock Severin" userId="3b36179260fc8001" providerId="LiveId" clId="{4D4E209A-1415-43CA-8F22-0C925A4DE115}" dt="2023-05-31T11:01:53.322" v="406"/>
        <pc:sldMkLst>
          <pc:docMk/>
          <pc:sldMk cId="2963855469" sldId="261"/>
        </pc:sldMkLst>
        <pc:spChg chg="mod">
          <ac:chgData name="Johann Bock Severin" userId="3b36179260fc8001" providerId="LiveId" clId="{4D4E209A-1415-43CA-8F22-0C925A4DE115}" dt="2023-05-31T10:45:58.360" v="88" actId="113"/>
          <ac:spMkLst>
            <pc:docMk/>
            <pc:sldMk cId="2963855469" sldId="261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1:01:53.322" v="406"/>
          <ac:spMkLst>
            <pc:docMk/>
            <pc:sldMk cId="2963855469" sldId="261"/>
            <ac:spMk id="3" creationId="{C2D30BAE-47FD-D178-D0C3-6A38A3F239D7}"/>
          </ac:spMkLst>
        </pc:spChg>
        <pc:spChg chg="del">
          <ac:chgData name="Johann Bock Severin" userId="3b36179260fc8001" providerId="LiveId" clId="{4D4E209A-1415-43CA-8F22-0C925A4DE115}" dt="2023-05-31T11:01:53.089" v="405" actId="478"/>
          <ac:spMkLst>
            <pc:docMk/>
            <pc:sldMk cId="2963855469" sldId="261"/>
            <ac:spMk id="7" creationId="{19B8F91F-D835-2B65-F3E1-1318683CD06A}"/>
          </ac:spMkLst>
        </pc:spChg>
        <pc:picChg chg="mod">
          <ac:chgData name="Johann Bock Severin" userId="3b36179260fc8001" providerId="LiveId" clId="{4D4E209A-1415-43CA-8F22-0C925A4DE115}" dt="2023-05-26T12:04:16.139" v="55" actId="14826"/>
          <ac:picMkLst>
            <pc:docMk/>
            <pc:sldMk cId="2963855469" sldId="261"/>
            <ac:picMk id="4" creationId="{01AD2304-5CBF-E911-A9BF-9946EA6BE269}"/>
          </ac:picMkLst>
        </pc:picChg>
      </pc:sldChg>
      <pc:sldChg chg="addSp delSp modSp add mod">
        <pc:chgData name="Johann Bock Severin" userId="3b36179260fc8001" providerId="LiveId" clId="{4D4E209A-1415-43CA-8F22-0C925A4DE115}" dt="2023-05-31T11:02:13.011" v="420" actId="20577"/>
        <pc:sldMkLst>
          <pc:docMk/>
          <pc:sldMk cId="197289703" sldId="262"/>
        </pc:sldMkLst>
        <pc:spChg chg="del mod">
          <ac:chgData name="Johann Bock Severin" userId="3b36179260fc8001" providerId="LiveId" clId="{4D4E209A-1415-43CA-8F22-0C925A4DE115}" dt="2023-05-31T10:52:29.167" v="103"/>
          <ac:spMkLst>
            <pc:docMk/>
            <pc:sldMk cId="197289703" sldId="262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0:54:18.273" v="122" actId="108"/>
          <ac:spMkLst>
            <pc:docMk/>
            <pc:sldMk cId="197289703" sldId="262"/>
            <ac:spMk id="3" creationId="{AE595E3A-975B-A5B5-6415-70DCCF180D3E}"/>
          </ac:spMkLst>
        </pc:spChg>
        <pc:spChg chg="del">
          <ac:chgData name="Johann Bock Severin" userId="3b36179260fc8001" providerId="LiveId" clId="{4D4E209A-1415-43CA-8F22-0C925A4DE115}" dt="2023-05-31T11:02:08.349" v="411" actId="478"/>
          <ac:spMkLst>
            <pc:docMk/>
            <pc:sldMk cId="197289703" sldId="262"/>
            <ac:spMk id="7" creationId="{19B8F91F-D835-2B65-F3E1-1318683CD06A}"/>
          </ac:spMkLst>
        </pc:spChg>
        <pc:spChg chg="add mod">
          <ac:chgData name="Johann Bock Severin" userId="3b36179260fc8001" providerId="LiveId" clId="{4D4E209A-1415-43CA-8F22-0C925A4DE115}" dt="2023-05-31T11:02:13.011" v="420" actId="20577"/>
          <ac:spMkLst>
            <pc:docMk/>
            <pc:sldMk cId="197289703" sldId="262"/>
            <ac:spMk id="8" creationId="{BDF9451E-D538-778E-AC77-32DFA27DD5B9}"/>
          </ac:spMkLst>
        </pc:spChg>
        <pc:picChg chg="del mod">
          <ac:chgData name="Johann Bock Severin" userId="3b36179260fc8001" providerId="LiveId" clId="{4D4E209A-1415-43CA-8F22-0C925A4DE115}" dt="2023-05-31T10:52:29.167" v="101" actId="478"/>
          <ac:picMkLst>
            <pc:docMk/>
            <pc:sldMk cId="197289703" sldId="262"/>
            <ac:picMk id="4" creationId="{01AD2304-5CBF-E911-A9BF-9946EA6BE269}"/>
          </ac:picMkLst>
        </pc:picChg>
        <pc:picChg chg="add mod">
          <ac:chgData name="Johann Bock Severin" userId="3b36179260fc8001" providerId="LiveId" clId="{4D4E209A-1415-43CA-8F22-0C925A4DE115}" dt="2023-05-31T10:53:30.428" v="110" actId="1076"/>
          <ac:picMkLst>
            <pc:docMk/>
            <pc:sldMk cId="197289703" sldId="262"/>
            <ac:picMk id="6" creationId="{A3FBC81A-44F4-1898-D5F3-C6A7350F97ED}"/>
          </ac:picMkLst>
        </pc:picChg>
      </pc:sldChg>
      <pc:sldChg chg="add del">
        <pc:chgData name="Johann Bock Severin" userId="3b36179260fc8001" providerId="LiveId" clId="{4D4E209A-1415-43CA-8F22-0C925A4DE115}" dt="2023-05-26T12:12:44.622" v="61"/>
        <pc:sldMkLst>
          <pc:docMk/>
          <pc:sldMk cId="1556206006" sldId="263"/>
        </pc:sldMkLst>
      </pc:sldChg>
      <pc:sldChg chg="addSp delSp modSp add mod ord">
        <pc:chgData name="Johann Bock Severin" userId="3b36179260fc8001" providerId="LiveId" clId="{4D4E209A-1415-43CA-8F22-0C925A4DE115}" dt="2023-05-31T11:02:02.330" v="410"/>
        <pc:sldMkLst>
          <pc:docMk/>
          <pc:sldMk cId="3774904285" sldId="263"/>
        </pc:sldMkLst>
        <pc:spChg chg="mod">
          <ac:chgData name="Johann Bock Severin" userId="3b36179260fc8001" providerId="LiveId" clId="{4D4E209A-1415-43CA-8F22-0C925A4DE115}" dt="2023-05-31T10:51:40.079" v="97" actId="113"/>
          <ac:spMkLst>
            <pc:docMk/>
            <pc:sldMk cId="3774904285" sldId="263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1:02:02.330" v="410"/>
          <ac:spMkLst>
            <pc:docMk/>
            <pc:sldMk cId="3774904285" sldId="263"/>
            <ac:spMk id="3" creationId="{365C8C8B-D184-1865-FE4B-16C40AD05203}"/>
          </ac:spMkLst>
        </pc:spChg>
        <pc:spChg chg="del">
          <ac:chgData name="Johann Bock Severin" userId="3b36179260fc8001" providerId="LiveId" clId="{4D4E209A-1415-43CA-8F22-0C925A4DE115}" dt="2023-05-31T11:02:02.057" v="409" actId="478"/>
          <ac:spMkLst>
            <pc:docMk/>
            <pc:sldMk cId="3774904285" sldId="263"/>
            <ac:spMk id="7" creationId="{19B8F91F-D835-2B65-F3E1-1318683CD06A}"/>
          </ac:spMkLst>
        </pc:spChg>
      </pc:sldChg>
      <pc:sldChg chg="addSp delSp modSp add mod">
        <pc:chgData name="Johann Bock Severin" userId="3b36179260fc8001" providerId="LiveId" clId="{4D4E209A-1415-43CA-8F22-0C925A4DE115}" dt="2023-05-31T11:02:21.784" v="426"/>
        <pc:sldMkLst>
          <pc:docMk/>
          <pc:sldMk cId="4199608393" sldId="264"/>
        </pc:sldMkLst>
        <pc:spChg chg="del">
          <ac:chgData name="Johann Bock Severin" userId="3b36179260fc8001" providerId="LiveId" clId="{4D4E209A-1415-43CA-8F22-0C925A4DE115}" dt="2023-05-31T10:54:40.523" v="124" actId="478"/>
          <ac:spMkLst>
            <pc:docMk/>
            <pc:sldMk cId="4199608393" sldId="264"/>
            <ac:spMk id="3" creationId="{AE595E3A-975B-A5B5-6415-70DCCF180D3E}"/>
          </ac:spMkLst>
        </pc:spChg>
        <pc:spChg chg="del">
          <ac:chgData name="Johann Bock Severin" userId="3b36179260fc8001" providerId="LiveId" clId="{4D4E209A-1415-43CA-8F22-0C925A4DE115}" dt="2023-05-31T11:02:21.575" v="425" actId="478"/>
          <ac:spMkLst>
            <pc:docMk/>
            <pc:sldMk cId="4199608393" sldId="264"/>
            <ac:spMk id="7" creationId="{19B8F91F-D835-2B65-F3E1-1318683CD06A}"/>
          </ac:spMkLst>
        </pc:spChg>
        <pc:spChg chg="add mod">
          <ac:chgData name="Johann Bock Severin" userId="3b36179260fc8001" providerId="LiveId" clId="{4D4E209A-1415-43CA-8F22-0C925A4DE115}" dt="2023-05-31T11:02:21.784" v="426"/>
          <ac:spMkLst>
            <pc:docMk/>
            <pc:sldMk cId="4199608393" sldId="264"/>
            <ac:spMk id="9" creationId="{2BE36A0A-A3DA-6B3D-8CCF-434EF23072F6}"/>
          </ac:spMkLst>
        </pc:spChg>
        <pc:picChg chg="add mod">
          <ac:chgData name="Johann Bock Severin" userId="3b36179260fc8001" providerId="LiveId" clId="{4D4E209A-1415-43CA-8F22-0C925A4DE115}" dt="2023-05-31T10:54:50.671" v="131" actId="1076"/>
          <ac:picMkLst>
            <pc:docMk/>
            <pc:sldMk cId="4199608393" sldId="264"/>
            <ac:picMk id="4" creationId="{D2B36765-76AE-CB76-C31D-8D1327DB7DEC}"/>
          </ac:picMkLst>
        </pc:picChg>
        <pc:picChg chg="del">
          <ac:chgData name="Johann Bock Severin" userId="3b36179260fc8001" providerId="LiveId" clId="{4D4E209A-1415-43CA-8F22-0C925A4DE115}" dt="2023-05-31T10:54:41.213" v="125" actId="478"/>
          <ac:picMkLst>
            <pc:docMk/>
            <pc:sldMk cId="4199608393" sldId="264"/>
            <ac:picMk id="6" creationId="{A3FBC81A-44F4-1898-D5F3-C6A7350F97ED}"/>
          </ac:picMkLst>
        </pc:picChg>
        <pc:picChg chg="add mod">
          <ac:chgData name="Johann Bock Severin" userId="3b36179260fc8001" providerId="LiveId" clId="{4D4E209A-1415-43CA-8F22-0C925A4DE115}" dt="2023-05-31T10:55:07.339" v="137" actId="1076"/>
          <ac:picMkLst>
            <pc:docMk/>
            <pc:sldMk cId="4199608393" sldId="264"/>
            <ac:picMk id="8" creationId="{F6495660-5219-E8BD-AF0F-752E3DA42C66}"/>
          </ac:picMkLst>
        </pc:picChg>
      </pc:sldChg>
      <pc:sldChg chg="addSp delSp modSp add mod">
        <pc:chgData name="Johann Bock Severin" userId="3b36179260fc8001" providerId="LiveId" clId="{4D4E209A-1415-43CA-8F22-0C925A4DE115}" dt="2023-05-31T11:02:25.046" v="428"/>
        <pc:sldMkLst>
          <pc:docMk/>
          <pc:sldMk cId="2050895272" sldId="265"/>
        </pc:sldMkLst>
        <pc:spChg chg="add mod">
          <ac:chgData name="Johann Bock Severin" userId="3b36179260fc8001" providerId="LiveId" clId="{4D4E209A-1415-43CA-8F22-0C925A4DE115}" dt="2023-05-31T11:02:25.046" v="428"/>
          <ac:spMkLst>
            <pc:docMk/>
            <pc:sldMk cId="2050895272" sldId="265"/>
            <ac:spMk id="5" creationId="{7AE30CAB-F0F2-6B6B-99F0-32F198348A4D}"/>
          </ac:spMkLst>
        </pc:spChg>
        <pc:spChg chg="del">
          <ac:chgData name="Johann Bock Severin" userId="3b36179260fc8001" providerId="LiveId" clId="{4D4E209A-1415-43CA-8F22-0C925A4DE115}" dt="2023-05-31T11:02:24.828" v="427" actId="478"/>
          <ac:spMkLst>
            <pc:docMk/>
            <pc:sldMk cId="2050895272" sldId="265"/>
            <ac:spMk id="7" creationId="{19B8F91F-D835-2B65-F3E1-1318683CD06A}"/>
          </ac:spMkLst>
        </pc:spChg>
        <pc:picChg chg="add mod">
          <ac:chgData name="Johann Bock Severin" userId="3b36179260fc8001" providerId="LiveId" clId="{4D4E209A-1415-43CA-8F22-0C925A4DE115}" dt="2023-05-31T10:55:39.960" v="143" actId="1076"/>
          <ac:picMkLst>
            <pc:docMk/>
            <pc:sldMk cId="2050895272" sldId="265"/>
            <ac:picMk id="3" creationId="{A91446A6-F1CB-B96B-16CD-C92C13B69E6F}"/>
          </ac:picMkLst>
        </pc:picChg>
        <pc:picChg chg="del">
          <ac:chgData name="Johann Bock Severin" userId="3b36179260fc8001" providerId="LiveId" clId="{4D4E209A-1415-43CA-8F22-0C925A4DE115}" dt="2023-05-31T10:55:35.103" v="140" actId="478"/>
          <ac:picMkLst>
            <pc:docMk/>
            <pc:sldMk cId="2050895272" sldId="265"/>
            <ac:picMk id="4" creationId="{D2B36765-76AE-CB76-C31D-8D1327DB7DEC}"/>
          </ac:picMkLst>
        </pc:picChg>
      </pc:sldChg>
      <pc:sldChg chg="addSp delSp modSp add mod ord">
        <pc:chgData name="Johann Bock Severin" userId="3b36179260fc8001" providerId="LiveId" clId="{4D4E209A-1415-43CA-8F22-0C925A4DE115}" dt="2023-05-31T11:02:19.121" v="424"/>
        <pc:sldMkLst>
          <pc:docMk/>
          <pc:sldMk cId="3222305550" sldId="266"/>
        </pc:sldMkLst>
        <pc:spChg chg="add del mod">
          <ac:chgData name="Johann Bock Severin" userId="3b36179260fc8001" providerId="LiveId" clId="{4D4E209A-1415-43CA-8F22-0C925A4DE115}" dt="2023-05-31T11:02:17.940" v="422"/>
          <ac:spMkLst>
            <pc:docMk/>
            <pc:sldMk cId="3222305550" sldId="266"/>
            <ac:spMk id="2" creationId="{619B29D9-C6A3-2501-EE20-D55A499AA2C3}"/>
          </ac:spMkLst>
        </pc:spChg>
        <pc:spChg chg="add mod">
          <ac:chgData name="Johann Bock Severin" userId="3b36179260fc8001" providerId="LiveId" clId="{4D4E209A-1415-43CA-8F22-0C925A4DE115}" dt="2023-05-31T11:02:19.121" v="424"/>
          <ac:spMkLst>
            <pc:docMk/>
            <pc:sldMk cId="3222305550" sldId="266"/>
            <ac:spMk id="3" creationId="{E02A1F51-1A74-0E52-34D1-CFCE53BBCBED}"/>
          </ac:spMkLst>
        </pc:spChg>
        <pc:spChg chg="del">
          <ac:chgData name="Johann Bock Severin" userId="3b36179260fc8001" providerId="LiveId" clId="{4D4E209A-1415-43CA-8F22-0C925A4DE115}" dt="2023-05-31T11:02:18.931" v="423" actId="478"/>
          <ac:spMkLst>
            <pc:docMk/>
            <pc:sldMk cId="3222305550" sldId="266"/>
            <ac:spMk id="7" creationId="{19B8F91F-D835-2B65-F3E1-1318683CD06A}"/>
          </ac:spMkLst>
        </pc:spChg>
        <pc:picChg chg="del">
          <ac:chgData name="Johann Bock Severin" userId="3b36179260fc8001" providerId="LiveId" clId="{4D4E209A-1415-43CA-8F22-0C925A4DE115}" dt="2023-05-31T10:55:46.707" v="145" actId="478"/>
          <ac:picMkLst>
            <pc:docMk/>
            <pc:sldMk cId="3222305550" sldId="266"/>
            <ac:picMk id="8" creationId="{F6495660-5219-E8BD-AF0F-752E3DA42C66}"/>
          </ac:picMkLst>
        </pc:picChg>
      </pc:sldChg>
      <pc:sldChg chg="addSp delSp modSp add mod">
        <pc:chgData name="Johann Bock Severin" userId="3b36179260fc8001" providerId="LiveId" clId="{4D4E209A-1415-43CA-8F22-0C925A4DE115}" dt="2023-05-31T11:02:30.394" v="430"/>
        <pc:sldMkLst>
          <pc:docMk/>
          <pc:sldMk cId="2673098155" sldId="267"/>
        </pc:sldMkLst>
        <pc:spChg chg="add mod">
          <ac:chgData name="Johann Bock Severin" userId="3b36179260fc8001" providerId="LiveId" clId="{4D4E209A-1415-43CA-8F22-0C925A4DE115}" dt="2023-05-31T11:02:30.394" v="430"/>
          <ac:spMkLst>
            <pc:docMk/>
            <pc:sldMk cId="2673098155" sldId="267"/>
            <ac:spMk id="2" creationId="{52F8326C-BAF8-EFE2-4062-213073DCA920}"/>
          </ac:spMkLst>
        </pc:spChg>
        <pc:spChg chg="del">
          <ac:chgData name="Johann Bock Severin" userId="3b36179260fc8001" providerId="LiveId" clId="{4D4E209A-1415-43CA-8F22-0C925A4DE115}" dt="2023-05-31T11:02:30.190" v="429" actId="478"/>
          <ac:spMkLst>
            <pc:docMk/>
            <pc:sldMk cId="2673098155" sldId="267"/>
            <ac:spMk id="7" creationId="{19B8F91F-D835-2B65-F3E1-1318683CD06A}"/>
          </ac:spMkLst>
        </pc:spChg>
      </pc:sldChg>
      <pc:sldChg chg="addSp delSp modSp add mod">
        <pc:chgData name="Johann Bock Severin" userId="3b36179260fc8001" providerId="LiveId" clId="{4D4E209A-1415-43CA-8F22-0C925A4DE115}" dt="2023-05-31T11:02:33.702" v="432"/>
        <pc:sldMkLst>
          <pc:docMk/>
          <pc:sldMk cId="1481335134" sldId="268"/>
        </pc:sldMkLst>
        <pc:spChg chg="add mod">
          <ac:chgData name="Johann Bock Severin" userId="3b36179260fc8001" providerId="LiveId" clId="{4D4E209A-1415-43CA-8F22-0C925A4DE115}" dt="2023-05-31T10:56:42.814" v="156" actId="1076"/>
          <ac:spMkLst>
            <pc:docMk/>
            <pc:sldMk cId="1481335134" sldId="268"/>
            <ac:spMk id="6" creationId="{9EA6BD00-8492-76B5-CAE3-29481EA9E55E}"/>
          </ac:spMkLst>
        </pc:spChg>
        <pc:spChg chg="del">
          <ac:chgData name="Johann Bock Severin" userId="3b36179260fc8001" providerId="LiveId" clId="{4D4E209A-1415-43CA-8F22-0C925A4DE115}" dt="2023-05-31T11:02:33.448" v="431" actId="478"/>
          <ac:spMkLst>
            <pc:docMk/>
            <pc:sldMk cId="1481335134" sldId="268"/>
            <ac:spMk id="7" creationId="{19B8F91F-D835-2B65-F3E1-1318683CD06A}"/>
          </ac:spMkLst>
        </pc:spChg>
        <pc:spChg chg="add mod">
          <ac:chgData name="Johann Bock Severin" userId="3b36179260fc8001" providerId="LiveId" clId="{4D4E209A-1415-43CA-8F22-0C925A4DE115}" dt="2023-05-31T11:02:33.702" v="432"/>
          <ac:spMkLst>
            <pc:docMk/>
            <pc:sldMk cId="1481335134" sldId="268"/>
            <ac:spMk id="9" creationId="{1CA4122F-DDC0-F614-39E3-B3B83E463AFB}"/>
          </ac:spMkLst>
        </pc:spChg>
        <pc:picChg chg="del">
          <ac:chgData name="Johann Bock Severin" userId="3b36179260fc8001" providerId="LiveId" clId="{4D4E209A-1415-43CA-8F22-0C925A4DE115}" dt="2023-05-31T10:56:15.623" v="150" actId="478"/>
          <ac:picMkLst>
            <pc:docMk/>
            <pc:sldMk cId="1481335134" sldId="268"/>
            <ac:picMk id="3" creationId="{A91446A6-F1CB-B96B-16CD-C92C13B69E6F}"/>
          </ac:picMkLst>
        </pc:picChg>
        <pc:picChg chg="add mod">
          <ac:chgData name="Johann Bock Severin" userId="3b36179260fc8001" providerId="LiveId" clId="{4D4E209A-1415-43CA-8F22-0C925A4DE115}" dt="2023-05-31T10:56:18.823" v="152" actId="1076"/>
          <ac:picMkLst>
            <pc:docMk/>
            <pc:sldMk cId="1481335134" sldId="268"/>
            <ac:picMk id="4" creationId="{F3C361BC-783F-9300-075A-76331FC72779}"/>
          </ac:picMkLst>
        </pc:picChg>
        <pc:picChg chg="del">
          <ac:chgData name="Johann Bock Severin" userId="3b36179260fc8001" providerId="LiveId" clId="{4D4E209A-1415-43CA-8F22-0C925A4DE115}" dt="2023-05-31T10:56:15.623" v="150" actId="478"/>
          <ac:picMkLst>
            <pc:docMk/>
            <pc:sldMk cId="1481335134" sldId="268"/>
            <ac:picMk id="8" creationId="{F6495660-5219-E8BD-AF0F-752E3DA42C66}"/>
          </ac:picMkLst>
        </pc:picChg>
      </pc:sldChg>
      <pc:sldChg chg="modSp add mod">
        <pc:chgData name="Johann Bock Severin" userId="3b36179260fc8001" providerId="LiveId" clId="{4D4E209A-1415-43CA-8F22-0C925A4DE115}" dt="2023-05-31T11:01:36.703" v="400" actId="20577"/>
        <pc:sldMkLst>
          <pc:docMk/>
          <pc:sldMk cId="2086785683" sldId="269"/>
        </pc:sldMkLst>
        <pc:spChg chg="mod">
          <ac:chgData name="Johann Bock Severin" userId="3b36179260fc8001" providerId="LiveId" clId="{4D4E209A-1415-43CA-8F22-0C925A4DE115}" dt="2023-05-31T11:01:36.703" v="400" actId="20577"/>
          <ac:spMkLst>
            <pc:docMk/>
            <pc:sldMk cId="2086785683" sldId="269"/>
            <ac:spMk id="7" creationId="{19B8F91F-D835-2B65-F3E1-1318683CD06A}"/>
          </ac:spMkLst>
        </pc:spChg>
      </pc:sldChg>
    </pc:docChg>
  </pc:docChgLst>
  <pc:docChgLst>
    <pc:chgData name="Johann Bock Severin" userId="3b36179260fc8001" providerId="LiveId" clId="{CABB3357-A748-4345-95DF-544271AEF421}"/>
    <pc:docChg chg="custSel addSld delSld modSld delMainMaster">
      <pc:chgData name="Johann Bock Severin" userId="3b36179260fc8001" providerId="LiveId" clId="{CABB3357-A748-4345-95DF-544271AEF421}" dt="2023-09-20T11:06:14.338" v="604" actId="20577"/>
      <pc:docMkLst>
        <pc:docMk/>
      </pc:docMkLst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3189455899" sldId="258"/>
        </pc:sldMkLst>
      </pc:sldChg>
      <pc:sldChg chg="addSp delSp modSp mod modTransition">
        <pc:chgData name="Johann Bock Severin" userId="3b36179260fc8001" providerId="LiveId" clId="{CABB3357-A748-4345-95DF-544271AEF421}" dt="2023-09-20T10:13:19.059" v="536" actId="1076"/>
        <pc:sldMkLst>
          <pc:docMk/>
          <pc:sldMk cId="1389965400" sldId="262"/>
        </pc:sldMkLst>
        <pc:spChg chg="del">
          <ac:chgData name="Johann Bock Severin" userId="3b36179260fc8001" providerId="LiveId" clId="{CABB3357-A748-4345-95DF-544271AEF421}" dt="2023-09-20T10:06:25.712" v="46" actId="478"/>
          <ac:spMkLst>
            <pc:docMk/>
            <pc:sldMk cId="1389965400" sldId="262"/>
            <ac:spMk id="2" creationId="{5C204AA8-B1FE-BCB3-CCB9-EA51B5D34289}"/>
          </ac:spMkLst>
        </pc:spChg>
        <pc:spChg chg="add mod">
          <ac:chgData name="Johann Bock Severin" userId="3b36179260fc8001" providerId="LiveId" clId="{CABB3357-A748-4345-95DF-544271AEF421}" dt="2023-09-20T10:13:19.059" v="536" actId="1076"/>
          <ac:spMkLst>
            <pc:docMk/>
            <pc:sldMk cId="1389965400" sldId="262"/>
            <ac:spMk id="5" creationId="{24D2FFBD-3858-B10A-DAAF-0D7910BAE16F}"/>
          </ac:spMkLst>
        </pc:spChg>
        <pc:spChg chg="mod">
          <ac:chgData name="Johann Bock Severin" userId="3b36179260fc8001" providerId="LiveId" clId="{CABB3357-A748-4345-95DF-544271AEF421}" dt="2023-09-20T10:12:44.811" v="518" actId="20577"/>
          <ac:spMkLst>
            <pc:docMk/>
            <pc:sldMk cId="1389965400" sldId="262"/>
            <ac:spMk id="7" creationId="{19B8F91F-D835-2B65-F3E1-1318683CD06A}"/>
          </ac:spMkLst>
        </pc:spChg>
        <pc:picChg chg="add mod ord">
          <ac:chgData name="Johann Bock Severin" userId="3b36179260fc8001" providerId="LiveId" clId="{CABB3357-A748-4345-95DF-544271AEF421}" dt="2023-09-20T10:06:47.590" v="50" actId="167"/>
          <ac:picMkLst>
            <pc:docMk/>
            <pc:sldMk cId="1389965400" sldId="262"/>
            <ac:picMk id="4" creationId="{1A31F6E1-C740-CF8D-37D5-5D31AA31ADD9}"/>
          </ac:picMkLst>
        </pc:picChg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3519682407" sldId="263"/>
        </pc:sldMkLst>
      </pc:sldChg>
      <pc:sldChg chg="addSp delSp modSp add mod modTransition">
        <pc:chgData name="Johann Bock Severin" userId="3b36179260fc8001" providerId="LiveId" clId="{CABB3357-A748-4345-95DF-544271AEF421}" dt="2023-09-20T10:13:09.522" v="532" actId="1076"/>
        <pc:sldMkLst>
          <pc:docMk/>
          <pc:sldMk cId="4002032313" sldId="263"/>
        </pc:sldMkLst>
        <pc:spChg chg="add mod">
          <ac:chgData name="Johann Bock Severin" userId="3b36179260fc8001" providerId="LiveId" clId="{CABB3357-A748-4345-95DF-544271AEF421}" dt="2023-09-20T10:13:09.522" v="532" actId="1076"/>
          <ac:spMkLst>
            <pc:docMk/>
            <pc:sldMk cId="4002032313" sldId="263"/>
            <ac:spMk id="5" creationId="{877333FA-AF33-58F5-DD03-4D3E7FA7B170}"/>
          </ac:spMkLst>
        </pc:spChg>
        <pc:spChg chg="del">
          <ac:chgData name="Johann Bock Severin" userId="3b36179260fc8001" providerId="LiveId" clId="{CABB3357-A748-4345-95DF-544271AEF421}" dt="2023-09-20T10:07:01.212" v="52" actId="478"/>
          <ac:spMkLst>
            <pc:docMk/>
            <pc:sldMk cId="4002032313" sldId="263"/>
            <ac:spMk id="7" creationId="{19B8F91F-D835-2B65-F3E1-1318683CD06A}"/>
          </ac:spMkLst>
        </pc:spChg>
        <pc:picChg chg="add mod">
          <ac:chgData name="Johann Bock Severin" userId="3b36179260fc8001" providerId="LiveId" clId="{CABB3357-A748-4345-95DF-544271AEF421}" dt="2023-09-20T10:12:54.823" v="519" actId="1076"/>
          <ac:picMkLst>
            <pc:docMk/>
            <pc:sldMk cId="4002032313" sldId="263"/>
            <ac:picMk id="3" creationId="{CD86E3D7-1F9C-1FC9-13C2-80DB94AAEA53}"/>
          </ac:picMkLst>
        </pc:picChg>
        <pc:picChg chg="del">
          <ac:chgData name="Johann Bock Severin" userId="3b36179260fc8001" providerId="LiveId" clId="{CABB3357-A748-4345-95DF-544271AEF421}" dt="2023-09-20T10:07:02.598" v="53" actId="478"/>
          <ac:picMkLst>
            <pc:docMk/>
            <pc:sldMk cId="4002032313" sldId="263"/>
            <ac:picMk id="4" creationId="{1A31F6E1-C740-CF8D-37D5-5D31AA31ADD9}"/>
          </ac:picMkLst>
        </pc:picChg>
      </pc:sldChg>
      <pc:sldChg chg="add del">
        <pc:chgData name="Johann Bock Severin" userId="3b36179260fc8001" providerId="LiveId" clId="{CABB3357-A748-4345-95DF-544271AEF421}" dt="2023-09-20T10:07:23.365" v="59" actId="47"/>
        <pc:sldMkLst>
          <pc:docMk/>
          <pc:sldMk cId="322093437" sldId="264"/>
        </pc:sldMkLst>
      </pc:sldChg>
      <pc:sldChg chg="addSp delSp modSp new mod modTransition">
        <pc:chgData name="Johann Bock Severin" userId="3b36179260fc8001" providerId="LiveId" clId="{CABB3357-A748-4345-95DF-544271AEF421}" dt="2023-09-20T11:06:14.338" v="604" actId="20577"/>
        <pc:sldMkLst>
          <pc:docMk/>
          <pc:sldMk cId="2609764518" sldId="264"/>
        </pc:sldMkLst>
        <pc:spChg chg="del">
          <ac:chgData name="Johann Bock Severin" userId="3b36179260fc8001" providerId="LiveId" clId="{CABB3357-A748-4345-95DF-544271AEF421}" dt="2023-09-20T10:07:52.656" v="65" actId="478"/>
          <ac:spMkLst>
            <pc:docMk/>
            <pc:sldMk cId="2609764518" sldId="264"/>
            <ac:spMk id="2" creationId="{1AB52C72-D928-9D70-D472-F757B3CFAB7B}"/>
          </ac:spMkLst>
        </pc:spChg>
        <pc:spChg chg="del">
          <ac:chgData name="Johann Bock Severin" userId="3b36179260fc8001" providerId="LiveId" clId="{CABB3357-A748-4345-95DF-544271AEF421}" dt="2023-09-20T10:07:50.243" v="64" actId="478"/>
          <ac:spMkLst>
            <pc:docMk/>
            <pc:sldMk cId="2609764518" sldId="264"/>
            <ac:spMk id="3" creationId="{69097ADE-762E-FEC7-DD57-EF0E998F7361}"/>
          </ac:spMkLst>
        </pc:spChg>
        <pc:spChg chg="add mod">
          <ac:chgData name="Johann Bock Severin" userId="3b36179260fc8001" providerId="LiveId" clId="{CABB3357-A748-4345-95DF-544271AEF421}" dt="2023-09-20T11:06:14.338" v="604" actId="20577"/>
          <ac:spMkLst>
            <pc:docMk/>
            <pc:sldMk cId="2609764518" sldId="264"/>
            <ac:spMk id="6" creationId="{B72762B9-B1ED-BB19-A5EA-DAD37307876E}"/>
          </ac:spMkLst>
        </pc:spChg>
        <pc:spChg chg="add mod">
          <ac:chgData name="Johann Bock Severin" userId="3b36179260fc8001" providerId="LiveId" clId="{CABB3357-A748-4345-95DF-544271AEF421}" dt="2023-09-20T10:13:38.065" v="560" actId="20577"/>
          <ac:spMkLst>
            <pc:docMk/>
            <pc:sldMk cId="2609764518" sldId="264"/>
            <ac:spMk id="7" creationId="{98F36B67-FD33-1795-EBC3-1F54F4F4A588}"/>
          </ac:spMkLst>
        </pc:spChg>
        <pc:picChg chg="add mod">
          <ac:chgData name="Johann Bock Severin" userId="3b36179260fc8001" providerId="LiveId" clId="{CABB3357-A748-4345-95DF-544271AEF421}" dt="2023-09-20T10:13:52.928" v="597" actId="1036"/>
          <ac:picMkLst>
            <pc:docMk/>
            <pc:sldMk cId="2609764518" sldId="264"/>
            <ac:picMk id="5" creationId="{3EE4A040-1A6B-1241-E2A4-0C06664E5D86}"/>
          </ac:picMkLst>
        </pc:picChg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4053020221" sldId="264"/>
        </pc:sldMkLst>
      </pc:sldChg>
      <pc:sldChg chg="add del">
        <pc:chgData name="Johann Bock Severin" userId="3b36179260fc8001" providerId="LiveId" clId="{CABB3357-A748-4345-95DF-544271AEF421}" dt="2023-09-20T10:07:23.365" v="59" actId="47"/>
        <pc:sldMkLst>
          <pc:docMk/>
          <pc:sldMk cId="46668381" sldId="265"/>
        </pc:sldMkLst>
      </pc:sldChg>
      <pc:sldChg chg="addSp delSp modSp add mod modTransition">
        <pc:chgData name="Johann Bock Severin" userId="3b36179260fc8001" providerId="LiveId" clId="{CABB3357-A748-4345-95DF-544271AEF421}" dt="2023-09-20T10:14:23.165" v="603" actId="1076"/>
        <pc:sldMkLst>
          <pc:docMk/>
          <pc:sldMk cId="2610861661" sldId="265"/>
        </pc:sldMkLst>
        <pc:spChg chg="mod">
          <ac:chgData name="Johann Bock Severin" userId="3b36179260fc8001" providerId="LiveId" clId="{CABB3357-A748-4345-95DF-544271AEF421}" dt="2023-09-20T10:14:23.165" v="603" actId="1076"/>
          <ac:spMkLst>
            <pc:docMk/>
            <pc:sldMk cId="2610861661" sldId="265"/>
            <ac:spMk id="6" creationId="{B72762B9-B1ED-BB19-A5EA-DAD37307876E}"/>
          </ac:spMkLst>
        </pc:spChg>
        <pc:spChg chg="add mod">
          <ac:chgData name="Johann Bock Severin" userId="3b36179260fc8001" providerId="LiveId" clId="{CABB3357-A748-4345-95DF-544271AEF421}" dt="2023-09-20T10:13:45.687" v="562" actId="6549"/>
          <ac:spMkLst>
            <pc:docMk/>
            <pc:sldMk cId="2610861661" sldId="265"/>
            <ac:spMk id="8" creationId="{A4CEEB1A-1A3B-34D5-6C21-2805DD430AE3}"/>
          </ac:spMkLst>
        </pc:spChg>
        <pc:picChg chg="add mod">
          <ac:chgData name="Johann Bock Severin" userId="3b36179260fc8001" providerId="LiveId" clId="{CABB3357-A748-4345-95DF-544271AEF421}" dt="2023-09-20T10:14:20.810" v="602" actId="1076"/>
          <ac:picMkLst>
            <pc:docMk/>
            <pc:sldMk cId="2610861661" sldId="265"/>
            <ac:picMk id="3" creationId="{6D1DDE39-AAFE-B3D2-72A3-7F7E4E06ABB7}"/>
          </ac:picMkLst>
        </pc:picChg>
        <pc:picChg chg="del">
          <ac:chgData name="Johann Bock Severin" userId="3b36179260fc8001" providerId="LiveId" clId="{CABB3357-A748-4345-95DF-544271AEF421}" dt="2023-09-20T10:09:43.602" v="271" actId="478"/>
          <ac:picMkLst>
            <pc:docMk/>
            <pc:sldMk cId="2610861661" sldId="265"/>
            <ac:picMk id="5" creationId="{3EE4A040-1A6B-1241-E2A4-0C06664E5D86}"/>
          </ac:picMkLst>
        </pc:picChg>
        <pc:picChg chg="add del mod">
          <ac:chgData name="Johann Bock Severin" userId="3b36179260fc8001" providerId="LiveId" clId="{CABB3357-A748-4345-95DF-544271AEF421}" dt="2023-09-20T10:11:12.382" v="398" actId="478"/>
          <ac:picMkLst>
            <pc:docMk/>
            <pc:sldMk cId="2610861661" sldId="265"/>
            <ac:picMk id="7" creationId="{8794F605-93CF-0E08-1E8B-D279A69979A6}"/>
          </ac:picMkLst>
        </pc:picChg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2646396508" sldId="265"/>
        </pc:sldMkLst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3133775594" sldId="266"/>
        </pc:sldMkLst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1628424790" sldId="267"/>
        </pc:sldMkLst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1993143120" sldId="269"/>
        </pc:sldMkLst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3907617776" sldId="270"/>
        </pc:sldMkLst>
      </pc:sldChg>
      <pc:sldChg chg="del">
        <pc:chgData name="Johann Bock Severin" userId="3b36179260fc8001" providerId="LiveId" clId="{CABB3357-A748-4345-95DF-544271AEF421}" dt="2023-09-20T10:06:00.865" v="1" actId="47"/>
        <pc:sldMkLst>
          <pc:docMk/>
          <pc:sldMk cId="4031504589" sldId="271"/>
        </pc:sldMkLst>
      </pc:sldChg>
      <pc:sldMasterChg chg="del delSldLayout">
        <pc:chgData name="Johann Bock Severin" userId="3b36179260fc8001" providerId="LiveId" clId="{CABB3357-A748-4345-95DF-544271AEF421}" dt="2023-09-20T10:05:59.099" v="0" actId="47"/>
        <pc:sldMasterMkLst>
          <pc:docMk/>
          <pc:sldMasterMk cId="3051606513" sldId="2147483660"/>
        </pc:sldMasterMkLst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3739643678" sldId="2147483661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374591238" sldId="2147483662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2648047223" sldId="2147483663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61511064" sldId="2147483664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1545630821" sldId="2147483665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961680060" sldId="2147483666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2993332016" sldId="2147483667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1754029594" sldId="2147483668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1689536411" sldId="2147483669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3368480751" sldId="2147483670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3303607813" sldId="2147483671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3501480724" sldId="2147483672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1761912419" sldId="2147483673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2926844839" sldId="2147483674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3374242443" sldId="2147483675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121878364" sldId="2147483676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2912983343" sldId="2147483677"/>
          </pc:sldLayoutMkLst>
        </pc:sldLayoutChg>
      </pc:sldMasterChg>
    </pc:docChg>
  </pc:docChgLst>
  <pc:docChgLst>
    <pc:chgData name="Johann Bock Severin" userId="3b36179260fc8001" providerId="LiveId" clId="{7420BE34-7EA2-49F1-9709-A7540A948B46}"/>
    <pc:docChg chg="undo custSel addSld delSld modSld sldOrd delSection modSection">
      <pc:chgData name="Johann Bock Severin" userId="3b36179260fc8001" providerId="LiveId" clId="{7420BE34-7EA2-49F1-9709-A7540A948B46}" dt="2023-04-18T08:34:43.522" v="597" actId="408"/>
      <pc:docMkLst>
        <pc:docMk/>
      </pc:docMkLst>
      <pc:sldChg chg="addSp delSp modSp mod">
        <pc:chgData name="Johann Bock Severin" userId="3b36179260fc8001" providerId="LiveId" clId="{7420BE34-7EA2-49F1-9709-A7540A948B46}" dt="2023-04-18T08:22:14.325" v="199" actId="478"/>
        <pc:sldMkLst>
          <pc:docMk/>
          <pc:sldMk cId="1081971358" sldId="256"/>
        </pc:sldMkLst>
        <pc:spChg chg="del">
          <ac:chgData name="Johann Bock Severin" userId="3b36179260fc8001" providerId="LiveId" clId="{7420BE34-7EA2-49F1-9709-A7540A948B46}" dt="2023-04-18T06:30:19.075" v="0" actId="478"/>
          <ac:spMkLst>
            <pc:docMk/>
            <pc:sldMk cId="1081971358" sldId="256"/>
            <ac:spMk id="3" creationId="{59EBE4D9-C7B7-FAD0-FE32-1D6186D14929}"/>
          </ac:spMkLst>
        </pc:spChg>
        <pc:spChg chg="add mod">
          <ac:chgData name="Johann Bock Severin" userId="3b36179260fc8001" providerId="LiveId" clId="{7420BE34-7EA2-49F1-9709-A7540A948B46}" dt="2023-04-18T06:31:42.399" v="105" actId="20577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7420BE34-7EA2-49F1-9709-A7540A948B46}" dt="2023-04-18T06:30:31.695" v="31" actId="20577"/>
          <ac:spMkLst>
            <pc:docMk/>
            <pc:sldMk cId="1081971358" sldId="256"/>
            <ac:spMk id="7" creationId="{19B8F91F-D835-2B65-F3E1-1318683CD06A}"/>
          </ac:spMkLst>
        </pc:spChg>
        <pc:spChg chg="del">
          <ac:chgData name="Johann Bock Severin" userId="3b36179260fc8001" providerId="LiveId" clId="{7420BE34-7EA2-49F1-9709-A7540A948B46}" dt="2023-04-18T06:30:20.525" v="1" actId="478"/>
          <ac:spMkLst>
            <pc:docMk/>
            <pc:sldMk cId="1081971358" sldId="256"/>
            <ac:spMk id="10" creationId="{0D3FF8D8-9683-E848-E66E-EF68C97D4A61}"/>
          </ac:spMkLst>
        </pc:spChg>
        <pc:graphicFrameChg chg="add del mod">
          <ac:chgData name="Johann Bock Severin" userId="3b36179260fc8001" providerId="LiveId" clId="{7420BE34-7EA2-49F1-9709-A7540A948B46}" dt="2023-04-18T06:31:03.874" v="35" actId="478"/>
          <ac:graphicFrameMkLst>
            <pc:docMk/>
            <pc:sldMk cId="1081971358" sldId="256"/>
            <ac:graphicFrameMk id="2" creationId="{2F20EDC2-64E8-58CE-528B-4C45D29DC206}"/>
          </ac:graphicFrameMkLst>
        </pc:graphicFrameChg>
        <pc:picChg chg="add mod">
          <ac:chgData name="Johann Bock Severin" userId="3b36179260fc8001" providerId="LiveId" clId="{7420BE34-7EA2-49F1-9709-A7540A948B46}" dt="2023-04-18T08:21:42.298" v="191" actId="1076"/>
          <ac:picMkLst>
            <pc:docMk/>
            <pc:sldMk cId="1081971358" sldId="256"/>
            <ac:picMk id="6" creationId="{0A1A67AB-A242-4DB6-C0AC-0F58EC26A64A}"/>
          </ac:picMkLst>
        </pc:picChg>
        <pc:picChg chg="add del mod">
          <ac:chgData name="Johann Bock Severin" userId="3b36179260fc8001" providerId="LiveId" clId="{7420BE34-7EA2-49F1-9709-A7540A948B46}" dt="2023-04-18T06:34:32.591" v="109" actId="478"/>
          <ac:picMkLst>
            <pc:docMk/>
            <pc:sldMk cId="1081971358" sldId="256"/>
            <ac:picMk id="8" creationId="{D31BF158-4AFE-7A02-08C6-79AD9AEDF5F9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1" creationId="{7571E412-9EC8-DB2B-C476-7B49D2888020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3" creationId="{17FD1393-16CD-971B-B959-957FC6D6D847}"/>
          </ac:picMkLst>
        </pc:picChg>
      </pc:sldChg>
      <pc:sldChg chg="addSp delSp modSp add mod">
        <pc:chgData name="Johann Bock Severin" userId="3b36179260fc8001" providerId="LiveId" clId="{7420BE34-7EA2-49F1-9709-A7540A948B46}" dt="2023-04-18T08:27:23.786" v="335" actId="478"/>
        <pc:sldMkLst>
          <pc:docMk/>
          <pc:sldMk cId="2125949901" sldId="257"/>
        </pc:sldMkLst>
        <pc:spChg chg="del">
          <ac:chgData name="Johann Bock Severin" userId="3b36179260fc8001" providerId="LiveId" clId="{7420BE34-7EA2-49F1-9709-A7540A948B46}" dt="2023-04-18T08:23:42.214" v="329" actId="478"/>
          <ac:spMkLst>
            <pc:docMk/>
            <pc:sldMk cId="2125949901" sldId="257"/>
            <ac:spMk id="4" creationId="{15884AAD-C6C1-F0EA-CC72-33E29168F9FA}"/>
          </ac:spMkLst>
        </pc:spChg>
        <pc:spChg chg="add mod">
          <ac:chgData name="Johann Bock Severin" userId="3b36179260fc8001" providerId="LiveId" clId="{7420BE34-7EA2-49F1-9709-A7540A948B46}" dt="2023-04-18T08:23:46.023" v="331" actId="207"/>
          <ac:spMkLst>
            <pc:docMk/>
            <pc:sldMk cId="2125949901" sldId="257"/>
            <ac:spMk id="12" creationId="{58306051-FAE5-1293-0B4A-B38D9EDF63CB}"/>
          </ac:spMkLst>
        </pc:spChg>
        <pc:spChg chg="add del mod">
          <ac:chgData name="Johann Bock Severin" userId="3b36179260fc8001" providerId="LiveId" clId="{7420BE34-7EA2-49F1-9709-A7540A948B46}" dt="2023-04-18T08:27:23.786" v="335" actId="478"/>
          <ac:spMkLst>
            <pc:docMk/>
            <pc:sldMk cId="2125949901" sldId="257"/>
            <ac:spMk id="14" creationId="{AA8291F8-3E7E-E3A1-BA99-A74A055FC08C}"/>
          </ac:spMkLst>
        </pc:spChg>
        <pc:picChg chg="add mod">
          <ac:chgData name="Johann Bock Severin" userId="3b36179260fc8001" providerId="LiveId" clId="{7420BE34-7EA2-49F1-9709-A7540A948B46}" dt="2023-04-18T08:23:53.237" v="333" actId="1076"/>
          <ac:picMkLst>
            <pc:docMk/>
            <pc:sldMk cId="2125949901" sldId="257"/>
            <ac:picMk id="3" creationId="{294AF401-5378-A46B-E6B0-E433725E74CC}"/>
          </ac:picMkLst>
        </pc:picChg>
        <pc:picChg chg="del">
          <ac:chgData name="Johann Bock Severin" userId="3b36179260fc8001" providerId="LiveId" clId="{7420BE34-7EA2-49F1-9709-A7540A948B46}" dt="2023-04-18T07:42:42.806" v="141" actId="478"/>
          <ac:picMkLst>
            <pc:docMk/>
            <pc:sldMk cId="2125949901" sldId="257"/>
            <ac:picMk id="6" creationId="{0A1A67AB-A242-4DB6-C0AC-0F58EC26A64A}"/>
          </ac:picMkLst>
        </pc:picChg>
        <pc:picChg chg="add mod">
          <ac:chgData name="Johann Bock Severin" userId="3b36179260fc8001" providerId="LiveId" clId="{7420BE34-7EA2-49F1-9709-A7540A948B46}" dt="2023-04-18T08:22:30.571" v="201" actId="1076"/>
          <ac:picMkLst>
            <pc:docMk/>
            <pc:sldMk cId="2125949901" sldId="257"/>
            <ac:picMk id="8" creationId="{0CB8DE62-67BD-D160-F220-A0D33D46E5BC}"/>
          </ac:picMkLst>
        </pc:picChg>
        <pc:picChg chg="add mod">
          <ac:chgData name="Johann Bock Severin" userId="3b36179260fc8001" providerId="LiveId" clId="{7420BE34-7EA2-49F1-9709-A7540A948B46}" dt="2023-04-18T08:22:29.510" v="200" actId="1076"/>
          <ac:picMkLst>
            <pc:docMk/>
            <pc:sldMk cId="2125949901" sldId="257"/>
            <ac:picMk id="10" creationId="{654C3743-EF94-5267-A233-5648B0E08D9A}"/>
          </ac:picMkLst>
        </pc:picChg>
        <pc:picChg chg="del">
          <ac:chgData name="Johann Bock Severin" userId="3b36179260fc8001" providerId="LiveId" clId="{7420BE34-7EA2-49F1-9709-A7540A948B46}" dt="2023-04-18T07:42:42.113" v="140" actId="478"/>
          <ac:picMkLst>
            <pc:docMk/>
            <pc:sldMk cId="2125949901" sldId="257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7:42:41.375" v="139" actId="478"/>
          <ac:picMkLst>
            <pc:docMk/>
            <pc:sldMk cId="2125949901" sldId="257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1.835" v="115" actId="47"/>
        <pc:sldMkLst>
          <pc:docMk/>
          <pc:sldMk cId="15453308" sldId="258"/>
        </pc:sldMkLst>
      </pc:sldChg>
      <pc:sldChg chg="addSp delSp modSp add mod">
        <pc:chgData name="Johann Bock Severin" userId="3b36179260fc8001" providerId="LiveId" clId="{7420BE34-7EA2-49F1-9709-A7540A948B46}" dt="2023-04-18T08:29:45.148" v="552" actId="1076"/>
        <pc:sldMkLst>
          <pc:docMk/>
          <pc:sldMk cId="1236819322" sldId="258"/>
        </pc:sldMkLst>
        <pc:spChg chg="mod">
          <ac:chgData name="Johann Bock Severin" userId="3b36179260fc8001" providerId="LiveId" clId="{7420BE34-7EA2-49F1-9709-A7540A948B46}" dt="2023-04-18T08:29:33.639" v="548" actId="207"/>
          <ac:spMkLst>
            <pc:docMk/>
            <pc:sldMk cId="1236819322" sldId="258"/>
            <ac:spMk id="4" creationId="{15884AAD-C6C1-F0EA-CC72-33E29168F9FA}"/>
          </ac:spMkLst>
        </pc:spChg>
        <pc:picChg chg="del">
          <ac:chgData name="Johann Bock Severin" userId="3b36179260fc8001" providerId="LiveId" clId="{7420BE34-7EA2-49F1-9709-A7540A948B46}" dt="2023-04-18T07:44:04.504" v="153" actId="478"/>
          <ac:picMkLst>
            <pc:docMk/>
            <pc:sldMk cId="1236819322" sldId="258"/>
            <ac:picMk id="3" creationId="{294AF401-5378-A46B-E6B0-E433725E74CC}"/>
          </ac:picMkLst>
        </pc:picChg>
        <pc:picChg chg="add mod">
          <ac:chgData name="Johann Bock Severin" userId="3b36179260fc8001" providerId="LiveId" clId="{7420BE34-7EA2-49F1-9709-A7540A948B46}" dt="2023-04-18T08:29:45.148" v="552" actId="1076"/>
          <ac:picMkLst>
            <pc:docMk/>
            <pc:sldMk cId="1236819322" sldId="258"/>
            <ac:picMk id="5" creationId="{29752DAB-5193-7622-2822-F8944B03A3DD}"/>
          </ac:picMkLst>
        </pc:picChg>
        <pc:picChg chg="del">
          <ac:chgData name="Johann Bock Severin" userId="3b36179260fc8001" providerId="LiveId" clId="{7420BE34-7EA2-49F1-9709-A7540A948B46}" dt="2023-04-18T07:44:04.086" v="152" actId="478"/>
          <ac:picMkLst>
            <pc:docMk/>
            <pc:sldMk cId="1236819322" sldId="258"/>
            <ac:picMk id="8" creationId="{0CB8DE62-67BD-D160-F220-A0D33D46E5BC}"/>
          </ac:picMkLst>
        </pc:picChg>
        <pc:picChg chg="del">
          <ac:chgData name="Johann Bock Severin" userId="3b36179260fc8001" providerId="LiveId" clId="{7420BE34-7EA2-49F1-9709-A7540A948B46}" dt="2023-04-18T07:44:03.607" v="151" actId="478"/>
          <ac:picMkLst>
            <pc:docMk/>
            <pc:sldMk cId="1236819322" sldId="258"/>
            <ac:picMk id="10" creationId="{654C3743-EF94-5267-A233-5648B0E08D9A}"/>
          </ac:picMkLst>
        </pc:picChg>
      </pc:sldChg>
      <pc:sldChg chg="del">
        <pc:chgData name="Johann Bock Severin" userId="3b36179260fc8001" providerId="LiveId" clId="{7420BE34-7EA2-49F1-9709-A7540A948B46}" dt="2023-04-18T06:35:52.687" v="117" actId="47"/>
        <pc:sldMkLst>
          <pc:docMk/>
          <pc:sldMk cId="1170703761" sldId="259"/>
        </pc:sldMkLst>
      </pc:sldChg>
      <pc:sldChg chg="addSp delSp modSp add mod">
        <pc:chgData name="Johann Bock Severin" userId="3b36179260fc8001" providerId="LiveId" clId="{7420BE34-7EA2-49F1-9709-A7540A948B46}" dt="2023-04-18T08:22:09.248" v="198" actId="478"/>
        <pc:sldMkLst>
          <pc:docMk/>
          <pc:sldMk cId="1836449900" sldId="259"/>
        </pc:sldMkLst>
        <pc:picChg chg="add 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2" creationId="{43C2C3EF-B78A-5D13-E925-2A5414696032}"/>
          </ac:picMkLst>
        </pc:picChg>
        <pc:picChg chg="mod">
          <ac:chgData name="Johann Bock Severin" userId="3b36179260fc8001" providerId="LiveId" clId="{7420BE34-7EA2-49F1-9709-A7540A948B46}" dt="2023-04-18T08:21:49.470" v="193" actId="14826"/>
          <ac:picMkLst>
            <pc:docMk/>
            <pc:sldMk cId="1836449900" sldId="259"/>
            <ac:picMk id="6" creationId="{0A1A67AB-A242-4DB6-C0AC-0F58EC26A64A}"/>
          </ac:picMkLst>
        </pc:picChg>
        <pc:picChg chg="mod">
          <ac:chgData name="Johann Bock Severin" userId="3b36179260fc8001" providerId="LiveId" clId="{7420BE34-7EA2-49F1-9709-A7540A948B46}" dt="2023-04-18T08:21:34.039" v="189" actId="1076"/>
          <ac:picMkLst>
            <pc:docMk/>
            <pc:sldMk cId="1836449900" sldId="259"/>
            <ac:picMk id="11" creationId="{7571E412-9EC8-DB2B-C476-7B49D2888020}"/>
          </ac:picMkLst>
        </pc:picChg>
        <pc:picChg chg="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2.152" v="116" actId="47"/>
        <pc:sldMkLst>
          <pc:docMk/>
          <pc:sldMk cId="2845768841" sldId="260"/>
        </pc:sldMkLst>
      </pc:sldChg>
      <pc:sldChg chg="delSp modSp add mod">
        <pc:chgData name="Johann Bock Severin" userId="3b36179260fc8001" providerId="LiveId" clId="{7420BE34-7EA2-49F1-9709-A7540A948B46}" dt="2023-04-18T08:23:49.996" v="332" actId="207"/>
        <pc:sldMkLst>
          <pc:docMk/>
          <pc:sldMk cId="3528341461" sldId="260"/>
        </pc:sldMkLst>
        <pc:spChg chg="mod">
          <ac:chgData name="Johann Bock Severin" userId="3b36179260fc8001" providerId="LiveId" clId="{7420BE34-7EA2-49F1-9709-A7540A948B46}" dt="2023-04-18T08:23:49.996" v="332" actId="207"/>
          <ac:spMkLst>
            <pc:docMk/>
            <pc:sldMk cId="3528341461" sldId="260"/>
            <ac:spMk id="4" creationId="{15884AAD-C6C1-F0EA-CC72-33E29168F9FA}"/>
          </ac:spMkLst>
        </pc:spChg>
        <pc:picChg chg="mod">
          <ac:chgData name="Johann Bock Severin" userId="3b36179260fc8001" providerId="LiveId" clId="{7420BE34-7EA2-49F1-9709-A7540A948B46}" dt="2023-04-18T08:21:57.153" v="195" actId="14826"/>
          <ac:picMkLst>
            <pc:docMk/>
            <pc:sldMk cId="3528341461" sldId="260"/>
            <ac:picMk id="6" creationId="{0A1A67AB-A242-4DB6-C0AC-0F58EC26A64A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3.029" v="118" actId="47"/>
        <pc:sldMkLst>
          <pc:docMk/>
          <pc:sldMk cId="1036491775" sldId="261"/>
        </pc:sldMkLst>
      </pc:sldChg>
      <pc:sldChg chg="modSp add mod ord">
        <pc:chgData name="Johann Bock Severin" userId="3b36179260fc8001" providerId="LiveId" clId="{7420BE34-7EA2-49F1-9709-A7540A948B46}" dt="2023-04-18T08:27:48.069" v="341"/>
        <pc:sldMkLst>
          <pc:docMk/>
          <pc:sldMk cId="1302563790" sldId="261"/>
        </pc:sldMkLst>
        <pc:picChg chg="mod">
          <ac:chgData name="Johann Bock Severin" userId="3b36179260fc8001" providerId="LiveId" clId="{7420BE34-7EA2-49F1-9709-A7540A948B46}" dt="2023-04-18T08:27:45.855" v="339" actId="14826"/>
          <ac:picMkLst>
            <pc:docMk/>
            <pc:sldMk cId="1302563790" sldId="261"/>
            <ac:picMk id="3" creationId="{294AF401-5378-A46B-E6B0-E433725E74CC}"/>
          </ac:picMkLst>
        </pc:picChg>
      </pc:sldChg>
      <pc:sldChg chg="del">
        <pc:chgData name="Johann Bock Severin" userId="3b36179260fc8001" providerId="LiveId" clId="{7420BE34-7EA2-49F1-9709-A7540A948B46}" dt="2023-04-18T06:35:55.499" v="121" actId="47"/>
        <pc:sldMkLst>
          <pc:docMk/>
          <pc:sldMk cId="1095196058" sldId="262"/>
        </pc:sldMkLst>
      </pc:sldChg>
      <pc:sldChg chg="modSp add mod">
        <pc:chgData name="Johann Bock Severin" userId="3b36179260fc8001" providerId="LiveId" clId="{7420BE34-7EA2-49F1-9709-A7540A948B46}" dt="2023-04-18T08:27:36.101" v="338" actId="14826"/>
        <pc:sldMkLst>
          <pc:docMk/>
          <pc:sldMk cId="2810139718" sldId="262"/>
        </pc:sldMkLst>
        <pc:picChg chg="mod">
          <ac:chgData name="Johann Bock Severin" userId="3b36179260fc8001" providerId="LiveId" clId="{7420BE34-7EA2-49F1-9709-A7540A948B46}" dt="2023-04-18T08:27:36.101" v="338" actId="14826"/>
          <ac:picMkLst>
            <pc:docMk/>
            <pc:sldMk cId="2810139718" sldId="262"/>
            <ac:picMk id="3" creationId="{294AF401-5378-A46B-E6B0-E433725E74CC}"/>
          </ac:picMkLst>
        </pc:picChg>
      </pc:sldChg>
      <pc:sldChg chg="addSp delSp modSp add mod">
        <pc:chgData name="Johann Bock Severin" userId="3b36179260fc8001" providerId="LiveId" clId="{7420BE34-7EA2-49F1-9709-A7540A948B46}" dt="2023-04-18T08:34:43.522" v="597" actId="408"/>
        <pc:sldMkLst>
          <pc:docMk/>
          <pc:sldMk cId="1821765828" sldId="263"/>
        </pc:sldMkLst>
        <pc:spChg chg="del">
          <ac:chgData name="Johann Bock Severin" userId="3b36179260fc8001" providerId="LiveId" clId="{7420BE34-7EA2-49F1-9709-A7540A948B46}" dt="2023-04-18T08:33:51.749" v="557" actId="478"/>
          <ac:spMkLst>
            <pc:docMk/>
            <pc:sldMk cId="1821765828" sldId="263"/>
            <ac:spMk id="4" creationId="{15884AAD-C6C1-F0EA-CC72-33E29168F9FA}"/>
          </ac:spMkLst>
        </pc:spChg>
        <pc:picChg chg="add 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2" creationId="{F393E47C-27C8-521A-4944-D6084A2BC7B1}"/>
          </ac:picMkLst>
        </pc:picChg>
        <pc:picChg chg="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5" creationId="{29752DAB-5193-7622-2822-F8944B03A3DD}"/>
          </ac:picMkLst>
        </pc:picChg>
      </pc:sldChg>
      <pc:sldChg chg="del">
        <pc:chgData name="Johann Bock Severin" userId="3b36179260fc8001" providerId="LiveId" clId="{7420BE34-7EA2-49F1-9709-A7540A948B46}" dt="2023-04-18T06:35:57.777" v="126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420BE34-7EA2-49F1-9709-A7540A948B46}" dt="2023-04-18T06:35:58.257" v="127" actId="47"/>
        <pc:sldMkLst>
          <pc:docMk/>
          <pc:sldMk cId="2680084453" sldId="264"/>
        </pc:sldMkLst>
      </pc:sldChg>
      <pc:sldChg chg="del">
        <pc:chgData name="Johann Bock Severin" userId="3b36179260fc8001" providerId="LiveId" clId="{7420BE34-7EA2-49F1-9709-A7540A948B46}" dt="2023-04-18T06:35:57.205" v="125" actId="47"/>
        <pc:sldMkLst>
          <pc:docMk/>
          <pc:sldMk cId="2570346153" sldId="266"/>
        </pc:sldMkLst>
      </pc:sldChg>
      <pc:sldChg chg="del">
        <pc:chgData name="Johann Bock Severin" userId="3b36179260fc8001" providerId="LiveId" clId="{7420BE34-7EA2-49F1-9709-A7540A948B46}" dt="2023-04-18T06:35:54.052" v="119" actId="47"/>
        <pc:sldMkLst>
          <pc:docMk/>
          <pc:sldMk cId="951547716" sldId="267"/>
        </pc:sldMkLst>
      </pc:sldChg>
      <pc:sldChg chg="del">
        <pc:chgData name="Johann Bock Severin" userId="3b36179260fc8001" providerId="LiveId" clId="{7420BE34-7EA2-49F1-9709-A7540A948B46}" dt="2023-04-18T06:35:54.198" v="120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420BE34-7EA2-49F1-9709-A7540A948B46}" dt="2023-04-18T06:35:55.571" v="12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420BE34-7EA2-49F1-9709-A7540A948B46}" dt="2023-04-18T06:35:56.065" v="123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420BE34-7EA2-49F1-9709-A7540A948B46}" dt="2023-04-18T06:35:58.712" v="128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420BE34-7EA2-49F1-9709-A7540A948B46}" dt="2023-04-18T06:35:56.774" v="124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420BE34-7EA2-49F1-9709-A7540A948B46}" dt="2023-04-18T06:35:59.168" v="129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420BE34-7EA2-49F1-9709-A7540A948B46}" dt="2023-04-18T06:35:59.678" v="130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420BE34-7EA2-49F1-9709-A7540A948B46}" dt="2023-04-18T06:36:00.164" v="131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420BE34-7EA2-49F1-9709-A7540A948B46}" dt="2023-04-18T06:36:00.815" v="132" actId="47"/>
        <pc:sldMkLst>
          <pc:docMk/>
          <pc:sldMk cId="3285639341" sldId="278"/>
        </pc:sldMkLst>
      </pc:sldChg>
    </pc:docChg>
  </pc:docChgLst>
  <pc:docChgLst>
    <pc:chgData name="Johann Bock Severin" userId="3b36179260fc8001" providerId="LiveId" clId="{6B57B7D1-8A61-49C5-86D8-EC8EC7F2DC98}"/>
    <pc:docChg chg="undo custSel addSld delSld modSld sldOrd">
      <pc:chgData name="Johann Bock Severin" userId="3b36179260fc8001" providerId="LiveId" clId="{6B57B7D1-8A61-49C5-86D8-EC8EC7F2DC98}" dt="2023-09-06T11:08:48.640" v="2894" actId="20577"/>
      <pc:docMkLst>
        <pc:docMk/>
      </pc:docMkLst>
      <pc:sldChg chg="addSp delSp modSp add mod setBg">
        <pc:chgData name="Johann Bock Severin" userId="3b36179260fc8001" providerId="LiveId" clId="{6B57B7D1-8A61-49C5-86D8-EC8EC7F2DC98}" dt="2023-09-06T11:02:15.619" v="2888" actId="26606"/>
        <pc:sldMkLst>
          <pc:docMk/>
          <pc:sldMk cId="3189455899" sldId="258"/>
        </pc:sldMkLst>
        <pc:spChg chg="mod">
          <ac:chgData name="Johann Bock Severin" userId="3b36179260fc8001" providerId="LiveId" clId="{6B57B7D1-8A61-49C5-86D8-EC8EC7F2DC98}" dt="2023-09-06T11:02:15.619" v="2888" actId="26606"/>
          <ac:spMkLst>
            <pc:docMk/>
            <pc:sldMk cId="3189455899" sldId="258"/>
            <ac:spMk id="3" creationId="{A533D649-3F13-247C-AD68-B9757EC3E789}"/>
          </ac:spMkLst>
        </pc:spChg>
        <pc:spChg chg="mod">
          <ac:chgData name="Johann Bock Severin" userId="3b36179260fc8001" providerId="LiveId" clId="{6B57B7D1-8A61-49C5-86D8-EC8EC7F2DC98}" dt="2023-09-06T11:02:15.619" v="2888" actId="26606"/>
          <ac:spMkLst>
            <pc:docMk/>
            <pc:sldMk cId="3189455899" sldId="258"/>
            <ac:spMk id="4" creationId="{D1CAC00E-FBFD-4EC2-39B9-DE92A3FBD792}"/>
          </ac:spMkLst>
        </pc:spChg>
        <pc:spChg chg="mod">
          <ac:chgData name="Johann Bock Severin" userId="3b36179260fc8001" providerId="LiveId" clId="{6B57B7D1-8A61-49C5-86D8-EC8EC7F2DC98}" dt="2023-09-06T11:02:15.619" v="2888" actId="26606"/>
          <ac:spMkLst>
            <pc:docMk/>
            <pc:sldMk cId="3189455899" sldId="258"/>
            <ac:spMk id="9" creationId="{77215CD9-8339-946A-443B-95B832DAC230}"/>
          </ac:spMkLst>
        </pc:spChg>
        <pc:spChg chg="mod">
          <ac:chgData name="Johann Bock Severin" userId="3b36179260fc8001" providerId="LiveId" clId="{6B57B7D1-8A61-49C5-86D8-EC8EC7F2DC98}" dt="2023-09-06T11:02:15.619" v="2888" actId="26606"/>
          <ac:spMkLst>
            <pc:docMk/>
            <pc:sldMk cId="3189455899" sldId="258"/>
            <ac:spMk id="11" creationId="{580AB71F-357E-E2E1-BAA0-2B5E3A453006}"/>
          </ac:spMkLst>
        </pc:spChg>
        <pc:picChg chg="add">
          <ac:chgData name="Johann Bock Severin" userId="3b36179260fc8001" providerId="LiveId" clId="{6B57B7D1-8A61-49C5-86D8-EC8EC7F2DC98}" dt="2023-09-06T11:02:15.619" v="2888" actId="26606"/>
          <ac:picMkLst>
            <pc:docMk/>
            <pc:sldMk cId="3189455899" sldId="258"/>
            <ac:picMk id="13" creationId="{030FD700-069E-45B7-99EE-9FD40B196D01}"/>
          </ac:picMkLst>
        </pc:picChg>
        <pc:picChg chg="add del">
          <ac:chgData name="Johann Bock Severin" userId="3b36179260fc8001" providerId="LiveId" clId="{6B57B7D1-8A61-49C5-86D8-EC8EC7F2DC98}" dt="2023-09-06T11:01:59.586" v="2883" actId="26606"/>
          <ac:picMkLst>
            <pc:docMk/>
            <pc:sldMk cId="3189455899" sldId="258"/>
            <ac:picMk id="16" creationId="{030FD700-069E-45B7-99EE-9FD40B196D01}"/>
          </ac:picMkLst>
        </pc:picChg>
      </pc:sldChg>
      <pc:sldChg chg="addSp delSp modSp mod delAnim">
        <pc:chgData name="Johann Bock Severin" userId="3b36179260fc8001" providerId="LiveId" clId="{6B57B7D1-8A61-49C5-86D8-EC8EC7F2DC98}" dt="2023-09-06T11:08:48.640" v="2894" actId="20577"/>
        <pc:sldMkLst>
          <pc:docMk/>
          <pc:sldMk cId="1389965400" sldId="262"/>
        </pc:sldMkLst>
        <pc:spChg chg="add mod">
          <ac:chgData name="Johann Bock Severin" userId="3b36179260fc8001" providerId="LiveId" clId="{6B57B7D1-8A61-49C5-86D8-EC8EC7F2DC98}" dt="2023-09-06T11:08:48.640" v="2894" actId="20577"/>
          <ac:spMkLst>
            <pc:docMk/>
            <pc:sldMk cId="1389965400" sldId="262"/>
            <ac:spMk id="2" creationId="{5C204AA8-B1FE-BCB3-CCB9-EA51B5D34289}"/>
          </ac:spMkLst>
        </pc:spChg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1389965400" sldId="262"/>
            <ac:spMk id="3" creationId="{3EAAAE42-6C15-12CD-F3FD-73A8F4433512}"/>
          </ac:spMkLst>
        </pc:spChg>
        <pc:spChg chg="mod">
          <ac:chgData name="Johann Bock Severin" userId="3b36179260fc8001" providerId="LiveId" clId="{6B57B7D1-8A61-49C5-86D8-EC8EC7F2DC98}" dt="2023-09-04T08:10:22.134" v="28" actId="20577"/>
          <ac:spMkLst>
            <pc:docMk/>
            <pc:sldMk cId="1389965400" sldId="262"/>
            <ac:spMk id="7" creationId="{19B8F91F-D835-2B65-F3E1-1318683CD06A}"/>
          </ac:spMkLst>
        </pc:spChg>
        <pc:spChg chg="del">
          <ac:chgData name="Johann Bock Severin" userId="3b36179260fc8001" providerId="LiveId" clId="{6B57B7D1-8A61-49C5-86D8-EC8EC7F2DC98}" dt="2023-09-04T08:10:30.016" v="31" actId="478"/>
          <ac:spMkLst>
            <pc:docMk/>
            <pc:sldMk cId="1389965400" sldId="262"/>
            <ac:spMk id="13" creationId="{6F98BECE-49F3-B5AE-FF30-53843C1D15F2}"/>
          </ac:spMkLst>
        </pc:spChg>
        <pc:spChg chg="del">
          <ac:chgData name="Johann Bock Severin" userId="3b36179260fc8001" providerId="LiveId" clId="{6B57B7D1-8A61-49C5-86D8-EC8EC7F2DC98}" dt="2023-09-04T08:10:28.763" v="30" actId="478"/>
          <ac:spMkLst>
            <pc:docMk/>
            <pc:sldMk cId="1389965400" sldId="262"/>
            <ac:spMk id="15" creationId="{844DFB95-CD88-8D2F-0879-CC57356A5CA6}"/>
          </ac:spMkLst>
        </pc:spChg>
        <pc:picChg chg="del">
          <ac:chgData name="Johann Bock Severin" userId="3b36179260fc8001" providerId="LiveId" clId="{6B57B7D1-8A61-49C5-86D8-EC8EC7F2DC98}" dt="2023-09-04T08:10:26.846" v="29" actId="478"/>
          <ac:picMkLst>
            <pc:docMk/>
            <pc:sldMk cId="1389965400" sldId="262"/>
            <ac:picMk id="9" creationId="{431726E9-1E61-F5B6-8789-AED3BD4B4D3D}"/>
          </ac:picMkLst>
        </pc:picChg>
      </pc:sldChg>
      <pc:sldChg chg="del">
        <pc:chgData name="Johann Bock Severin" userId="3b36179260fc8001" providerId="LiveId" clId="{6B57B7D1-8A61-49C5-86D8-EC8EC7F2DC98}" dt="2023-09-04T08:10:06.007" v="0" actId="47"/>
        <pc:sldMkLst>
          <pc:docMk/>
          <pc:sldMk cId="1721855262" sldId="263"/>
        </pc:sldMkLst>
      </pc:sldChg>
      <pc:sldChg chg="addSp delSp modSp add mod modAnim">
        <pc:chgData name="Johann Bock Severin" userId="3b36179260fc8001" providerId="LiveId" clId="{6B57B7D1-8A61-49C5-86D8-EC8EC7F2DC98}" dt="2023-09-06T10:59:50.350" v="2869" actId="22"/>
        <pc:sldMkLst>
          <pc:docMk/>
          <pc:sldMk cId="3519682407" sldId="263"/>
        </pc:sldMkLst>
        <pc:spChg chg="del">
          <ac:chgData name="Johann Bock Severin" userId="3b36179260fc8001" providerId="LiveId" clId="{6B57B7D1-8A61-49C5-86D8-EC8EC7F2DC98}" dt="2023-09-04T08:15:03.378" v="360" actId="478"/>
          <ac:spMkLst>
            <pc:docMk/>
            <pc:sldMk cId="3519682407" sldId="263"/>
            <ac:spMk id="2" creationId="{5C204AA8-B1FE-BCB3-CCB9-EA51B5D34289}"/>
          </ac:spMkLst>
        </pc:spChg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3519682407" sldId="263"/>
            <ac:spMk id="2" creationId="{668FE3F0-FA0F-DCA3-62E7-7AE315621877}"/>
          </ac:spMkLst>
        </pc:spChg>
        <pc:spChg chg="add mod">
          <ac:chgData name="Johann Bock Severin" userId="3b36179260fc8001" providerId="LiveId" clId="{6B57B7D1-8A61-49C5-86D8-EC8EC7F2DC98}" dt="2023-09-04T08:54:18.387" v="1131" actId="20577"/>
          <ac:spMkLst>
            <pc:docMk/>
            <pc:sldMk cId="3519682407" sldId="263"/>
            <ac:spMk id="3" creationId="{7617B175-64DB-5244-BF55-3EBE6877636A}"/>
          </ac:spMkLst>
        </pc:spChg>
        <pc:spChg chg="add mod">
          <ac:chgData name="Johann Bock Severin" userId="3b36179260fc8001" providerId="LiveId" clId="{6B57B7D1-8A61-49C5-86D8-EC8EC7F2DC98}" dt="2023-09-04T13:26:27.334" v="2783" actId="20577"/>
          <ac:spMkLst>
            <pc:docMk/>
            <pc:sldMk cId="3519682407" sldId="263"/>
            <ac:spMk id="4" creationId="{B08696A4-D5A8-1CCD-543D-7DD959F99504}"/>
          </ac:spMkLst>
        </pc:spChg>
        <pc:spChg chg="add del">
          <ac:chgData name="Johann Bock Severin" userId="3b36179260fc8001" providerId="LiveId" clId="{6B57B7D1-8A61-49C5-86D8-EC8EC7F2DC98}" dt="2023-09-06T10:59:50.350" v="2869" actId="22"/>
          <ac:spMkLst>
            <pc:docMk/>
            <pc:sldMk cId="3519682407" sldId="263"/>
            <ac:spMk id="5" creationId="{FA51305E-8EF2-FEB8-4A28-3B84DD5A2E8B}"/>
          </ac:spMkLst>
        </pc:spChg>
        <pc:spChg chg="mod">
          <ac:chgData name="Johann Bock Severin" userId="3b36179260fc8001" providerId="LiveId" clId="{6B57B7D1-8A61-49C5-86D8-EC8EC7F2DC98}" dt="2023-09-04T08:15:01.002" v="359" actId="20577"/>
          <ac:spMkLst>
            <pc:docMk/>
            <pc:sldMk cId="3519682407" sldId="263"/>
            <ac:spMk id="7" creationId="{19B8F91F-D835-2B65-F3E1-1318683CD06A}"/>
          </ac:spMkLst>
        </pc:spChg>
      </pc:sldChg>
      <pc:sldChg chg="new del">
        <pc:chgData name="Johann Bock Severin" userId="3b36179260fc8001" providerId="LiveId" clId="{6B57B7D1-8A61-49C5-86D8-EC8EC7F2DC98}" dt="2023-09-04T08:14:10.233" v="314" actId="680"/>
        <pc:sldMkLst>
          <pc:docMk/>
          <pc:sldMk cId="3640472910" sldId="263"/>
        </pc:sldMkLst>
      </pc:sldChg>
      <pc:sldChg chg="addSp delSp modSp add mod ord modAnim">
        <pc:chgData name="Johann Bock Severin" userId="3b36179260fc8001" providerId="LiveId" clId="{6B57B7D1-8A61-49C5-86D8-EC8EC7F2DC98}" dt="2023-09-04T13:31:28.092" v="2860" actId="20577"/>
        <pc:sldMkLst>
          <pc:docMk/>
          <pc:sldMk cId="4053020221" sldId="264"/>
        </pc:sldMkLst>
        <pc:spChg chg="mod">
          <ac:chgData name="Johann Bock Severin" userId="3b36179260fc8001" providerId="LiveId" clId="{6B57B7D1-8A61-49C5-86D8-EC8EC7F2DC98}" dt="2023-09-04T09:15:28.007" v="1908" actId="14100"/>
          <ac:spMkLst>
            <pc:docMk/>
            <pc:sldMk cId="4053020221" sldId="264"/>
            <ac:spMk id="2" creationId="{5C204AA8-B1FE-BCB3-CCB9-EA51B5D34289}"/>
          </ac:spMkLst>
        </pc:spChg>
        <pc:spChg chg="add mod">
          <ac:chgData name="Johann Bock Severin" userId="3b36179260fc8001" providerId="LiveId" clId="{6B57B7D1-8A61-49C5-86D8-EC8EC7F2DC98}" dt="2023-09-04T13:31:18.932" v="2833" actId="20577"/>
          <ac:spMkLst>
            <pc:docMk/>
            <pc:sldMk cId="4053020221" sldId="264"/>
            <ac:spMk id="3" creationId="{F0BBBD15-CF0D-8B20-14B5-C077007BDBEB}"/>
          </ac:spMkLst>
        </pc:spChg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4053020221" sldId="264"/>
            <ac:spMk id="4" creationId="{6AA1B006-7CF8-9383-BB85-E7773BE98ACA}"/>
          </ac:spMkLst>
        </pc:spChg>
        <pc:spChg chg="add del mod">
          <ac:chgData name="Johann Bock Severin" userId="3b36179260fc8001" providerId="LiveId" clId="{6B57B7D1-8A61-49C5-86D8-EC8EC7F2DC98}" dt="2023-09-04T08:59:24.121" v="1477"/>
          <ac:spMkLst>
            <pc:docMk/>
            <pc:sldMk cId="4053020221" sldId="264"/>
            <ac:spMk id="4" creationId="{BBDAC87D-00B9-EDC5-DB25-EFF4C73E2C04}"/>
          </ac:spMkLst>
        </pc:spChg>
        <pc:spChg chg="add del mod">
          <ac:chgData name="Johann Bock Severin" userId="3b36179260fc8001" providerId="LiveId" clId="{6B57B7D1-8A61-49C5-86D8-EC8EC7F2DC98}" dt="2023-09-04T09:02:34.759" v="1820"/>
          <ac:spMkLst>
            <pc:docMk/>
            <pc:sldMk cId="4053020221" sldId="264"/>
            <ac:spMk id="5" creationId="{A305A0FA-D217-4154-54D7-A6E5FC09D57E}"/>
          </ac:spMkLst>
        </pc:spChg>
        <pc:spChg chg="add mod">
          <ac:chgData name="Johann Bock Severin" userId="3b36179260fc8001" providerId="LiveId" clId="{6B57B7D1-8A61-49C5-86D8-EC8EC7F2DC98}" dt="2023-09-04T09:02:45.879" v="1851" actId="5793"/>
          <ac:spMkLst>
            <pc:docMk/>
            <pc:sldMk cId="4053020221" sldId="264"/>
            <ac:spMk id="6" creationId="{26696648-BECE-D987-FAEA-EED796236A82}"/>
          </ac:spMkLst>
        </pc:spChg>
        <pc:spChg chg="mod">
          <ac:chgData name="Johann Bock Severin" userId="3b36179260fc8001" providerId="LiveId" clId="{6B57B7D1-8A61-49C5-86D8-EC8EC7F2DC98}" dt="2023-09-04T13:26:45.743" v="2786" actId="1076"/>
          <ac:spMkLst>
            <pc:docMk/>
            <pc:sldMk cId="4053020221" sldId="264"/>
            <ac:spMk id="7" creationId="{19B8F91F-D835-2B65-F3E1-1318683CD06A}"/>
          </ac:spMkLst>
        </pc:spChg>
        <pc:spChg chg="add mod">
          <ac:chgData name="Johann Bock Severin" userId="3b36179260fc8001" providerId="LiveId" clId="{6B57B7D1-8A61-49C5-86D8-EC8EC7F2DC98}" dt="2023-09-04T09:13:23.449" v="1893" actId="20577"/>
          <ac:spMkLst>
            <pc:docMk/>
            <pc:sldMk cId="4053020221" sldId="264"/>
            <ac:spMk id="8" creationId="{74CC9077-85A4-B436-2F16-EE522F80363C}"/>
          </ac:spMkLst>
        </pc:spChg>
        <pc:spChg chg="add del mod">
          <ac:chgData name="Johann Bock Severin" userId="3b36179260fc8001" providerId="LiveId" clId="{6B57B7D1-8A61-49C5-86D8-EC8EC7F2DC98}" dt="2023-09-04T09:05:21.840" v="1872" actId="478"/>
          <ac:spMkLst>
            <pc:docMk/>
            <pc:sldMk cId="4053020221" sldId="264"/>
            <ac:spMk id="9" creationId="{B11746B0-8F7D-5189-2BE1-E486E85A55BF}"/>
          </ac:spMkLst>
        </pc:spChg>
        <pc:spChg chg="add mod">
          <ac:chgData name="Johann Bock Severin" userId="3b36179260fc8001" providerId="LiveId" clId="{6B57B7D1-8A61-49C5-86D8-EC8EC7F2DC98}" dt="2023-09-04T09:14:18.404" v="1900" actId="1076"/>
          <ac:spMkLst>
            <pc:docMk/>
            <pc:sldMk cId="4053020221" sldId="264"/>
            <ac:spMk id="12" creationId="{72B69E52-C44A-60BA-4532-2B74DFFF553C}"/>
          </ac:spMkLst>
        </pc:spChg>
        <pc:spChg chg="add mod">
          <ac:chgData name="Johann Bock Severin" userId="3b36179260fc8001" providerId="LiveId" clId="{6B57B7D1-8A61-49C5-86D8-EC8EC7F2DC98}" dt="2023-09-04T09:18:25.439" v="1945" actId="1076"/>
          <ac:spMkLst>
            <pc:docMk/>
            <pc:sldMk cId="4053020221" sldId="264"/>
            <ac:spMk id="13" creationId="{5928E668-4AEC-E376-D7E0-3D25B34D5D9C}"/>
          </ac:spMkLst>
        </pc:spChg>
        <pc:spChg chg="add mod">
          <ac:chgData name="Johann Bock Severin" userId="3b36179260fc8001" providerId="LiveId" clId="{6B57B7D1-8A61-49C5-86D8-EC8EC7F2DC98}" dt="2023-09-04T09:15:37.042" v="1917" actId="1076"/>
          <ac:spMkLst>
            <pc:docMk/>
            <pc:sldMk cId="4053020221" sldId="264"/>
            <ac:spMk id="14" creationId="{FFA1797B-C5C3-0E8D-2D16-B1D86ED94312}"/>
          </ac:spMkLst>
        </pc:spChg>
        <pc:spChg chg="add mod">
          <ac:chgData name="Johann Bock Severin" userId="3b36179260fc8001" providerId="LiveId" clId="{6B57B7D1-8A61-49C5-86D8-EC8EC7F2DC98}" dt="2023-09-04T09:17:16.435" v="1931" actId="206"/>
          <ac:spMkLst>
            <pc:docMk/>
            <pc:sldMk cId="4053020221" sldId="264"/>
            <ac:spMk id="19" creationId="{CEA60C11-45B1-5556-988A-0C9209436EE5}"/>
          </ac:spMkLst>
        </pc:spChg>
        <pc:spChg chg="add mod">
          <ac:chgData name="Johann Bock Severin" userId="3b36179260fc8001" providerId="LiveId" clId="{6B57B7D1-8A61-49C5-86D8-EC8EC7F2DC98}" dt="2023-09-04T09:17:30.644" v="1933" actId="1076"/>
          <ac:spMkLst>
            <pc:docMk/>
            <pc:sldMk cId="4053020221" sldId="264"/>
            <ac:spMk id="20" creationId="{0F6AF2ED-4619-F0A3-EA79-7AAD697E587B}"/>
          </ac:spMkLst>
        </pc:spChg>
        <pc:spChg chg="add mod">
          <ac:chgData name="Johann Bock Severin" userId="3b36179260fc8001" providerId="LiveId" clId="{6B57B7D1-8A61-49C5-86D8-EC8EC7F2DC98}" dt="2023-09-04T09:17:48.804" v="1942" actId="20577"/>
          <ac:spMkLst>
            <pc:docMk/>
            <pc:sldMk cId="4053020221" sldId="264"/>
            <ac:spMk id="21" creationId="{C3DAF224-1455-D347-7B87-B5F447A08545}"/>
          </ac:spMkLst>
        </pc:spChg>
        <pc:spChg chg="add mod">
          <ac:chgData name="Johann Bock Severin" userId="3b36179260fc8001" providerId="LiveId" clId="{6B57B7D1-8A61-49C5-86D8-EC8EC7F2DC98}" dt="2023-09-04T13:31:28.092" v="2860" actId="20577"/>
          <ac:spMkLst>
            <pc:docMk/>
            <pc:sldMk cId="4053020221" sldId="264"/>
            <ac:spMk id="22" creationId="{7550F505-7C71-60AD-BB61-6B133CBEC3EA}"/>
          </ac:spMkLst>
        </pc:spChg>
        <pc:picChg chg="add mod modCrop">
          <ac:chgData name="Johann Bock Severin" userId="3b36179260fc8001" providerId="LiveId" clId="{6B57B7D1-8A61-49C5-86D8-EC8EC7F2DC98}" dt="2023-09-04T09:19:35.144" v="1960" actId="1076"/>
          <ac:picMkLst>
            <pc:docMk/>
            <pc:sldMk cId="4053020221" sldId="264"/>
            <ac:picMk id="11" creationId="{0C8D8B06-43C8-35DE-FB70-9CEB0E89C6AC}"/>
          </ac:picMkLst>
        </pc:picChg>
        <pc:cxnChg chg="add del">
          <ac:chgData name="Johann Bock Severin" userId="3b36179260fc8001" providerId="LiveId" clId="{6B57B7D1-8A61-49C5-86D8-EC8EC7F2DC98}" dt="2023-09-04T09:15:53.318" v="1919" actId="11529"/>
          <ac:cxnSpMkLst>
            <pc:docMk/>
            <pc:sldMk cId="4053020221" sldId="264"/>
            <ac:cxnSpMk id="16" creationId="{AA3392CD-89F4-EA39-0EB6-947918D7BD80}"/>
          </ac:cxnSpMkLst>
        </pc:cxnChg>
        <pc:cxnChg chg="add del mod">
          <ac:chgData name="Johann Bock Severin" userId="3b36179260fc8001" providerId="LiveId" clId="{6B57B7D1-8A61-49C5-86D8-EC8EC7F2DC98}" dt="2023-09-04T09:16:29.875" v="1924" actId="478"/>
          <ac:cxnSpMkLst>
            <pc:docMk/>
            <pc:sldMk cId="4053020221" sldId="264"/>
            <ac:cxnSpMk id="18" creationId="{8268CFD1-3C97-2C8C-5787-58D63DFB5F09}"/>
          </ac:cxnSpMkLst>
        </pc:cxnChg>
      </pc:sldChg>
      <pc:sldChg chg="del">
        <pc:chgData name="Johann Bock Severin" userId="3b36179260fc8001" providerId="LiveId" clId="{6B57B7D1-8A61-49C5-86D8-EC8EC7F2DC98}" dt="2023-09-04T08:10:06.675" v="2" actId="47"/>
        <pc:sldMkLst>
          <pc:docMk/>
          <pc:sldMk cId="2621968027" sldId="265"/>
        </pc:sldMkLst>
      </pc:sldChg>
      <pc:sldChg chg="addSp delSp modSp add mod modAnim">
        <pc:chgData name="Johann Bock Severin" userId="3b36179260fc8001" providerId="LiveId" clId="{6B57B7D1-8A61-49C5-86D8-EC8EC7F2DC98}" dt="2023-09-04T13:29:39.307" v="2797"/>
        <pc:sldMkLst>
          <pc:docMk/>
          <pc:sldMk cId="2646396508" sldId="265"/>
        </pc:sldMkLst>
        <pc:spChg chg="mod">
          <ac:chgData name="Johann Bock Severin" userId="3b36179260fc8001" providerId="LiveId" clId="{6B57B7D1-8A61-49C5-86D8-EC8EC7F2DC98}" dt="2023-09-04T08:58:18.772" v="1447" actId="113"/>
          <ac:spMkLst>
            <pc:docMk/>
            <pc:sldMk cId="2646396508" sldId="265"/>
            <ac:spMk id="2" creationId="{5C204AA8-B1FE-BCB3-CCB9-EA51B5D34289}"/>
          </ac:spMkLst>
        </pc:spChg>
        <pc:spChg chg="add mod">
          <ac:chgData name="Johann Bock Severin" userId="3b36179260fc8001" providerId="LiveId" clId="{6B57B7D1-8A61-49C5-86D8-EC8EC7F2DC98}" dt="2023-09-04T09:33:53.412" v="2061" actId="1076"/>
          <ac:spMkLst>
            <pc:docMk/>
            <pc:sldMk cId="2646396508" sldId="265"/>
            <ac:spMk id="6" creationId="{5EFBFB45-9AC8-C6BA-49D3-2F57AB648BEE}"/>
          </ac:spMkLst>
        </pc:spChg>
        <pc:spChg chg="add mod">
          <ac:chgData name="Johann Bock Severin" userId="3b36179260fc8001" providerId="LiveId" clId="{6B57B7D1-8A61-49C5-86D8-EC8EC7F2DC98}" dt="2023-09-04T09:33:53.412" v="2061" actId="1076"/>
          <ac:spMkLst>
            <pc:docMk/>
            <pc:sldMk cId="2646396508" sldId="265"/>
            <ac:spMk id="8" creationId="{FC999855-9E7C-B1FE-17C3-21BCE91A9BB7}"/>
          </ac:spMkLst>
        </pc:spChg>
        <pc:spChg chg="add mod">
          <ac:chgData name="Johann Bock Severin" userId="3b36179260fc8001" providerId="LiveId" clId="{6B57B7D1-8A61-49C5-86D8-EC8EC7F2DC98}" dt="2023-09-04T09:34:14.329" v="2074" actId="20577"/>
          <ac:spMkLst>
            <pc:docMk/>
            <pc:sldMk cId="2646396508" sldId="265"/>
            <ac:spMk id="9" creationId="{CE34B3C4-7CE5-F82C-0404-F36453A132C9}"/>
          </ac:spMkLst>
        </pc:spChg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2646396508" sldId="265"/>
            <ac:spMk id="10" creationId="{531E003B-189D-0791-1D67-55803090763F}"/>
          </ac:spMkLst>
        </pc:spChg>
        <pc:spChg chg="add mod">
          <ac:chgData name="Johann Bock Severin" userId="3b36179260fc8001" providerId="LiveId" clId="{6B57B7D1-8A61-49C5-86D8-EC8EC7F2DC98}" dt="2023-09-04T09:34:17.348" v="2076" actId="571"/>
          <ac:spMkLst>
            <pc:docMk/>
            <pc:sldMk cId="2646396508" sldId="265"/>
            <ac:spMk id="10" creationId="{C39E1278-D6F7-E5B0-7AA1-F584E16B2A39}"/>
          </ac:spMkLst>
        </pc:spChg>
        <pc:spChg chg="add mod">
          <ac:chgData name="Johann Bock Severin" userId="3b36179260fc8001" providerId="LiveId" clId="{6B57B7D1-8A61-49C5-86D8-EC8EC7F2DC98}" dt="2023-09-04T09:34:17.348" v="2076" actId="571"/>
          <ac:spMkLst>
            <pc:docMk/>
            <pc:sldMk cId="2646396508" sldId="265"/>
            <ac:spMk id="11" creationId="{59122840-ECA2-16CB-15A9-9D9DC42B3F62}"/>
          </ac:spMkLst>
        </pc:spChg>
        <pc:spChg chg="add mod">
          <ac:chgData name="Johann Bock Severin" userId="3b36179260fc8001" providerId="LiveId" clId="{6B57B7D1-8A61-49C5-86D8-EC8EC7F2DC98}" dt="2023-09-04T09:34:21.862" v="2078" actId="571"/>
          <ac:spMkLst>
            <pc:docMk/>
            <pc:sldMk cId="2646396508" sldId="265"/>
            <ac:spMk id="12" creationId="{D227E933-A9F9-311E-8ADA-1A754E5DB118}"/>
          </ac:spMkLst>
        </pc:spChg>
        <pc:spChg chg="add mod">
          <ac:chgData name="Johann Bock Severin" userId="3b36179260fc8001" providerId="LiveId" clId="{6B57B7D1-8A61-49C5-86D8-EC8EC7F2DC98}" dt="2023-09-04T09:34:21.862" v="2078" actId="571"/>
          <ac:spMkLst>
            <pc:docMk/>
            <pc:sldMk cId="2646396508" sldId="265"/>
            <ac:spMk id="13" creationId="{5EED3762-62EA-4F3F-B893-0126539863BC}"/>
          </ac:spMkLst>
        </pc:spChg>
        <pc:spChg chg="add mod">
          <ac:chgData name="Johann Bock Severin" userId="3b36179260fc8001" providerId="LiveId" clId="{6B57B7D1-8A61-49C5-86D8-EC8EC7F2DC98}" dt="2023-09-04T09:34:27.960" v="2089" actId="20577"/>
          <ac:spMkLst>
            <pc:docMk/>
            <pc:sldMk cId="2646396508" sldId="265"/>
            <ac:spMk id="14" creationId="{C11BE6C8-4FFD-ECB9-096C-470C8AEBBC71}"/>
          </ac:spMkLst>
        </pc:spChg>
        <pc:spChg chg="add mod">
          <ac:chgData name="Johann Bock Severin" userId="3b36179260fc8001" providerId="LiveId" clId="{6B57B7D1-8A61-49C5-86D8-EC8EC7F2DC98}" dt="2023-09-04T09:34:30.718" v="2091" actId="571"/>
          <ac:spMkLst>
            <pc:docMk/>
            <pc:sldMk cId="2646396508" sldId="265"/>
            <ac:spMk id="15" creationId="{7BB37CCA-4917-1D45-B101-30F41483526D}"/>
          </ac:spMkLst>
        </pc:spChg>
        <pc:spChg chg="add mod">
          <ac:chgData name="Johann Bock Severin" userId="3b36179260fc8001" providerId="LiveId" clId="{6B57B7D1-8A61-49C5-86D8-EC8EC7F2DC98}" dt="2023-09-04T09:34:30.718" v="2091" actId="571"/>
          <ac:spMkLst>
            <pc:docMk/>
            <pc:sldMk cId="2646396508" sldId="265"/>
            <ac:spMk id="16" creationId="{30609B3F-275D-C142-46A4-AE7F36CE45A9}"/>
          </ac:spMkLst>
        </pc:spChg>
        <pc:spChg chg="add mod">
          <ac:chgData name="Johann Bock Severin" userId="3b36179260fc8001" providerId="LiveId" clId="{6B57B7D1-8A61-49C5-86D8-EC8EC7F2DC98}" dt="2023-09-04T09:34:40.717" v="2104" actId="20577"/>
          <ac:spMkLst>
            <pc:docMk/>
            <pc:sldMk cId="2646396508" sldId="265"/>
            <ac:spMk id="17" creationId="{60F6C7C3-669C-D4FF-FAC1-163B02F163EB}"/>
          </ac:spMkLst>
        </pc:spChg>
        <pc:spChg chg="add mod">
          <ac:chgData name="Johann Bock Severin" userId="3b36179260fc8001" providerId="LiveId" clId="{6B57B7D1-8A61-49C5-86D8-EC8EC7F2DC98}" dt="2023-09-04T09:35:56.496" v="2141" actId="1076"/>
          <ac:spMkLst>
            <pc:docMk/>
            <pc:sldMk cId="2646396508" sldId="265"/>
            <ac:spMk id="20" creationId="{00D39D24-82E0-9A96-A140-F8477EB48443}"/>
          </ac:spMkLst>
        </pc:spChg>
        <pc:picChg chg="add mod">
          <ac:chgData name="Johann Bock Severin" userId="3b36179260fc8001" providerId="LiveId" clId="{6B57B7D1-8A61-49C5-86D8-EC8EC7F2DC98}" dt="2023-09-04T09:33:53.412" v="2061" actId="1076"/>
          <ac:picMkLst>
            <pc:docMk/>
            <pc:sldMk cId="2646396508" sldId="265"/>
            <ac:picMk id="3" creationId="{183C7DCB-616A-EA6D-EE1A-3A93AFCD351D}"/>
          </ac:picMkLst>
        </pc:picChg>
        <pc:picChg chg="add mod">
          <ac:chgData name="Johann Bock Severin" userId="3b36179260fc8001" providerId="LiveId" clId="{6B57B7D1-8A61-49C5-86D8-EC8EC7F2DC98}" dt="2023-09-04T09:33:53.412" v="2061" actId="1076"/>
          <ac:picMkLst>
            <pc:docMk/>
            <pc:sldMk cId="2646396508" sldId="265"/>
            <ac:picMk id="4" creationId="{679745D4-EB81-EC7A-86C1-1EC6F64F310D}"/>
          </ac:picMkLst>
        </pc:picChg>
        <pc:picChg chg="add mod">
          <ac:chgData name="Johann Bock Severin" userId="3b36179260fc8001" providerId="LiveId" clId="{6B57B7D1-8A61-49C5-86D8-EC8EC7F2DC98}" dt="2023-09-04T09:33:53.412" v="2061" actId="1076"/>
          <ac:picMkLst>
            <pc:docMk/>
            <pc:sldMk cId="2646396508" sldId="265"/>
            <ac:picMk id="5" creationId="{195FB8E1-C337-22E0-4E0F-0C810DC50BAB}"/>
          </ac:picMkLst>
        </pc:picChg>
        <pc:cxnChg chg="add mod">
          <ac:chgData name="Johann Bock Severin" userId="3b36179260fc8001" providerId="LiveId" clId="{6B57B7D1-8A61-49C5-86D8-EC8EC7F2DC98}" dt="2023-09-04T09:35:10.480" v="2108" actId="693"/>
          <ac:cxnSpMkLst>
            <pc:docMk/>
            <pc:sldMk cId="2646396508" sldId="265"/>
            <ac:cxnSpMk id="19" creationId="{6A121D17-8A68-A547-A21F-F29212861414}"/>
          </ac:cxnSpMkLst>
        </pc:cxnChg>
      </pc:sldChg>
      <pc:sldChg chg="del">
        <pc:chgData name="Johann Bock Severin" userId="3b36179260fc8001" providerId="LiveId" clId="{6B57B7D1-8A61-49C5-86D8-EC8EC7F2DC98}" dt="2023-09-04T08:10:06.060" v="1" actId="47"/>
        <pc:sldMkLst>
          <pc:docMk/>
          <pc:sldMk cId="716759854" sldId="266"/>
        </pc:sldMkLst>
      </pc:sldChg>
      <pc:sldChg chg="addSp delSp modSp add mod">
        <pc:chgData name="Johann Bock Severin" userId="3b36179260fc8001" providerId="LiveId" clId="{6B57B7D1-8A61-49C5-86D8-EC8EC7F2DC98}" dt="2023-09-04T13:30:25.751" v="2813" actId="20577"/>
        <pc:sldMkLst>
          <pc:docMk/>
          <pc:sldMk cId="3133775594" sldId="266"/>
        </pc:sldMkLst>
        <pc:spChg chg="mod">
          <ac:chgData name="Johann Bock Severin" userId="3b36179260fc8001" providerId="LiveId" clId="{6B57B7D1-8A61-49C5-86D8-EC8EC7F2DC98}" dt="2023-09-04T13:06:24.606" v="2322" actId="1076"/>
          <ac:spMkLst>
            <pc:docMk/>
            <pc:sldMk cId="3133775594" sldId="266"/>
            <ac:spMk id="2" creationId="{5C204AA8-B1FE-BCB3-CCB9-EA51B5D34289}"/>
          </ac:spMkLst>
        </pc:spChg>
        <pc:spChg chg="add del mod">
          <ac:chgData name="Johann Bock Severin" userId="3b36179260fc8001" providerId="LiveId" clId="{6B57B7D1-8A61-49C5-86D8-EC8EC7F2DC98}" dt="2023-09-04T13:28:55.891" v="2796"/>
          <ac:spMkLst>
            <pc:docMk/>
            <pc:sldMk cId="3133775594" sldId="266"/>
            <ac:spMk id="3" creationId="{8E5F50D3-1A4F-DBBF-A177-BA6FCEDF7406}"/>
          </ac:spMkLst>
        </pc:spChg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3133775594" sldId="266"/>
            <ac:spMk id="4" creationId="{A26BD706-9D79-44A1-073C-B6538D1E6C0B}"/>
          </ac:spMkLst>
        </pc:spChg>
        <pc:spChg chg="add mod">
          <ac:chgData name="Johann Bock Severin" userId="3b36179260fc8001" providerId="LiveId" clId="{6B57B7D1-8A61-49C5-86D8-EC8EC7F2DC98}" dt="2023-09-04T13:30:25.751" v="2813" actId="20577"/>
          <ac:spMkLst>
            <pc:docMk/>
            <pc:sldMk cId="3133775594" sldId="266"/>
            <ac:spMk id="5" creationId="{030E23E5-539F-BC2C-FAE0-3CD644F824E3}"/>
          </ac:spMkLst>
        </pc:spChg>
        <pc:spChg chg="add mod">
          <ac:chgData name="Johann Bock Severin" userId="3b36179260fc8001" providerId="LiveId" clId="{6B57B7D1-8A61-49C5-86D8-EC8EC7F2DC98}" dt="2023-09-04T09:45:16.094" v="2155" actId="164"/>
          <ac:spMkLst>
            <pc:docMk/>
            <pc:sldMk cId="3133775594" sldId="266"/>
            <ac:spMk id="5" creationId="{B8FB1C79-FDC4-B1C5-558C-844FB65C3B86}"/>
          </ac:spMkLst>
        </pc:spChg>
        <pc:spChg chg="add mod">
          <ac:chgData name="Johann Bock Severin" userId="3b36179260fc8001" providerId="LiveId" clId="{6B57B7D1-8A61-49C5-86D8-EC8EC7F2DC98}" dt="2023-09-04T09:45:16.094" v="2155" actId="164"/>
          <ac:spMkLst>
            <pc:docMk/>
            <pc:sldMk cId="3133775594" sldId="266"/>
            <ac:spMk id="6" creationId="{97D70DFA-EA58-AB26-D889-EA196EBA608F}"/>
          </ac:spMkLst>
        </pc:spChg>
        <pc:spChg chg="add del mod">
          <ac:chgData name="Johann Bock Severin" userId="3b36179260fc8001" providerId="LiveId" clId="{6B57B7D1-8A61-49C5-86D8-EC8EC7F2DC98}" dt="2023-09-04T13:06:02.899" v="2313" actId="478"/>
          <ac:spMkLst>
            <pc:docMk/>
            <pc:sldMk cId="3133775594" sldId="266"/>
            <ac:spMk id="11" creationId="{D667F7F5-E414-14E3-B246-398B480E9E26}"/>
          </ac:spMkLst>
        </pc:spChg>
        <pc:grpChg chg="add del mod">
          <ac:chgData name="Johann Bock Severin" userId="3b36179260fc8001" providerId="LiveId" clId="{6B57B7D1-8A61-49C5-86D8-EC8EC7F2DC98}" dt="2023-09-04T13:06:04.253" v="2315" actId="478"/>
          <ac:grpSpMkLst>
            <pc:docMk/>
            <pc:sldMk cId="3133775594" sldId="266"/>
            <ac:grpSpMk id="8" creationId="{A7F54273-5E48-DB23-9C5C-9A60144CC5FB}"/>
          </ac:grpSpMkLst>
        </pc:grpChg>
        <pc:picChg chg="add mod modCrop">
          <ac:chgData name="Johann Bock Severin" userId="3b36179260fc8001" providerId="LiveId" clId="{6B57B7D1-8A61-49C5-86D8-EC8EC7F2DC98}" dt="2023-09-04T09:45:16.094" v="2155" actId="164"/>
          <ac:picMkLst>
            <pc:docMk/>
            <pc:sldMk cId="3133775594" sldId="266"/>
            <ac:picMk id="4" creationId="{EA4F57E3-E7FB-5A82-7174-510F6CD97801}"/>
          </ac:picMkLst>
        </pc:picChg>
        <pc:picChg chg="add del mod modCrop">
          <ac:chgData name="Johann Bock Severin" userId="3b36179260fc8001" providerId="LiveId" clId="{6B57B7D1-8A61-49C5-86D8-EC8EC7F2DC98}" dt="2023-09-04T13:06:03.598" v="2314" actId="478"/>
          <ac:picMkLst>
            <pc:docMk/>
            <pc:sldMk cId="3133775594" sldId="266"/>
            <ac:picMk id="10" creationId="{2F689E0E-A30B-BCC1-D51B-46E9FE4AB1F0}"/>
          </ac:picMkLst>
        </pc:picChg>
        <pc:picChg chg="add mod ord modCrop">
          <ac:chgData name="Johann Bock Severin" userId="3b36179260fc8001" providerId="LiveId" clId="{6B57B7D1-8A61-49C5-86D8-EC8EC7F2DC98}" dt="2023-09-04T13:28:46.409" v="2793" actId="1076"/>
          <ac:picMkLst>
            <pc:docMk/>
            <pc:sldMk cId="3133775594" sldId="266"/>
            <ac:picMk id="13" creationId="{A500D9E5-A353-1460-AA21-F1BB0A7F62DA}"/>
          </ac:picMkLst>
        </pc:picChg>
      </pc:sldChg>
      <pc:sldChg chg="addSp delSp modSp add mod modAnim">
        <pc:chgData name="Johann Bock Severin" userId="3b36179260fc8001" providerId="LiveId" clId="{6B57B7D1-8A61-49C5-86D8-EC8EC7F2DC98}" dt="2023-09-04T13:29:39.307" v="2797"/>
        <pc:sldMkLst>
          <pc:docMk/>
          <pc:sldMk cId="1628424790" sldId="267"/>
        </pc:sldMkLst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1628424790" sldId="267"/>
            <ac:spMk id="2" creationId="{42B11C1F-1F38-F9BD-6D5D-C0F1F86F4E94}"/>
          </ac:spMkLst>
        </pc:spChg>
        <pc:spChg chg="del">
          <ac:chgData name="Johann Bock Severin" userId="3b36179260fc8001" providerId="LiveId" clId="{6B57B7D1-8A61-49C5-86D8-EC8EC7F2DC98}" dt="2023-09-04T09:21:35.644" v="1990" actId="478"/>
          <ac:spMkLst>
            <pc:docMk/>
            <pc:sldMk cId="1628424790" sldId="267"/>
            <ac:spMk id="2" creationId="{5C204AA8-B1FE-BCB3-CCB9-EA51B5D34289}"/>
          </ac:spMkLst>
        </pc:spChg>
        <pc:spChg chg="add del">
          <ac:chgData name="Johann Bock Severin" userId="3b36179260fc8001" providerId="LiveId" clId="{6B57B7D1-8A61-49C5-86D8-EC8EC7F2DC98}" dt="2023-09-04T09:21:16.554" v="1983" actId="478"/>
          <ac:spMkLst>
            <pc:docMk/>
            <pc:sldMk cId="1628424790" sldId="267"/>
            <ac:spMk id="3" creationId="{F0BBBD15-CF0D-8B20-14B5-C077007BDBEB}"/>
          </ac:spMkLst>
        </pc:spChg>
        <pc:spChg chg="add del">
          <ac:chgData name="Johann Bock Severin" userId="3b36179260fc8001" providerId="LiveId" clId="{6B57B7D1-8A61-49C5-86D8-EC8EC7F2DC98}" dt="2023-09-04T09:20:16.953" v="1982" actId="478"/>
          <ac:spMkLst>
            <pc:docMk/>
            <pc:sldMk cId="1628424790" sldId="267"/>
            <ac:spMk id="6" creationId="{26696648-BECE-D987-FAEA-EED796236A82}"/>
          </ac:spMkLst>
        </pc:spChg>
        <pc:spChg chg="del">
          <ac:chgData name="Johann Bock Severin" userId="3b36179260fc8001" providerId="LiveId" clId="{6B57B7D1-8A61-49C5-86D8-EC8EC7F2DC98}" dt="2023-09-04T09:28:36.463" v="2029" actId="478"/>
          <ac:spMkLst>
            <pc:docMk/>
            <pc:sldMk cId="1628424790" sldId="267"/>
            <ac:spMk id="8" creationId="{74CC9077-85A4-B436-2F16-EE522F80363C}"/>
          </ac:spMkLst>
        </pc:spChg>
        <pc:spChg chg="add mod">
          <ac:chgData name="Johann Bock Severin" userId="3b36179260fc8001" providerId="LiveId" clId="{6B57B7D1-8A61-49C5-86D8-EC8EC7F2DC98}" dt="2023-09-04T09:22:28.381" v="2020" actId="1076"/>
          <ac:spMkLst>
            <pc:docMk/>
            <pc:sldMk cId="1628424790" sldId="267"/>
            <ac:spMk id="9" creationId="{341CDD94-3400-65A9-AF95-D52A614179B0}"/>
          </ac:spMkLst>
        </pc:spChg>
        <pc:spChg chg="del">
          <ac:chgData name="Johann Bock Severin" userId="3b36179260fc8001" providerId="LiveId" clId="{6B57B7D1-8A61-49C5-86D8-EC8EC7F2DC98}" dt="2023-09-04T09:28:33.877" v="2028" actId="478"/>
          <ac:spMkLst>
            <pc:docMk/>
            <pc:sldMk cId="1628424790" sldId="267"/>
            <ac:spMk id="12" creationId="{72B69E52-C44A-60BA-4532-2B74DFFF553C}"/>
          </ac:spMkLst>
        </pc:spChg>
        <pc:spChg chg="del">
          <ac:chgData name="Johann Bock Severin" userId="3b36179260fc8001" providerId="LiveId" clId="{6B57B7D1-8A61-49C5-86D8-EC8EC7F2DC98}" dt="2023-09-04T09:28:33.877" v="2028" actId="478"/>
          <ac:spMkLst>
            <pc:docMk/>
            <pc:sldMk cId="1628424790" sldId="267"/>
            <ac:spMk id="13" creationId="{5928E668-4AEC-E376-D7E0-3D25B34D5D9C}"/>
          </ac:spMkLst>
        </pc:spChg>
        <pc:spChg chg="del">
          <ac:chgData name="Johann Bock Severin" userId="3b36179260fc8001" providerId="LiveId" clId="{6B57B7D1-8A61-49C5-86D8-EC8EC7F2DC98}" dt="2023-09-04T09:28:36.463" v="2029" actId="478"/>
          <ac:spMkLst>
            <pc:docMk/>
            <pc:sldMk cId="1628424790" sldId="267"/>
            <ac:spMk id="14" creationId="{FFA1797B-C5C3-0E8D-2D16-B1D86ED94312}"/>
          </ac:spMkLst>
        </pc:spChg>
        <pc:spChg chg="del">
          <ac:chgData name="Johann Bock Severin" userId="3b36179260fc8001" providerId="LiveId" clId="{6B57B7D1-8A61-49C5-86D8-EC8EC7F2DC98}" dt="2023-09-04T09:28:33.877" v="2028" actId="478"/>
          <ac:spMkLst>
            <pc:docMk/>
            <pc:sldMk cId="1628424790" sldId="267"/>
            <ac:spMk id="19" creationId="{CEA60C11-45B1-5556-988A-0C9209436EE5}"/>
          </ac:spMkLst>
        </pc:spChg>
        <pc:spChg chg="del">
          <ac:chgData name="Johann Bock Severin" userId="3b36179260fc8001" providerId="LiveId" clId="{6B57B7D1-8A61-49C5-86D8-EC8EC7F2DC98}" dt="2023-09-04T09:28:33.877" v="2028" actId="478"/>
          <ac:spMkLst>
            <pc:docMk/>
            <pc:sldMk cId="1628424790" sldId="267"/>
            <ac:spMk id="20" creationId="{0F6AF2ED-4619-F0A3-EA79-7AAD697E587B}"/>
          </ac:spMkLst>
        </pc:spChg>
        <pc:spChg chg="del">
          <ac:chgData name="Johann Bock Severin" userId="3b36179260fc8001" providerId="LiveId" clId="{6B57B7D1-8A61-49C5-86D8-EC8EC7F2DC98}" dt="2023-09-04T09:28:36.463" v="2029" actId="478"/>
          <ac:spMkLst>
            <pc:docMk/>
            <pc:sldMk cId="1628424790" sldId="267"/>
            <ac:spMk id="21" creationId="{C3DAF224-1455-D347-7B87-B5F447A08545}"/>
          </ac:spMkLst>
        </pc:spChg>
        <pc:spChg chg="del mod">
          <ac:chgData name="Johann Bock Severin" userId="3b36179260fc8001" providerId="LiveId" clId="{6B57B7D1-8A61-49C5-86D8-EC8EC7F2DC98}" dt="2023-09-04T09:28:36.463" v="2029" actId="478"/>
          <ac:spMkLst>
            <pc:docMk/>
            <pc:sldMk cId="1628424790" sldId="267"/>
            <ac:spMk id="22" creationId="{7550F505-7C71-60AD-BB61-6B133CBEC3EA}"/>
          </ac:spMkLst>
        </pc:spChg>
        <pc:picChg chg="add mod modCrop">
          <ac:chgData name="Johann Bock Severin" userId="3b36179260fc8001" providerId="LiveId" clId="{6B57B7D1-8A61-49C5-86D8-EC8EC7F2DC98}" dt="2023-09-04T09:22:02.834" v="1999" actId="1076"/>
          <ac:picMkLst>
            <pc:docMk/>
            <pc:sldMk cId="1628424790" sldId="267"/>
            <ac:picMk id="5" creationId="{EB9C901A-2E29-96E6-0F8D-9FDF2011DA07}"/>
          </ac:picMkLst>
        </pc:picChg>
        <pc:picChg chg="add del mod">
          <ac:chgData name="Johann Bock Severin" userId="3b36179260fc8001" providerId="LiveId" clId="{6B57B7D1-8A61-49C5-86D8-EC8EC7F2DC98}" dt="2023-09-04T09:30:26.663" v="2040" actId="478"/>
          <ac:picMkLst>
            <pc:docMk/>
            <pc:sldMk cId="1628424790" sldId="267"/>
            <ac:picMk id="10" creationId="{35FE4676-D2FC-DEBC-368E-3A7D5A192943}"/>
          </ac:picMkLst>
        </pc:picChg>
        <pc:picChg chg="del mod">
          <ac:chgData name="Johann Bock Severin" userId="3b36179260fc8001" providerId="LiveId" clId="{6B57B7D1-8A61-49C5-86D8-EC8EC7F2DC98}" dt="2023-09-04T09:28:33.877" v="2028" actId="478"/>
          <ac:picMkLst>
            <pc:docMk/>
            <pc:sldMk cId="1628424790" sldId="267"/>
            <ac:picMk id="11" creationId="{0C8D8B06-43C8-35DE-FB70-9CEB0E89C6AC}"/>
          </ac:picMkLst>
        </pc:picChg>
        <pc:picChg chg="add del mod modCrop">
          <ac:chgData name="Johann Bock Severin" userId="3b36179260fc8001" providerId="LiveId" clId="{6B57B7D1-8A61-49C5-86D8-EC8EC7F2DC98}" dt="2023-09-04T09:30:43.039" v="2049" actId="478"/>
          <ac:picMkLst>
            <pc:docMk/>
            <pc:sldMk cId="1628424790" sldId="267"/>
            <ac:picMk id="16" creationId="{F00FE3F3-5574-99A7-32A6-B33E958E203D}"/>
          </ac:picMkLst>
        </pc:picChg>
        <pc:picChg chg="add mod ord modCrop">
          <ac:chgData name="Johann Bock Severin" userId="3b36179260fc8001" providerId="LiveId" clId="{6B57B7D1-8A61-49C5-86D8-EC8EC7F2DC98}" dt="2023-09-04T09:30:40.831" v="2048" actId="1076"/>
          <ac:picMkLst>
            <pc:docMk/>
            <pc:sldMk cId="1628424790" sldId="267"/>
            <ac:picMk id="18" creationId="{B8217F24-173B-3264-6969-D4BC9584CC5C}"/>
          </ac:picMkLst>
        </pc:picChg>
      </pc:sldChg>
      <pc:sldChg chg="addSp delSp modSp add del mod">
        <pc:chgData name="Johann Bock Severin" userId="3b36179260fc8001" providerId="LiveId" clId="{6B57B7D1-8A61-49C5-86D8-EC8EC7F2DC98}" dt="2023-09-04T09:32:08.808" v="2058" actId="47"/>
        <pc:sldMkLst>
          <pc:docMk/>
          <pc:sldMk cId="636231302" sldId="268"/>
        </pc:sldMkLst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8" creationId="{74CC9077-85A4-B436-2F16-EE522F80363C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9" creationId="{341CDD94-3400-65A9-AF95-D52A614179B0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12" creationId="{72B69E52-C44A-60BA-4532-2B74DFFF553C}"/>
          </ac:spMkLst>
        </pc:spChg>
        <pc:spChg chg="del">
          <ac:chgData name="Johann Bock Severin" userId="3b36179260fc8001" providerId="LiveId" clId="{6B57B7D1-8A61-49C5-86D8-EC8EC7F2DC98}" dt="2023-09-04T09:23:31.626" v="2025" actId="478"/>
          <ac:spMkLst>
            <pc:docMk/>
            <pc:sldMk cId="636231302" sldId="268"/>
            <ac:spMk id="13" creationId="{5928E668-4AEC-E376-D7E0-3D25B34D5D9C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14" creationId="{FFA1797B-C5C3-0E8D-2D16-B1D86ED94312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19" creationId="{CEA60C11-45B1-5556-988A-0C9209436EE5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20" creationId="{0F6AF2ED-4619-F0A3-EA79-7AAD697E587B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21" creationId="{C3DAF224-1455-D347-7B87-B5F447A08545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22" creationId="{7550F505-7C71-60AD-BB61-6B133CBEC3EA}"/>
          </ac:spMkLst>
        </pc:spChg>
        <pc:picChg chg="add mod modCrop">
          <ac:chgData name="Johann Bock Severin" userId="3b36179260fc8001" providerId="LiveId" clId="{6B57B7D1-8A61-49C5-86D8-EC8EC7F2DC98}" dt="2023-09-04T09:23:46.261" v="2027" actId="1076"/>
          <ac:picMkLst>
            <pc:docMk/>
            <pc:sldMk cId="636231302" sldId="268"/>
            <ac:picMk id="3" creationId="{C13A9557-CFC5-58A4-16E7-8B509C315B17}"/>
          </ac:picMkLst>
        </pc:picChg>
        <pc:picChg chg="del">
          <ac:chgData name="Johann Bock Severin" userId="3b36179260fc8001" providerId="LiveId" clId="{6B57B7D1-8A61-49C5-86D8-EC8EC7F2DC98}" dt="2023-09-04T09:23:26.069" v="2022" actId="478"/>
          <ac:picMkLst>
            <pc:docMk/>
            <pc:sldMk cId="636231302" sldId="268"/>
            <ac:picMk id="5" creationId="{EB9C901A-2E29-96E6-0F8D-9FDF2011DA07}"/>
          </ac:picMkLst>
        </pc:picChg>
        <pc:picChg chg="del">
          <ac:chgData name="Johann Bock Severin" userId="3b36179260fc8001" providerId="LiveId" clId="{6B57B7D1-8A61-49C5-86D8-EC8EC7F2DC98}" dt="2023-09-04T09:23:26.069" v="2022" actId="478"/>
          <ac:picMkLst>
            <pc:docMk/>
            <pc:sldMk cId="636231302" sldId="268"/>
            <ac:picMk id="11" creationId="{0C8D8B06-43C8-35DE-FB70-9CEB0E89C6AC}"/>
          </ac:picMkLst>
        </pc:picChg>
      </pc:sldChg>
      <pc:sldChg chg="delSp modSp add mod modAnim">
        <pc:chgData name="Johann Bock Severin" userId="3b36179260fc8001" providerId="LiveId" clId="{6B57B7D1-8A61-49C5-86D8-EC8EC7F2DC98}" dt="2023-09-04T13:29:39.307" v="2797"/>
        <pc:sldMkLst>
          <pc:docMk/>
          <pc:sldMk cId="1993143120" sldId="269"/>
        </pc:sldMkLst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1993143120" sldId="269"/>
            <ac:spMk id="2" creationId="{4017F103-7D8C-7878-7265-F92E496B0B7D}"/>
          </ac:spMkLst>
        </pc:spChg>
        <pc:picChg chg="mod modCrop">
          <ac:chgData name="Johann Bock Severin" userId="3b36179260fc8001" providerId="LiveId" clId="{6B57B7D1-8A61-49C5-86D8-EC8EC7F2DC98}" dt="2023-09-04T09:32:01.527" v="2057" actId="1076"/>
          <ac:picMkLst>
            <pc:docMk/>
            <pc:sldMk cId="1993143120" sldId="269"/>
            <ac:picMk id="18" creationId="{B8217F24-173B-3264-6969-D4BC9584CC5C}"/>
          </ac:picMkLst>
        </pc:picChg>
      </pc:sldChg>
      <pc:sldChg chg="delSp modSp add modAnim">
        <pc:chgData name="Johann Bock Severin" userId="3b36179260fc8001" providerId="LiveId" clId="{6B57B7D1-8A61-49C5-86D8-EC8EC7F2DC98}" dt="2023-09-04T13:30:46.901" v="2814"/>
        <pc:sldMkLst>
          <pc:docMk/>
          <pc:sldMk cId="3907617776" sldId="270"/>
        </pc:sldMkLst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3907617776" sldId="270"/>
            <ac:spMk id="3" creationId="{06AC290C-F0B1-831C-1F45-BA444B2BD493}"/>
          </ac:spMkLst>
        </pc:spChg>
        <pc:spChg chg="mod">
          <ac:chgData name="Johann Bock Severin" userId="3b36179260fc8001" providerId="LiveId" clId="{6B57B7D1-8A61-49C5-86D8-EC8EC7F2DC98}" dt="2023-09-04T13:07:14.532" v="2330" actId="6549"/>
          <ac:spMkLst>
            <pc:docMk/>
            <pc:sldMk cId="3907617776" sldId="270"/>
            <ac:spMk id="11" creationId="{D667F7F5-E414-14E3-B246-398B480E9E26}"/>
          </ac:spMkLst>
        </pc:spChg>
      </pc:sldChg>
      <pc:sldChg chg="delSp modSp add mod ord modAnim">
        <pc:chgData name="Johann Bock Severin" userId="3b36179260fc8001" providerId="LiveId" clId="{6B57B7D1-8A61-49C5-86D8-EC8EC7F2DC98}" dt="2023-09-04T13:34:10.773" v="2867"/>
        <pc:sldMkLst>
          <pc:docMk/>
          <pc:sldMk cId="4031504589" sldId="271"/>
        </pc:sldMkLst>
        <pc:spChg chg="mod">
          <ac:chgData name="Johann Bock Severin" userId="3b36179260fc8001" providerId="LiveId" clId="{6B57B7D1-8A61-49C5-86D8-EC8EC7F2DC98}" dt="2023-09-04T13:10:41.230" v="2767" actId="20577"/>
          <ac:spMkLst>
            <pc:docMk/>
            <pc:sldMk cId="4031504589" sldId="271"/>
            <ac:spMk id="2" creationId="{5C204AA8-B1FE-BCB3-CCB9-EA51B5D34289}"/>
          </ac:spMkLst>
        </pc:spChg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4031504589" sldId="271"/>
            <ac:spMk id="3" creationId="{D3976B03-D2DD-1EE6-CA2F-BEE32B74C2E4}"/>
          </ac:spMkLst>
        </pc:spChg>
        <pc:spChg chg="mod">
          <ac:chgData name="Johann Bock Severin" userId="3b36179260fc8001" providerId="LiveId" clId="{6B57B7D1-8A61-49C5-86D8-EC8EC7F2DC98}" dt="2023-09-04T13:07:36.089" v="2342" actId="20577"/>
          <ac:spMkLst>
            <pc:docMk/>
            <pc:sldMk cId="4031504589" sldId="271"/>
            <ac:spMk id="7" creationId="{19B8F91F-D835-2B65-F3E1-1318683CD06A}"/>
          </ac:spMkLst>
        </pc:spChg>
      </pc:sldChg>
    </pc:docChg>
  </pc:docChgLst>
  <pc:docChgLst>
    <pc:chgData name="Johann Bock Severin" userId="3b36179260fc8001" providerId="LiveId" clId="{63B75E9B-7AF3-4E93-8CC6-7F9825ADEFD4}"/>
    <pc:docChg chg="undo custSel addSld delSld modSld sldOrd delSection modSection">
      <pc:chgData name="Johann Bock Severin" userId="3b36179260fc8001" providerId="LiveId" clId="{63B75E9B-7AF3-4E93-8CC6-7F9825ADEFD4}" dt="2023-04-26T11:18:06.937" v="401" actId="20577"/>
      <pc:docMkLst>
        <pc:docMk/>
      </pc:docMkLst>
      <pc:sldChg chg="addSp delSp modSp mod">
        <pc:chgData name="Johann Bock Severin" userId="3b36179260fc8001" providerId="LiveId" clId="{63B75E9B-7AF3-4E93-8CC6-7F9825ADEFD4}" dt="2023-04-26T11:18:06.937" v="401" actId="20577"/>
        <pc:sldMkLst>
          <pc:docMk/>
          <pc:sldMk cId="1081971358" sldId="256"/>
        </pc:sldMkLst>
        <pc:spChg chg="mod">
          <ac:chgData name="Johann Bock Severin" userId="3b36179260fc8001" providerId="LiveId" clId="{63B75E9B-7AF3-4E93-8CC6-7F9825ADEFD4}" dt="2023-04-26T11:18:06.937" v="401" actId="20577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63B75E9B-7AF3-4E93-8CC6-7F9825ADEFD4}" dt="2023-04-21T09:35:36.547" v="3" actId="20577"/>
          <ac:spMkLst>
            <pc:docMk/>
            <pc:sldMk cId="1081971358" sldId="256"/>
            <ac:spMk id="7" creationId="{19B8F91F-D835-2B65-F3E1-1318683CD06A}"/>
          </ac:spMkLst>
        </pc:spChg>
        <pc:picChg chg="add mod ord">
          <ac:chgData name="Johann Bock Severin" userId="3b36179260fc8001" providerId="LiveId" clId="{63B75E9B-7AF3-4E93-8CC6-7F9825ADEFD4}" dt="2023-04-21T09:36:25.804" v="36" actId="1076"/>
          <ac:picMkLst>
            <pc:docMk/>
            <pc:sldMk cId="1081971358" sldId="256"/>
            <ac:picMk id="5" creationId="{647FF0EF-167D-9D25-2D6E-FD90D1047E5E}"/>
          </ac:picMkLst>
        </pc:picChg>
        <pc:picChg chg="del mod">
          <ac:chgData name="Johann Bock Severin" userId="3b36179260fc8001" providerId="LiveId" clId="{63B75E9B-7AF3-4E93-8CC6-7F9825ADEFD4}" dt="2023-04-21T09:35:33.347" v="1" actId="478"/>
          <ac:picMkLst>
            <pc:docMk/>
            <pc:sldMk cId="1081971358" sldId="256"/>
            <ac:picMk id="6" creationId="{0A1A67AB-A242-4DB6-C0AC-0F58EC26A64A}"/>
          </ac:picMkLst>
        </pc:picChg>
        <pc:picChg chg="add mod">
          <ac:chgData name="Johann Bock Severin" userId="3b36179260fc8001" providerId="LiveId" clId="{63B75E9B-7AF3-4E93-8CC6-7F9825ADEFD4}" dt="2023-04-21T09:37:18.766" v="39" actId="1076"/>
          <ac:picMkLst>
            <pc:docMk/>
            <pc:sldMk cId="1081971358" sldId="256"/>
            <ac:picMk id="9" creationId="{6EE9135E-1B3D-528B-35FD-A2FA2FE0C6FC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2125949901" sldId="257"/>
        </pc:sldMkLst>
      </pc:sldChg>
      <pc:sldChg chg="addSp delSp modSp add mod modAnim">
        <pc:chgData name="Johann Bock Severin" userId="3b36179260fc8001" providerId="LiveId" clId="{63B75E9B-7AF3-4E93-8CC6-7F9825ADEFD4}" dt="2023-04-26T06:24:01.263" v="78"/>
        <pc:sldMkLst>
          <pc:docMk/>
          <pc:sldMk cId="3179996495" sldId="257"/>
        </pc:sldMkLst>
        <pc:spChg chg="del">
          <ac:chgData name="Johann Bock Severin" userId="3b36179260fc8001" providerId="LiveId" clId="{63B75E9B-7AF3-4E93-8CC6-7F9825ADEFD4}" dt="2023-04-21T09:37:55.940" v="43" actId="478"/>
          <ac:spMkLst>
            <pc:docMk/>
            <pc:sldMk cId="3179996495" sldId="257"/>
            <ac:spMk id="4" creationId="{15884AAD-C6C1-F0EA-CC72-33E29168F9FA}"/>
          </ac:spMkLst>
        </pc:spChg>
        <pc:picChg chg="add mod ord">
          <ac:chgData name="Johann Bock Severin" userId="3b36179260fc8001" providerId="LiveId" clId="{63B75E9B-7AF3-4E93-8CC6-7F9825ADEFD4}" dt="2023-04-21T09:38:59.985" v="60" actId="1076"/>
          <ac:picMkLst>
            <pc:docMk/>
            <pc:sldMk cId="3179996495" sldId="257"/>
            <ac:picMk id="2" creationId="{784CC9A8-D740-D10B-676C-F7988B937381}"/>
          </ac:picMkLst>
        </pc:picChg>
        <pc:picChg chg="add mod">
          <ac:chgData name="Johann Bock Severin" userId="3b36179260fc8001" providerId="LiveId" clId="{63B75E9B-7AF3-4E93-8CC6-7F9825ADEFD4}" dt="2023-04-21T09:38:55.489" v="59" actId="1076"/>
          <ac:picMkLst>
            <pc:docMk/>
            <pc:sldMk cId="3179996495" sldId="257"/>
            <ac:picMk id="3" creationId="{C2592D81-94EF-92DF-BE5A-8FE12EE4B962}"/>
          </ac:picMkLst>
        </pc:picChg>
        <pc:picChg chg="del">
          <ac:chgData name="Johann Bock Severin" userId="3b36179260fc8001" providerId="LiveId" clId="{63B75E9B-7AF3-4E93-8CC6-7F9825ADEFD4}" dt="2023-04-21T09:37:55.940" v="43" actId="478"/>
          <ac:picMkLst>
            <pc:docMk/>
            <pc:sldMk cId="3179996495" sldId="257"/>
            <ac:picMk id="5" creationId="{647FF0EF-167D-9D25-2D6E-FD90D1047E5E}"/>
          </ac:picMkLst>
        </pc:picChg>
        <pc:picChg chg="del">
          <ac:chgData name="Johann Bock Severin" userId="3b36179260fc8001" providerId="LiveId" clId="{63B75E9B-7AF3-4E93-8CC6-7F9825ADEFD4}" dt="2023-04-21T09:37:55.940" v="43" actId="478"/>
          <ac:picMkLst>
            <pc:docMk/>
            <pc:sldMk cId="3179996495" sldId="257"/>
            <ac:picMk id="9" creationId="{6EE9135E-1B3D-528B-35FD-A2FA2FE0C6FC}"/>
          </ac:picMkLst>
        </pc:picChg>
      </pc:sldChg>
      <pc:sldChg chg="add del">
        <pc:chgData name="Johann Bock Severin" userId="3b36179260fc8001" providerId="LiveId" clId="{63B75E9B-7AF3-4E93-8CC6-7F9825ADEFD4}" dt="2023-04-21T09:38:23.930" v="51" actId="47"/>
        <pc:sldMkLst>
          <pc:docMk/>
          <pc:sldMk cId="705598259" sldId="258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236819322" sldId="258"/>
        </pc:sldMkLst>
      </pc:sldChg>
      <pc:sldChg chg="addSp delSp modSp add mod ord">
        <pc:chgData name="Johann Bock Severin" userId="3b36179260fc8001" providerId="LiveId" clId="{63B75E9B-7AF3-4E93-8CC6-7F9825ADEFD4}" dt="2023-04-26T06:28:00.031" v="88" actId="1076"/>
        <pc:sldMkLst>
          <pc:docMk/>
          <pc:sldMk cId="3915777516" sldId="258"/>
        </pc:sldMkLst>
        <pc:picChg chg="add mod">
          <ac:chgData name="Johann Bock Severin" userId="3b36179260fc8001" providerId="LiveId" clId="{63B75E9B-7AF3-4E93-8CC6-7F9825ADEFD4}" dt="2023-04-26T06:28:00.031" v="88" actId="1076"/>
          <ac:picMkLst>
            <pc:docMk/>
            <pc:sldMk cId="3915777516" sldId="258"/>
            <ac:picMk id="2" creationId="{392B231A-B8AA-E2EC-6C46-B80B8BED9F98}"/>
          </ac:picMkLst>
        </pc:picChg>
        <pc:picChg chg="mod">
          <ac:chgData name="Johann Bock Severin" userId="3b36179260fc8001" providerId="LiveId" clId="{63B75E9B-7AF3-4E93-8CC6-7F9825ADEFD4}" dt="2023-04-26T06:26:44.938" v="84" actId="14826"/>
          <ac:picMkLst>
            <pc:docMk/>
            <pc:sldMk cId="3915777516" sldId="258"/>
            <ac:picMk id="5" creationId="{647FF0EF-167D-9D25-2D6E-FD90D1047E5E}"/>
          </ac:picMkLst>
        </pc:picChg>
        <pc:picChg chg="del mod">
          <ac:chgData name="Johann Bock Severin" userId="3b36179260fc8001" providerId="LiveId" clId="{63B75E9B-7AF3-4E93-8CC6-7F9825ADEFD4}" dt="2023-04-26T06:26:45.897" v="85" actId="478"/>
          <ac:picMkLst>
            <pc:docMk/>
            <pc:sldMk cId="3915777516" sldId="258"/>
            <ac:picMk id="9" creationId="{6EE9135E-1B3D-528B-35FD-A2FA2FE0C6FC}"/>
          </ac:picMkLst>
        </pc:picChg>
      </pc:sldChg>
      <pc:sldChg chg="addSp delSp modSp add mod delAnim">
        <pc:chgData name="Johann Bock Severin" userId="3b36179260fc8001" providerId="LiveId" clId="{63B75E9B-7AF3-4E93-8CC6-7F9825ADEFD4}" dt="2023-04-26T06:30:17.294" v="200" actId="478"/>
        <pc:sldMkLst>
          <pc:docMk/>
          <pc:sldMk cId="557976049" sldId="259"/>
        </pc:sldMkLst>
        <pc:spChg chg="add mod">
          <ac:chgData name="Johann Bock Severin" userId="3b36179260fc8001" providerId="LiveId" clId="{63B75E9B-7AF3-4E93-8CC6-7F9825ADEFD4}" dt="2023-04-26T06:30:16.077" v="199" actId="5793"/>
          <ac:spMkLst>
            <pc:docMk/>
            <pc:sldMk cId="557976049" sldId="259"/>
            <ac:spMk id="4" creationId="{11503422-C6F7-A26A-5340-A580CA1623E7}"/>
          </ac:spMkLst>
        </pc:spChg>
        <pc:picChg chg="del">
          <ac:chgData name="Johann Bock Severin" userId="3b36179260fc8001" providerId="LiveId" clId="{63B75E9B-7AF3-4E93-8CC6-7F9825ADEFD4}" dt="2023-04-26T06:28:19.351" v="93" actId="478"/>
          <ac:picMkLst>
            <pc:docMk/>
            <pc:sldMk cId="557976049" sldId="259"/>
            <ac:picMk id="2" creationId="{784CC9A8-D740-D10B-676C-F7988B937381}"/>
          </ac:picMkLst>
        </pc:picChg>
        <pc:picChg chg="del">
          <ac:chgData name="Johann Bock Severin" userId="3b36179260fc8001" providerId="LiveId" clId="{63B75E9B-7AF3-4E93-8CC6-7F9825ADEFD4}" dt="2023-04-26T06:28:18.770" v="92" actId="478"/>
          <ac:picMkLst>
            <pc:docMk/>
            <pc:sldMk cId="557976049" sldId="259"/>
            <ac:picMk id="3" creationId="{C2592D81-94EF-92DF-BE5A-8FE12EE4B962}"/>
          </ac:picMkLst>
        </pc:picChg>
        <pc:picChg chg="add del mod">
          <ac:chgData name="Johann Bock Severin" userId="3b36179260fc8001" providerId="LiveId" clId="{63B75E9B-7AF3-4E93-8CC6-7F9825ADEFD4}" dt="2023-04-26T06:30:17.294" v="200" actId="478"/>
          <ac:picMkLst>
            <pc:docMk/>
            <pc:sldMk cId="557976049" sldId="259"/>
            <ac:picMk id="6" creationId="{4D4A9026-9C5A-F577-2059-35D1F657F598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836449900" sldId="259"/>
        </pc:sldMkLst>
      </pc:sldChg>
      <pc:sldChg chg="new del">
        <pc:chgData name="Johann Bock Severin" userId="3b36179260fc8001" providerId="LiveId" clId="{63B75E9B-7AF3-4E93-8CC6-7F9825ADEFD4}" dt="2023-04-26T06:28:14.129" v="90" actId="47"/>
        <pc:sldMkLst>
          <pc:docMk/>
          <pc:sldMk cId="2605541916" sldId="259"/>
        </pc:sldMkLst>
      </pc:sldChg>
      <pc:sldChg chg="modSp add mod">
        <pc:chgData name="Johann Bock Severin" userId="3b36179260fc8001" providerId="LiveId" clId="{63B75E9B-7AF3-4E93-8CC6-7F9825ADEFD4}" dt="2023-04-26T06:33:45.323" v="246" actId="113"/>
        <pc:sldMkLst>
          <pc:docMk/>
          <pc:sldMk cId="1244474174" sldId="260"/>
        </pc:sldMkLst>
        <pc:spChg chg="mod">
          <ac:chgData name="Johann Bock Severin" userId="3b36179260fc8001" providerId="LiveId" clId="{63B75E9B-7AF3-4E93-8CC6-7F9825ADEFD4}" dt="2023-04-26T06:33:45.323" v="246" actId="113"/>
          <ac:spMkLst>
            <pc:docMk/>
            <pc:sldMk cId="1244474174" sldId="260"/>
            <ac:spMk id="4" creationId="{11503422-C6F7-A26A-5340-A580CA1623E7}"/>
          </ac:spMkLst>
        </pc:sp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3528341461" sldId="260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302563790" sldId="261"/>
        </pc:sldMkLst>
      </pc:sldChg>
      <pc:sldChg chg="addSp delSp modSp add mod">
        <pc:chgData name="Johann Bock Severin" userId="3b36179260fc8001" providerId="LiveId" clId="{63B75E9B-7AF3-4E93-8CC6-7F9825ADEFD4}" dt="2023-04-26T06:33:47.745" v="247" actId="113"/>
        <pc:sldMkLst>
          <pc:docMk/>
          <pc:sldMk cId="4262155961" sldId="261"/>
        </pc:sldMkLst>
        <pc:spChg chg="mod">
          <ac:chgData name="Johann Bock Severin" userId="3b36179260fc8001" providerId="LiveId" clId="{63B75E9B-7AF3-4E93-8CC6-7F9825ADEFD4}" dt="2023-04-26T06:33:47.745" v="247" actId="113"/>
          <ac:spMkLst>
            <pc:docMk/>
            <pc:sldMk cId="4262155961" sldId="261"/>
            <ac:spMk id="4" creationId="{11503422-C6F7-A26A-5340-A580CA1623E7}"/>
          </ac:spMkLst>
        </pc:spChg>
        <pc:picChg chg="add del">
          <ac:chgData name="Johann Bock Severin" userId="3b36179260fc8001" providerId="LiveId" clId="{63B75E9B-7AF3-4E93-8CC6-7F9825ADEFD4}" dt="2023-04-26T06:33:32.441" v="242" actId="478"/>
          <ac:picMkLst>
            <pc:docMk/>
            <pc:sldMk cId="4262155961" sldId="261"/>
            <ac:picMk id="3" creationId="{70EEEDE5-C213-7FC5-1E5F-504DB4B813FF}"/>
          </ac:picMkLst>
        </pc:picChg>
        <pc:picChg chg="mod">
          <ac:chgData name="Johann Bock Severin" userId="3b36179260fc8001" providerId="LiveId" clId="{63B75E9B-7AF3-4E93-8CC6-7F9825ADEFD4}" dt="2023-04-26T06:31:46.098" v="239" actId="14826"/>
          <ac:picMkLst>
            <pc:docMk/>
            <pc:sldMk cId="4262155961" sldId="261"/>
            <ac:picMk id="6" creationId="{4D4A9026-9C5A-F577-2059-35D1F657F598}"/>
          </ac:picMkLst>
        </pc:picChg>
      </pc:sldChg>
      <pc:sldChg chg="addSp modSp add mod">
        <pc:chgData name="Johann Bock Severin" userId="3b36179260fc8001" providerId="LiveId" clId="{63B75E9B-7AF3-4E93-8CC6-7F9825ADEFD4}" dt="2023-04-26T06:43:43.033" v="365" actId="1076"/>
        <pc:sldMkLst>
          <pc:docMk/>
          <pc:sldMk cId="2409536344" sldId="262"/>
        </pc:sldMkLst>
        <pc:spChg chg="add mod">
          <ac:chgData name="Johann Bock Severin" userId="3b36179260fc8001" providerId="LiveId" clId="{63B75E9B-7AF3-4E93-8CC6-7F9825ADEFD4}" dt="2023-04-26T06:43:43.033" v="365" actId="1076"/>
          <ac:spMkLst>
            <pc:docMk/>
            <pc:sldMk cId="2409536344" sldId="262"/>
            <ac:spMk id="2" creationId="{D0B4A283-D92E-C877-822C-A7B77359F1C0}"/>
          </ac:spMkLst>
        </pc:spChg>
        <pc:spChg chg="add mod">
          <ac:chgData name="Johann Bock Severin" userId="3b36179260fc8001" providerId="LiveId" clId="{63B75E9B-7AF3-4E93-8CC6-7F9825ADEFD4}" dt="2023-04-26T06:43:38.286" v="364" actId="20577"/>
          <ac:spMkLst>
            <pc:docMk/>
            <pc:sldMk cId="2409536344" sldId="262"/>
            <ac:spMk id="3" creationId="{82F2EAB9-268B-5CF6-283C-B98D7B6A0136}"/>
          </ac:spMkLst>
        </pc:spChg>
        <pc:spChg chg="mod">
          <ac:chgData name="Johann Bock Severin" userId="3b36179260fc8001" providerId="LiveId" clId="{63B75E9B-7AF3-4E93-8CC6-7F9825ADEFD4}" dt="2023-04-26T06:33:57.870" v="269" actId="313"/>
          <ac:spMkLst>
            <pc:docMk/>
            <pc:sldMk cId="2409536344" sldId="262"/>
            <ac:spMk id="4" creationId="{11503422-C6F7-A26A-5340-A580CA1623E7}"/>
          </ac:spMkLst>
        </pc:spChg>
        <pc:picChg chg="mod">
          <ac:chgData name="Johann Bock Severin" userId="3b36179260fc8001" providerId="LiveId" clId="{63B75E9B-7AF3-4E93-8CC6-7F9825ADEFD4}" dt="2023-04-26T06:38:29.842" v="270" actId="14826"/>
          <ac:picMkLst>
            <pc:docMk/>
            <pc:sldMk cId="2409536344" sldId="262"/>
            <ac:picMk id="6" creationId="{4D4A9026-9C5A-F577-2059-35D1F657F598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2810139718" sldId="262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821765828" sldId="263"/>
        </pc:sldMkLst>
      </pc:sldChg>
      <pc:sldChg chg="addSp delSp modSp add mod">
        <pc:chgData name="Johann Bock Severin" userId="3b36179260fc8001" providerId="LiveId" clId="{63B75E9B-7AF3-4E93-8CC6-7F9825ADEFD4}" dt="2023-04-26T06:44:07.104" v="398" actId="478"/>
        <pc:sldMkLst>
          <pc:docMk/>
          <pc:sldMk cId="3022336877" sldId="263"/>
        </pc:sldMkLst>
        <pc:spChg chg="del">
          <ac:chgData name="Johann Bock Severin" userId="3b36179260fc8001" providerId="LiveId" clId="{63B75E9B-7AF3-4E93-8CC6-7F9825ADEFD4}" dt="2023-04-26T06:44:07.104" v="398" actId="478"/>
          <ac:spMkLst>
            <pc:docMk/>
            <pc:sldMk cId="3022336877" sldId="263"/>
            <ac:spMk id="2" creationId="{D0B4A283-D92E-C877-822C-A7B77359F1C0}"/>
          </ac:spMkLst>
        </pc:spChg>
        <pc:spChg chg="del">
          <ac:chgData name="Johann Bock Severin" userId="3b36179260fc8001" providerId="LiveId" clId="{63B75E9B-7AF3-4E93-8CC6-7F9825ADEFD4}" dt="2023-04-26T06:44:07.104" v="398" actId="478"/>
          <ac:spMkLst>
            <pc:docMk/>
            <pc:sldMk cId="3022336877" sldId="263"/>
            <ac:spMk id="3" creationId="{82F2EAB9-268B-5CF6-283C-B98D7B6A0136}"/>
          </ac:spMkLst>
        </pc:spChg>
        <pc:spChg chg="mod">
          <ac:chgData name="Johann Bock Severin" userId="3b36179260fc8001" providerId="LiveId" clId="{63B75E9B-7AF3-4E93-8CC6-7F9825ADEFD4}" dt="2023-04-26T06:44:00.835" v="395" actId="20577"/>
          <ac:spMkLst>
            <pc:docMk/>
            <pc:sldMk cId="3022336877" sldId="263"/>
            <ac:spMk id="4" creationId="{11503422-C6F7-A26A-5340-A580CA1623E7}"/>
          </ac:spMkLst>
        </pc:spChg>
        <pc:spChg chg="add mod">
          <ac:chgData name="Johann Bock Severin" userId="3b36179260fc8001" providerId="LiveId" clId="{63B75E9B-7AF3-4E93-8CC6-7F9825ADEFD4}" dt="2023-04-26T06:44:04.072" v="397" actId="571"/>
          <ac:spMkLst>
            <pc:docMk/>
            <pc:sldMk cId="3022336877" sldId="263"/>
            <ac:spMk id="8" creationId="{BFF8A275-2B95-68B2-CFB9-9990C0B5A004}"/>
          </ac:spMkLst>
        </pc:spChg>
        <pc:picChg chg="add mod">
          <ac:chgData name="Johann Bock Severin" userId="3b36179260fc8001" providerId="LiveId" clId="{63B75E9B-7AF3-4E93-8CC6-7F9825ADEFD4}" dt="2023-04-26T06:44:04.072" v="397" actId="571"/>
          <ac:picMkLst>
            <pc:docMk/>
            <pc:sldMk cId="3022336877" sldId="263"/>
            <ac:picMk id="5" creationId="{2DBEBA53-9082-493E-2771-A193BC8927A1}"/>
          </ac:picMkLst>
        </pc:picChg>
        <pc:picChg chg="del">
          <ac:chgData name="Johann Bock Severin" userId="3b36179260fc8001" providerId="LiveId" clId="{63B75E9B-7AF3-4E93-8CC6-7F9825ADEFD4}" dt="2023-04-26T06:44:07.104" v="398" actId="478"/>
          <ac:picMkLst>
            <pc:docMk/>
            <pc:sldMk cId="3022336877" sldId="263"/>
            <ac:picMk id="6" creationId="{4D4A9026-9C5A-F577-2059-35D1F657F5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20/09/2023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20/09/2023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20/09/2023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20/09/2023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20/09/2023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20/09/2023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31F6E1-C740-CF8D-37D5-5D31AA31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65" y="1600200"/>
            <a:ext cx="8219385" cy="494596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20/9-2023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Octave IQ mixer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4D2FFBD-3858-B10A-DAAF-0D7910BAE16F}"/>
              </a:ext>
            </a:extLst>
          </p:cNvPr>
          <p:cNvSpPr/>
          <p:nvPr/>
        </p:nvSpPr>
        <p:spPr>
          <a:xfrm>
            <a:off x="0" y="1997480"/>
            <a:ext cx="4169434" cy="681501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Punchout</a:t>
            </a:r>
          </a:p>
        </p:txBody>
      </p:sp>
    </p:spTree>
    <p:extLst>
      <p:ext uri="{BB962C8B-B14F-4D97-AF65-F5344CB8AC3E}">
        <p14:creationId xmlns:p14="http://schemas.microsoft.com/office/powerpoint/2010/main" val="138996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6E3D7-1F9C-1FC9-13C2-80DB94AA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77" y="1044516"/>
            <a:ext cx="8744707" cy="535305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7333FA-AF33-58F5-DD03-4D3E7FA7B170}"/>
              </a:ext>
            </a:extLst>
          </p:cNvPr>
          <p:cNvSpPr/>
          <p:nvPr/>
        </p:nvSpPr>
        <p:spPr>
          <a:xfrm>
            <a:off x="0" y="251124"/>
            <a:ext cx="5612921" cy="917441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Punchout</a:t>
            </a:r>
          </a:p>
        </p:txBody>
      </p:sp>
    </p:spTree>
    <p:extLst>
      <p:ext uri="{BB962C8B-B14F-4D97-AF65-F5344CB8AC3E}">
        <p14:creationId xmlns:p14="http://schemas.microsoft.com/office/powerpoint/2010/main" val="4002032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4A040-1A6B-1241-E2A4-0C06664E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0" y="1081180"/>
            <a:ext cx="9373505" cy="37955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2762B9-B1ED-BB19-A5EA-DAD37307876E}"/>
                  </a:ext>
                </a:extLst>
              </p:cNvPr>
              <p:cNvSpPr txBox="1"/>
              <p:nvPr/>
            </p:nvSpPr>
            <p:spPr>
              <a:xfrm>
                <a:off x="473015" y="4831394"/>
                <a:ext cx="8839200" cy="1287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IQ Signal for a square readout.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Ideally, one should see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constant</m:t>
                        </m:r>
                      </m:e>
                    </m:func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is not the case because we get more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signal</m:t>
                    </m:r>
                  </m:oMath>
                </a14:m>
                <a:endParaRPr lang="en-DK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2762B9-B1ED-BB19-A5EA-DAD373078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5" y="4831394"/>
                <a:ext cx="8839200" cy="1287532"/>
              </a:xfrm>
              <a:prstGeom prst="rect">
                <a:avLst/>
              </a:prstGeom>
              <a:blipFill>
                <a:blip r:embed="rId3"/>
                <a:stretch>
                  <a:fillRect l="-483" b="-710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8F36B67-FD33-1795-EBC3-1F54F4F4A588}"/>
              </a:ext>
            </a:extLst>
          </p:cNvPr>
          <p:cNvSpPr/>
          <p:nvPr/>
        </p:nvSpPr>
        <p:spPr>
          <a:xfrm>
            <a:off x="0" y="251124"/>
            <a:ext cx="5612921" cy="917441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I/Q difference</a:t>
            </a:r>
          </a:p>
        </p:txBody>
      </p:sp>
    </p:spTree>
    <p:extLst>
      <p:ext uri="{BB962C8B-B14F-4D97-AF65-F5344CB8AC3E}">
        <p14:creationId xmlns:p14="http://schemas.microsoft.com/office/powerpoint/2010/main" val="2609764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2762B9-B1ED-BB19-A5EA-DAD37307876E}"/>
                  </a:ext>
                </a:extLst>
              </p:cNvPr>
              <p:cNvSpPr txBox="1"/>
              <p:nvPr/>
            </p:nvSpPr>
            <p:spPr>
              <a:xfrm>
                <a:off x="368660" y="3515026"/>
                <a:ext cx="8839200" cy="2181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To quantify, use cosine fits and extract amplitude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=1.09=0.379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Can fix integers in OPX.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Jacob has asked Theo.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2762B9-B1ED-BB19-A5EA-DAD373078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0" y="3515026"/>
                <a:ext cx="8839200" cy="2181238"/>
              </a:xfrm>
              <a:prstGeom prst="rect">
                <a:avLst/>
              </a:prstGeom>
              <a:blipFill>
                <a:blip r:embed="rId2"/>
                <a:stretch>
                  <a:fillRect l="-414" b="-392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D1DDE39-AAFE-B3D2-72A3-7F7E4E06A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8" y="1071018"/>
            <a:ext cx="8413629" cy="2271957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4CEEB1A-1A3B-34D5-6C21-2805DD430AE3}"/>
              </a:ext>
            </a:extLst>
          </p:cNvPr>
          <p:cNvSpPr/>
          <p:nvPr/>
        </p:nvSpPr>
        <p:spPr>
          <a:xfrm>
            <a:off x="0" y="251124"/>
            <a:ext cx="5612921" cy="917441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I/Q difference</a:t>
            </a:r>
          </a:p>
        </p:txBody>
      </p:sp>
    </p:spTree>
    <p:extLst>
      <p:ext uri="{BB962C8B-B14F-4D97-AF65-F5344CB8AC3E}">
        <p14:creationId xmlns:p14="http://schemas.microsoft.com/office/powerpoint/2010/main" val="2610861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3850</TotalTime>
  <Words>70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2023-09-20T11:06:23Z</dcterms:modified>
</cp:coreProperties>
</file>