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B3357-A748-4345-95DF-544271AEF421}" v="1712" dt="2023-10-04T08:56:55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96" autoAdjust="0"/>
  </p:normalViewPr>
  <p:slideViewPr>
    <p:cSldViewPr snapToGrid="0">
      <p:cViewPr>
        <p:scale>
          <a:sx n="75" d="100"/>
          <a:sy n="75" d="100"/>
        </p:scale>
        <p:origin x="610" y="4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 Bock Severin" userId="3b36179260fc8001" providerId="LiveId" clId="{75031B97-AB39-4A14-A0DA-11E482813836}"/>
    <pc:docChg chg="undo redo custSel addSld delSld modSld sldOrd addSection modSection">
      <pc:chgData name="Johann Bock Severin" userId="3b36179260fc8001" providerId="LiveId" clId="{75031B97-AB39-4A14-A0DA-11E482813836}" dt="2023-03-28T09:27:00.527" v="5262" actId="14826"/>
      <pc:docMkLst>
        <pc:docMk/>
      </pc:docMkLst>
      <pc:sldChg chg="addSp delSp modSp mod modTransition">
        <pc:chgData name="Johann Bock Severin" userId="3b36179260fc8001" providerId="LiveId" clId="{75031B97-AB39-4A14-A0DA-11E482813836}" dt="2023-03-23T16:58:26.377" v="2033" actId="1076"/>
        <pc:sldMkLst>
          <pc:docMk/>
          <pc:sldMk cId="1081971358" sldId="256"/>
        </pc:sldMkLst>
        <pc:spChg chg="add del mod">
          <ac:chgData name="Johann Bock Severin" userId="3b36179260fc8001" providerId="LiveId" clId="{75031B97-AB39-4A14-A0DA-11E482813836}" dt="2023-03-23T16:25:14.016" v="1536"/>
          <ac:spMkLst>
            <pc:docMk/>
            <pc:sldMk cId="1081971358" sldId="256"/>
            <ac:spMk id="2" creationId="{B3260652-C257-7705-6A77-E4B2B9870EA2}"/>
          </ac:spMkLst>
        </pc:spChg>
        <pc:spChg chg="add mod">
          <ac:chgData name="Johann Bock Severin" userId="3b36179260fc8001" providerId="LiveId" clId="{75031B97-AB39-4A14-A0DA-11E482813836}" dt="2023-03-23T16:58:26.377" v="2033" actId="1076"/>
          <ac:spMkLst>
            <pc:docMk/>
            <pc:sldMk cId="1081971358" sldId="256"/>
            <ac:spMk id="3" creationId="{59EBE4D9-C7B7-FAD0-FE32-1D6186D14929}"/>
          </ac:spMkLst>
        </pc:spChg>
        <pc:spChg chg="mod">
          <ac:chgData name="Johann Bock Severin" userId="3b36179260fc8001" providerId="LiveId" clId="{75031B97-AB39-4A14-A0DA-11E482813836}" dt="2023-03-23T16:58:21.048" v="2032" actId="1076"/>
          <ac:spMkLst>
            <pc:docMk/>
            <pc:sldMk cId="1081971358" sldId="256"/>
            <ac:spMk id="10" creationId="{0D3FF8D8-9683-E848-E66E-EF68C97D4A61}"/>
          </ac:spMkLst>
        </pc:spChg>
        <pc:spChg chg="add del mod">
          <ac:chgData name="Johann Bock Severin" userId="3b36179260fc8001" providerId="LiveId" clId="{75031B97-AB39-4A14-A0DA-11E482813836}" dt="2023-03-22T15:01:08.159" v="9"/>
          <ac:spMkLst>
            <pc:docMk/>
            <pc:sldMk cId="1081971358" sldId="256"/>
            <ac:spMk id="11" creationId="{A4C65E62-7BA5-E55C-3E7D-F972480DB899}"/>
          </ac:spMkLst>
        </pc:spChg>
        <pc:spChg chg="add del mod">
          <ac:chgData name="Johann Bock Severin" userId="3b36179260fc8001" providerId="LiveId" clId="{75031B97-AB39-4A14-A0DA-11E482813836}" dt="2023-03-22T15:01:16.619" v="12"/>
          <ac:spMkLst>
            <pc:docMk/>
            <pc:sldMk cId="1081971358" sldId="256"/>
            <ac:spMk id="12" creationId="{D2107285-1EBA-BEB2-50B3-93F95B4E11F0}"/>
          </ac:spMkLst>
        </pc:spChg>
      </pc:sldChg>
      <pc:sldChg chg="new del modTransition">
        <pc:chgData name="Johann Bock Severin" userId="3b36179260fc8001" providerId="LiveId" clId="{75031B97-AB39-4A14-A0DA-11E482813836}" dt="2023-03-22T16:35:08.553" v="1063" actId="47"/>
        <pc:sldMkLst>
          <pc:docMk/>
          <pc:sldMk cId="1062807389" sldId="257"/>
        </pc:sldMkLst>
      </pc:sldChg>
      <pc:sldChg chg="addSp modSp add mod modTransition">
        <pc:chgData name="Johann Bock Severin" userId="3b36179260fc8001" providerId="LiveId" clId="{75031B97-AB39-4A14-A0DA-11E482813836}" dt="2023-03-23T17:01:12.023" v="2299" actId="2710"/>
        <pc:sldMkLst>
          <pc:docMk/>
          <pc:sldMk cId="15453308" sldId="258"/>
        </pc:sldMkLst>
        <pc:spChg chg="add mod">
          <ac:chgData name="Johann Bock Severin" userId="3b36179260fc8001" providerId="LiveId" clId="{75031B97-AB39-4A14-A0DA-11E482813836}" dt="2023-03-23T17:01:12.023" v="2299" actId="2710"/>
          <ac:spMkLst>
            <pc:docMk/>
            <pc:sldMk cId="15453308" sldId="258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2T15:07:15.747" v="182" actId="207"/>
          <ac:spMkLst>
            <pc:docMk/>
            <pc:sldMk cId="15453308" sldId="258"/>
            <ac:spMk id="10" creationId="{0D3FF8D8-9683-E848-E66E-EF68C97D4A61}"/>
          </ac:spMkLst>
        </pc:spChg>
      </pc:sldChg>
      <pc:sldChg chg="addSp delSp modSp add mod ord">
        <pc:chgData name="Johann Bock Severin" userId="3b36179260fc8001" providerId="LiveId" clId="{75031B97-AB39-4A14-A0DA-11E482813836}" dt="2023-03-28T09:27:00.527" v="5262" actId="14826"/>
        <pc:sldMkLst>
          <pc:docMk/>
          <pc:sldMk cId="1170703761" sldId="259"/>
        </pc:sldMkLst>
        <pc:spChg chg="del">
          <ac:chgData name="Johann Bock Severin" userId="3b36179260fc8001" providerId="LiveId" clId="{75031B97-AB39-4A14-A0DA-11E482813836}" dt="2023-03-22T15:07:52.126" v="188" actId="478"/>
          <ac:spMkLst>
            <pc:docMk/>
            <pc:sldMk cId="1170703761" sldId="259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" creationId="{144344CB-807F-175B-C69D-54033C99AE90}"/>
          </ac:spMkLst>
        </pc:spChg>
        <pc:spChg chg="add del mod">
          <ac:chgData name="Johann Bock Severin" userId="3b36179260fc8001" providerId="LiveId" clId="{75031B97-AB39-4A14-A0DA-11E482813836}" dt="2023-03-22T15:12:16.350" v="198"/>
          <ac:spMkLst>
            <pc:docMk/>
            <pc:sldMk cId="1170703761" sldId="259"/>
            <ac:spMk id="3" creationId="{D844AB62-B206-32F3-BE5F-08179A0A8D21}"/>
          </ac:spMkLst>
        </pc:spChg>
        <pc:spChg chg="add mod">
          <ac:chgData name="Johann Bock Severin" userId="3b36179260fc8001" providerId="LiveId" clId="{75031B97-AB39-4A14-A0DA-11E482813836}" dt="2023-03-22T15:38:46.338" v="577" actId="1076"/>
          <ac:spMkLst>
            <pc:docMk/>
            <pc:sldMk cId="1170703761" sldId="259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0:31.182" v="855" actId="20577"/>
          <ac:spMkLst>
            <pc:docMk/>
            <pc:sldMk cId="1170703761" sldId="259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9" creationId="{1729DD4A-CBD4-B1BF-6BC2-A9ECDBA92C33}"/>
          </ac:spMkLst>
        </pc:spChg>
        <pc:spChg chg="mod">
          <ac:chgData name="Johann Bock Severin" userId="3b36179260fc8001" providerId="LiveId" clId="{75031B97-AB39-4A14-A0DA-11E482813836}" dt="2023-03-22T15:08:34.074" v="195" actId="1076"/>
          <ac:spMkLst>
            <pc:docMk/>
            <pc:sldMk cId="1170703761" sldId="259"/>
            <ac:spMk id="10" creationId="{0D3FF8D8-9683-E848-E66E-EF68C97D4A61}"/>
          </ac:spMkLst>
        </pc:spChg>
        <pc:spChg chg="add mod">
          <ac:chgData name="Johann Bock Severin" userId="3b36179260fc8001" providerId="LiveId" clId="{75031B97-AB39-4A14-A0DA-11E482813836}" dt="2023-03-22T15:48:54.282" v="784" actId="1076"/>
          <ac:spMkLst>
            <pc:docMk/>
            <pc:sldMk cId="1170703761" sldId="259"/>
            <ac:spMk id="15" creationId="{889970A2-2CEC-DDF7-6BA7-4309111E84A2}"/>
          </ac:spMkLst>
        </pc:spChg>
        <pc:spChg chg="add mod">
          <ac:chgData name="Johann Bock Severin" userId="3b36179260fc8001" providerId="LiveId" clId="{75031B97-AB39-4A14-A0DA-11E482813836}" dt="2023-03-22T15:48:43.239" v="783" actId="408"/>
          <ac:spMkLst>
            <pc:docMk/>
            <pc:sldMk cId="1170703761" sldId="259"/>
            <ac:spMk id="16" creationId="{A968DE5A-34FB-6AC8-8D08-7A5C51906CC2}"/>
          </ac:spMkLst>
        </pc:spChg>
        <pc:spChg chg="add del mod">
          <ac:chgData name="Johann Bock Severin" userId="3b36179260fc8001" providerId="LiveId" clId="{75031B97-AB39-4A14-A0DA-11E482813836}" dt="2023-03-22T15:44:20.924" v="702"/>
          <ac:spMkLst>
            <pc:docMk/>
            <pc:sldMk cId="1170703761" sldId="259"/>
            <ac:spMk id="17" creationId="{84ECD6D0-C7C3-150C-FB68-664705784F98}"/>
          </ac:spMkLst>
        </pc:spChg>
        <pc:spChg chg="add mod">
          <ac:chgData name="Johann Bock Severin" userId="3b36179260fc8001" providerId="LiveId" clId="{75031B97-AB39-4A14-A0DA-11E482813836}" dt="2023-03-28T09:03:37.992" v="5234" actId="1076"/>
          <ac:spMkLst>
            <pc:docMk/>
            <pc:sldMk cId="1170703761" sldId="259"/>
            <ac:spMk id="18" creationId="{9A43845A-40C3-CFDB-AB3F-DF74E9B1672E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0" creationId="{D8C861CF-4F1B-86D2-C48D-764D24C4CAF8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3" creationId="{778AF211-629F-8C52-3249-7ACDC3D10B99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5" creationId="{041F7A25-421C-914D-053F-9A801329269E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6" creationId="{45BF1D1D-7308-62E6-2C04-D44FBABE5058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7" creationId="{C1F39A0C-05BC-8511-B24D-A0428B765365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8" creationId="{C1829E6A-84B1-20DE-C404-68E0DE4A63A0}"/>
          </ac:spMkLst>
        </pc:spChg>
        <pc:spChg chg="mod">
          <ac:chgData name="Johann Bock Severin" userId="3b36179260fc8001" providerId="LiveId" clId="{75031B97-AB39-4A14-A0DA-11E482813836}" dt="2023-03-23T20:42:35.054" v="2628" actId="14100"/>
          <ac:spMkLst>
            <pc:docMk/>
            <pc:sldMk cId="1170703761" sldId="259"/>
            <ac:spMk id="29" creationId="{5C454C2F-5804-3798-5523-A92AB8CE3B47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4" creationId="{91937F71-B52D-7A7F-E674-E16D4DE3E4A6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7" creationId="{ABCEFC74-61E8-2809-7DF5-B358074C0933}"/>
          </ac:spMkLst>
        </pc:spChg>
        <pc:grpChg chg="add mod">
          <ac:chgData name="Johann Bock Severin" userId="3b36179260fc8001" providerId="LiveId" clId="{75031B97-AB39-4A14-A0DA-11E482813836}" dt="2023-03-23T16:57:46.855" v="2031" actId="1076"/>
          <ac:grpSpMkLst>
            <pc:docMk/>
            <pc:sldMk cId="1170703761" sldId="259"/>
            <ac:grpSpMk id="2" creationId="{6A7BA360-8615-1D2B-B31B-1AEE58AA079D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17" creationId="{DC4E7007-84CD-522F-A993-9A4EA7B355DB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31" creationId="{866E56F1-5A33-A558-4E59-B74F59965D88}"/>
          </ac:grpSpMkLst>
        </pc:grpChg>
        <pc:picChg chg="add mod">
          <ac:chgData name="Johann Bock Severin" userId="3b36179260fc8001" providerId="LiveId" clId="{75031B97-AB39-4A14-A0DA-11E482813836}" dt="2023-03-28T09:26:18.312" v="5260" actId="14826"/>
          <ac:picMkLst>
            <pc:docMk/>
            <pc:sldMk cId="1170703761" sldId="259"/>
            <ac:picMk id="8" creationId="{05E78299-843F-EBFA-9A31-A3A3703983CB}"/>
          </ac:picMkLst>
        </pc:picChg>
        <pc:picChg chg="add mod">
          <ac:chgData name="Johann Bock Severin" userId="3b36179260fc8001" providerId="LiveId" clId="{75031B97-AB39-4A14-A0DA-11E482813836}" dt="2023-03-28T09:26:43.786" v="5261" actId="14826"/>
          <ac:picMkLst>
            <pc:docMk/>
            <pc:sldMk cId="1170703761" sldId="259"/>
            <ac:picMk id="11" creationId="{FB512E4A-4181-1554-6C15-8BCED09D53AB}"/>
          </ac:picMkLst>
        </pc:picChg>
        <pc:picChg chg="add mod">
          <ac:chgData name="Johann Bock Severin" userId="3b36179260fc8001" providerId="LiveId" clId="{75031B97-AB39-4A14-A0DA-11E482813836}" dt="2023-03-28T09:27:00.527" v="5262" actId="14826"/>
          <ac:picMkLst>
            <pc:docMk/>
            <pc:sldMk cId="1170703761" sldId="259"/>
            <ac:picMk id="13" creationId="{D451FCC8-A2E9-FC9E-B04B-94A6B3CEDD87}"/>
          </ac:picMkLst>
        </pc:pic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4" creationId="{1FFAB38B-6CBF-D5DB-AF4A-B0B26DA1320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6" creationId="{44921D4F-AE96-6973-F058-1DB31A8A9CE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2" creationId="{67808958-2390-0050-34E8-C8EC3EDE4DF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4" creationId="{D8EBA9C9-2EBF-C49A-B5DD-1AB91A4D75FA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9" creationId="{58B58BB1-7C66-4E77-AAA2-520A25CE198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1" creationId="{CF51B56A-9E02-AA60-23A0-C63463FA6DC2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2" creationId="{1CC5395C-5039-73CC-6F9B-49A55D0185D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4" creationId="{0B8CDFD2-2ABA-5E36-39A9-C27FE9A4555D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0" creationId="{F7CDFA0D-5862-ECFC-D15B-DAEAC87CFC16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2" creationId="{0B7380E6-1AE8-4287-520E-367111A9CB88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3" creationId="{3C142406-0FB6-37FF-1A8A-191B84596FDE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5" creationId="{05C136B1-794B-9F0C-5CC0-5C0BA7F48DC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6" creationId="{765839BE-F2A2-BE91-5A6D-C62C4156A0DD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845768841" sldId="260"/>
        </pc:sldMkLst>
        <pc:spChg chg="add del">
          <ac:chgData name="Johann Bock Severin" userId="3b36179260fc8001" providerId="LiveId" clId="{75031B97-AB39-4A14-A0DA-11E482813836}" dt="2023-03-23T16:27:01.663" v="1638" actId="11529"/>
          <ac:spMkLst>
            <pc:docMk/>
            <pc:sldMk cId="2845768841" sldId="260"/>
            <ac:spMk id="2" creationId="{8E0D0467-FA89-EE0C-0F7A-BEF9017F4BC9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" creationId="{518BCE2B-DC1A-C07B-A697-CD9F8D1B8CFA}"/>
          </ac:spMkLst>
        </pc:spChg>
        <pc:spChg chg="add del mod">
          <ac:chgData name="Johann Bock Severin" userId="3b36179260fc8001" providerId="LiveId" clId="{75031B97-AB39-4A14-A0DA-11E482813836}" dt="2023-03-23T16:30:51.723" v="1656" actId="478"/>
          <ac:spMkLst>
            <pc:docMk/>
            <pc:sldMk cId="2845768841" sldId="260"/>
            <ac:spMk id="4" creationId="{DF2FB16E-B458-E36E-5A3A-7942AA8FAA56}"/>
          </ac:spMkLst>
        </pc:spChg>
        <pc:spChg chg="mod">
          <ac:chgData name="Johann Bock Severin" userId="3b36179260fc8001" providerId="LiveId" clId="{75031B97-AB39-4A14-A0DA-11E482813836}" dt="2023-03-23T16:57:10.454" v="2024" actId="1076"/>
          <ac:spMkLst>
            <pc:docMk/>
            <pc:sldMk cId="2845768841" sldId="260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3T16:30:40.143" v="1654"/>
          <ac:spMkLst>
            <pc:docMk/>
            <pc:sldMk cId="2845768841" sldId="260"/>
            <ac:spMk id="6" creationId="{CC3BB5DC-EEF5-946D-8A00-75799EFD565F}"/>
          </ac:spMkLst>
        </pc:spChg>
        <pc:spChg chg="mod">
          <ac:chgData name="Johann Bock Severin" userId="3b36179260fc8001" providerId="LiveId" clId="{75031B97-AB39-4A14-A0DA-11E482813836}" dt="2023-03-23T16:35:07.882" v="1700" actId="1076"/>
          <ac:spMkLst>
            <pc:docMk/>
            <pc:sldMk cId="2845768841" sldId="260"/>
            <ac:spMk id="7" creationId="{19B8F91F-D835-2B65-F3E1-1318683CD06A}"/>
          </ac:spMkLst>
        </pc:spChg>
        <pc:spChg chg="add mod or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12" creationId="{F217EFA6-9729-D04F-9C0F-DFC38083C799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8" creationId="{9A43845A-40C3-CFDB-AB3F-DF74E9B1672E}"/>
          </ac:spMkLst>
        </pc:spChg>
        <pc:spChg chg="add 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19" creationId="{CFEEF5C5-3798-D49C-DF44-8D871F9A8F84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5" creationId="{5C026F19-6499-9D9A-74FD-900128C35E91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8" creationId="{34A23BE5-BB45-AB13-4F45-8D3E7E980432}"/>
          </ac:spMkLst>
        </pc:spChg>
        <pc:spChg chg="add del">
          <ac:chgData name="Johann Bock Severin" userId="3b36179260fc8001" providerId="LiveId" clId="{75031B97-AB39-4A14-A0DA-11E482813836}" dt="2023-03-23T16:37:32.109" v="1760" actId="478"/>
          <ac:spMkLst>
            <pc:docMk/>
            <pc:sldMk cId="2845768841" sldId="260"/>
            <ac:spMk id="38" creationId="{17B35C5B-6886-F7C5-DA6F-27947D2AD6BB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9" creationId="{45954C39-762E-7D28-F6DB-5379FBB2C7E2}"/>
          </ac:spMkLst>
        </pc:spChg>
        <pc:spChg chg="add del mod">
          <ac:chgData name="Johann Bock Severin" userId="3b36179260fc8001" providerId="LiveId" clId="{75031B97-AB39-4A14-A0DA-11E482813836}" dt="2023-03-23T16:39:27.035" v="1767" actId="11529"/>
          <ac:spMkLst>
            <pc:docMk/>
            <pc:sldMk cId="2845768841" sldId="260"/>
            <ac:spMk id="40" creationId="{7B92AD95-77B0-632D-4319-7245FE9B6508}"/>
          </ac:spMkLst>
        </pc:spChg>
        <pc:spChg chg="add del">
          <ac:chgData name="Johann Bock Severin" userId="3b36179260fc8001" providerId="LiveId" clId="{75031B97-AB39-4A14-A0DA-11E482813836}" dt="2023-03-23T16:39:47.592" v="1769" actId="11529"/>
          <ac:spMkLst>
            <pc:docMk/>
            <pc:sldMk cId="2845768841" sldId="260"/>
            <ac:spMk id="41" creationId="{E6FDCE89-FE94-0F09-FAD4-10230923F22D}"/>
          </ac:spMkLst>
        </pc:spChg>
        <pc:spChg chg="add del">
          <ac:chgData name="Johann Bock Severin" userId="3b36179260fc8001" providerId="LiveId" clId="{75031B97-AB39-4A14-A0DA-11E482813836}" dt="2023-03-23T16:40:29.015" v="1771" actId="11529"/>
          <ac:spMkLst>
            <pc:docMk/>
            <pc:sldMk cId="2845768841" sldId="260"/>
            <ac:spMk id="42" creationId="{AA028C5C-8369-B7AB-BF49-3430D3E95049}"/>
          </ac:spMkLst>
        </pc:spChg>
        <pc:spChg chg="add del mod">
          <ac:chgData name="Johann Bock Severin" userId="3b36179260fc8001" providerId="LiveId" clId="{75031B97-AB39-4A14-A0DA-11E482813836}" dt="2023-03-23T16:42:17.704" v="1777" actId="11529"/>
          <ac:spMkLst>
            <pc:docMk/>
            <pc:sldMk cId="2845768841" sldId="260"/>
            <ac:spMk id="43" creationId="{5F4C8071-7D0D-D61F-AE2A-030D77DEDCA8}"/>
          </ac:spMkLst>
        </pc:spChg>
        <pc:spChg chg="add del mod">
          <ac:chgData name="Johann Bock Severin" userId="3b36179260fc8001" providerId="LiveId" clId="{75031B97-AB39-4A14-A0DA-11E482813836}" dt="2023-03-23T16:42:57.683" v="1785" actId="11529"/>
          <ac:spMkLst>
            <pc:docMk/>
            <pc:sldMk cId="2845768841" sldId="260"/>
            <ac:spMk id="45" creationId="{D13E37F7-E0B5-E903-CBC5-28C057D4F88F}"/>
          </ac:spMkLst>
        </pc:spChg>
        <pc:spChg chg="add del mod">
          <ac:chgData name="Johann Bock Severin" userId="3b36179260fc8001" providerId="LiveId" clId="{75031B97-AB39-4A14-A0DA-11E482813836}" dt="2023-03-23T16:43:25.907" v="1789" actId="11529"/>
          <ac:spMkLst>
            <pc:docMk/>
            <pc:sldMk cId="2845768841" sldId="260"/>
            <ac:spMk id="47" creationId="{8D85F5C2-4609-359A-9B60-C481F2BCBD91}"/>
          </ac:spMkLst>
        </pc:spChg>
        <pc:spChg chg="add del mod">
          <ac:chgData name="Johann Bock Severin" userId="3b36179260fc8001" providerId="LiveId" clId="{75031B97-AB39-4A14-A0DA-11E482813836}" dt="2023-03-23T16:47:38.289" v="1833" actId="478"/>
          <ac:spMkLst>
            <pc:docMk/>
            <pc:sldMk cId="2845768841" sldId="260"/>
            <ac:spMk id="48" creationId="{D461DFA4-7F16-55D8-BB34-A168731AC8DC}"/>
          </ac:spMkLst>
        </pc:spChg>
        <pc:spChg chg="add del mod">
          <ac:chgData name="Johann Bock Severin" userId="3b36179260fc8001" providerId="LiveId" clId="{75031B97-AB39-4A14-A0DA-11E482813836}" dt="2023-03-23T16:45:46.975" v="1803" actId="478"/>
          <ac:spMkLst>
            <pc:docMk/>
            <pc:sldMk cId="2845768841" sldId="260"/>
            <ac:spMk id="49" creationId="{121EBBF8-3008-EAA6-2682-A373853FF219}"/>
          </ac:spMkLst>
        </pc:spChg>
        <pc:spChg chg="add del">
          <ac:chgData name="Johann Bock Severin" userId="3b36179260fc8001" providerId="LiveId" clId="{75031B97-AB39-4A14-A0DA-11E482813836}" dt="2023-03-23T16:45:58.953" v="1805" actId="11529"/>
          <ac:spMkLst>
            <pc:docMk/>
            <pc:sldMk cId="2845768841" sldId="260"/>
            <ac:spMk id="50" creationId="{C1084B77-F0EA-1E4F-2C5C-C02B7F16C94A}"/>
          </ac:spMkLst>
        </pc:spChg>
        <pc:spChg chg="add del mod">
          <ac:chgData name="Johann Bock Severin" userId="3b36179260fc8001" providerId="LiveId" clId="{75031B97-AB39-4A14-A0DA-11E482813836}" dt="2023-03-23T16:50:13.658" v="1861" actId="478"/>
          <ac:spMkLst>
            <pc:docMk/>
            <pc:sldMk cId="2845768841" sldId="260"/>
            <ac:spMk id="51" creationId="{8E0FB45C-BDFD-5B07-5F40-609527C6209E}"/>
          </ac:spMkLst>
        </pc:spChg>
        <pc:spChg chg="add mod">
          <ac:chgData name="Johann Bock Severin" userId="3b36179260fc8001" providerId="LiveId" clId="{75031B97-AB39-4A14-A0DA-11E482813836}" dt="2023-03-23T16:46:23.586" v="1810" actId="571"/>
          <ac:spMkLst>
            <pc:docMk/>
            <pc:sldMk cId="2845768841" sldId="260"/>
            <ac:spMk id="52" creationId="{E63624FA-DBF6-B656-8AF1-1035F18D8457}"/>
          </ac:spMkLst>
        </pc:spChg>
        <pc:spChg chg="add mod">
          <ac:chgData name="Johann Bock Severin" userId="3b36179260fc8001" providerId="LiveId" clId="{75031B97-AB39-4A14-A0DA-11E482813836}" dt="2023-03-23T16:46:22.979" v="1809" actId="571"/>
          <ac:spMkLst>
            <pc:docMk/>
            <pc:sldMk cId="2845768841" sldId="260"/>
            <ac:spMk id="53" creationId="{37DCDEDD-6D9E-37B5-A011-ED02E5131688}"/>
          </ac:spMkLst>
        </pc:spChg>
        <pc:spChg chg="add del mod">
          <ac:chgData name="Johann Bock Severin" userId="3b36179260fc8001" providerId="LiveId" clId="{75031B97-AB39-4A14-A0DA-11E482813836}" dt="2023-03-23T16:50:12.597" v="1860" actId="478"/>
          <ac:spMkLst>
            <pc:docMk/>
            <pc:sldMk cId="2845768841" sldId="260"/>
            <ac:spMk id="54" creationId="{4E258087-4CD4-19EA-0428-5E7CD8906E09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5" creationId="{708FB898-BA40-F25E-AED8-E95F86D9ACA5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6" creationId="{38F1FE23-9BDE-02B5-B274-1645744A1CDF}"/>
          </ac:spMkLst>
        </pc:spChg>
        <pc:spChg chg="add del mod">
          <ac:chgData name="Johann Bock Severin" userId="3b36179260fc8001" providerId="LiveId" clId="{75031B97-AB39-4A14-A0DA-11E482813836}" dt="2023-03-23T16:50:00.177" v="1853" actId="478"/>
          <ac:spMkLst>
            <pc:docMk/>
            <pc:sldMk cId="2845768841" sldId="260"/>
            <ac:spMk id="57" creationId="{9A8F639D-66CA-6F11-DF72-8F49B4E3ABEB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58" creationId="{A65B4F26-E20D-FC24-A9D5-88B8F28FC451}"/>
          </ac:spMkLst>
        </pc:spChg>
        <pc:spChg chg="add del mod">
          <ac:chgData name="Johann Bock Severin" userId="3b36179260fc8001" providerId="LiveId" clId="{75031B97-AB39-4A14-A0DA-11E482813836}" dt="2023-03-23T16:51:24.777" v="1870" actId="478"/>
          <ac:spMkLst>
            <pc:docMk/>
            <pc:sldMk cId="2845768841" sldId="260"/>
            <ac:spMk id="59" creationId="{DD701C5B-ED83-2B36-DFF6-F5CE44AEC170}"/>
          </ac:spMkLst>
        </pc:spChg>
        <pc:spChg chg="add del mod">
          <ac:chgData name="Johann Bock Severin" userId="3b36179260fc8001" providerId="LiveId" clId="{75031B97-AB39-4A14-A0DA-11E482813836}" dt="2023-03-23T16:51:25.989" v="1871" actId="478"/>
          <ac:spMkLst>
            <pc:docMk/>
            <pc:sldMk cId="2845768841" sldId="260"/>
            <ac:spMk id="60" creationId="{7383EA16-4B60-04D7-5837-2816F7911F7D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61" creationId="{270FEF56-EA07-3786-E631-14A05DCB3C85}"/>
          </ac:spMkLst>
        </pc:spChg>
        <pc:spChg chg="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2" creationId="{06FC1A69-B502-EE8D-8F71-28BF09E50F98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3" creationId="{E4F97A73-2630-A383-36FE-1427D3242DFB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4" creationId="{9607E7CF-5DA4-96D3-5042-1BE3DF692B01}"/>
          </ac:spMkLst>
        </pc:spChg>
        <pc:spChg chg="add del mod">
          <ac:chgData name="Johann Bock Severin" userId="3b36179260fc8001" providerId="LiveId" clId="{75031B97-AB39-4A14-A0DA-11E482813836}" dt="2023-03-23T16:53:00.528" v="1983" actId="478"/>
          <ac:spMkLst>
            <pc:docMk/>
            <pc:sldMk cId="2845768841" sldId="260"/>
            <ac:spMk id="65" creationId="{4C76FC09-BD8C-626F-A22C-F6B3DBA3E54D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75" creationId="{8532AC6E-5A0D-E208-DCF3-DE3281C41EE9}"/>
          </ac:spMkLst>
        </pc:spChg>
        <pc:grpChg chg="add mod topLvl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22" creationId="{1FD162D7-17F8-B458-EF88-EB9899C07A1D}"/>
          </ac:grpSpMkLst>
        </pc:grpChg>
        <pc:grpChg chg="add del mod">
          <ac:chgData name="Johann Bock Severin" userId="3b36179260fc8001" providerId="LiveId" clId="{75031B97-AB39-4A14-A0DA-11E482813836}" dt="2023-03-23T16:37:00.490" v="1717" actId="165"/>
          <ac:grpSpMkLst>
            <pc:docMk/>
            <pc:sldMk cId="2845768841" sldId="260"/>
            <ac:grpSpMk id="32" creationId="{D5AAEA87-1D9C-47DC-B62F-F9DF66D5793E}"/>
          </ac:grpSpMkLst>
        </pc:grpChg>
        <pc:grpChg chg="add del mod">
          <ac:chgData name="Johann Bock Severin" userId="3b36179260fc8001" providerId="LiveId" clId="{75031B97-AB39-4A14-A0DA-11E482813836}" dt="2023-03-23T16:55:34.273" v="2010" actId="165"/>
          <ac:grpSpMkLst>
            <pc:docMk/>
            <pc:sldMk cId="2845768841" sldId="260"/>
            <ac:grpSpMk id="67" creationId="{C9E78CA7-524A-8DD0-1F82-40F0F25EAA66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2" creationId="{F624F559-F909-CAE3-1732-405C4DC9035F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6" creationId="{107718F0-5F0B-D431-5064-50BD9424D4C4}"/>
          </ac:grpSpMkLst>
        </pc:grp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3" creationId="{D451FCC8-A2E9-FC9E-B04B-94A6B3CEDD87}"/>
          </ac:picMkLst>
        </pc:picChg>
        <pc:inkChg chg="add del">
          <ac:chgData name="Johann Bock Severin" userId="3b36179260fc8001" providerId="LiveId" clId="{75031B97-AB39-4A14-A0DA-11E482813836}" dt="2023-03-23T16:42:15.648" v="1775" actId="9405"/>
          <ac:inkMkLst>
            <pc:docMk/>
            <pc:sldMk cId="2845768841" sldId="260"/>
            <ac:inkMk id="44" creationId="{ECDC17AF-6B04-8B65-E9B3-74E1D61EAE0C}"/>
          </ac:inkMkLst>
        </pc:inkChg>
        <pc:inkChg chg="add del">
          <ac:chgData name="Johann Bock Severin" userId="3b36179260fc8001" providerId="LiveId" clId="{75031B97-AB39-4A14-A0DA-11E482813836}" dt="2023-03-23T16:42:56.804" v="1783" actId="9405"/>
          <ac:inkMkLst>
            <pc:docMk/>
            <pc:sldMk cId="2845768841" sldId="260"/>
            <ac:inkMk id="46" creationId="{DB2456D5-3D65-B45E-BE28-A63B017CFD0D}"/>
          </ac:inkMkLst>
        </pc:ink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9" creationId="{52FCE10B-5C22-4207-4CA8-155C94710450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1" creationId="{E306E4C2-BEC6-17CA-2874-DA459E494760}"/>
          </ac:cxnSpMkLst>
        </pc:cxnChg>
        <pc:cxnChg chg="add del">
          <ac:chgData name="Johann Bock Severin" userId="3b36179260fc8001" providerId="LiveId" clId="{75031B97-AB39-4A14-A0DA-11E482813836}" dt="2023-03-23T16:34:15.407" v="1688" actId="478"/>
          <ac:cxnSpMkLst>
            <pc:docMk/>
            <pc:sldMk cId="2845768841" sldId="260"/>
            <ac:cxnSpMk id="14" creationId="{7C8CD0AC-47BB-9784-E21A-400466880A6E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5" creationId="{4E800688-6EF7-C483-A5A9-21F088388A1D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6" creationId="{95600A1E-DD0F-F93F-0183-8385E7CE23AE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7" creationId="{9470C6EF-15D3-6870-85DA-8915F48D2371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8" creationId="{A06D8CB9-F997-4ED1-0B8A-A81DEAD7BFE5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4" creationId="{A4ECEA47-1BE3-2F84-03C9-BE38F10F6EE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6" creationId="{CD417901-E7B1-AB50-B20A-A66F2A93F328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7" creationId="{B6F57EC3-2C7B-9A1B-3D6F-B7EAE8FF958F}"/>
          </ac:cxnSpMkLst>
        </pc:cxnChg>
        <pc:cxnChg chg="add del mod topLvl">
          <ac:chgData name="Johann Bock Severin" userId="3b36179260fc8001" providerId="LiveId" clId="{75031B97-AB39-4A14-A0DA-11E482813836}" dt="2023-03-23T16:37:23.978" v="1757" actId="478"/>
          <ac:cxnSpMkLst>
            <pc:docMk/>
            <pc:sldMk cId="2845768841" sldId="260"/>
            <ac:cxnSpMk id="29" creationId="{8EB481E3-321B-247B-BA9D-DE7FF5DB9BB6}"/>
          </ac:cxnSpMkLst>
        </pc:cxnChg>
        <pc:cxnChg chg="add del mod topLvl">
          <ac:chgData name="Johann Bock Severin" userId="3b36179260fc8001" providerId="LiveId" clId="{75031B97-AB39-4A14-A0DA-11E482813836}" dt="2023-03-23T16:37:25.463" v="1758" actId="478"/>
          <ac:cxnSpMkLst>
            <pc:docMk/>
            <pc:sldMk cId="2845768841" sldId="260"/>
            <ac:cxnSpMk id="30" creationId="{33DB94AC-A83B-00EF-5B97-2EF1BE3383B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31" creationId="{52704B50-1134-9B3D-454B-CEBFD849175C}"/>
          </ac:cxnSpMkLst>
        </pc:cxnChg>
        <pc:cxnChg chg="add mod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1036491775" sldId="261"/>
        </pc:sldMkLst>
        <pc:spChg chg="add mod">
          <ac:chgData name="Johann Bock Severin" userId="3b36179260fc8001" providerId="LiveId" clId="{75031B97-AB39-4A14-A0DA-11E482813836}" dt="2023-03-22T16:36:59.811" v="1141"/>
          <ac:spMkLst>
            <pc:docMk/>
            <pc:sldMk cId="1036491775" sldId="261"/>
            <ac:spMk id="2" creationId="{A7C8FADA-1318-98D0-AF00-F8F88B69B6BF}"/>
          </ac:spMkLst>
        </pc:spChg>
        <pc:spChg chg="add del">
          <ac:chgData name="Johann Bock Severin" userId="3b36179260fc8001" providerId="LiveId" clId="{75031B97-AB39-4A14-A0DA-11E482813836}" dt="2023-03-23T17:03:56.152" v="2301" actId="11529"/>
          <ac:spMkLst>
            <pc:docMk/>
            <pc:sldMk cId="1036491775" sldId="261"/>
            <ac:spMk id="3" creationId="{30A4ED66-E02C-26FA-E094-C51C770FEE49}"/>
          </ac:spMkLst>
        </pc:spChg>
        <pc:spChg chg="add del mod">
          <ac:chgData name="Johann Bock Severin" userId="3b36179260fc8001" providerId="LiveId" clId="{75031B97-AB39-4A14-A0DA-11E482813836}" dt="2023-03-23T17:07:07.525" v="2434" actId="478"/>
          <ac:spMkLst>
            <pc:docMk/>
            <pc:sldMk cId="1036491775" sldId="261"/>
            <ac:spMk id="4" creationId="{7149BAE4-9E4F-7921-2B4E-4DF5317E7889}"/>
          </ac:spMkLst>
        </pc:spChg>
        <pc:spChg chg="del">
          <ac:chgData name="Johann Bock Severin" userId="3b36179260fc8001" providerId="LiveId" clId="{75031B97-AB39-4A14-A0DA-11E482813836}" dt="2023-03-22T15:54:25.722" v="922" actId="478"/>
          <ac:spMkLst>
            <pc:docMk/>
            <pc:sldMk cId="1036491775" sldId="261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3:47.872" v="919" actId="20577"/>
          <ac:spMkLst>
            <pc:docMk/>
            <pc:sldMk cId="1036491775" sldId="261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5:54:06.009" v="920" actId="207"/>
          <ac:spMkLst>
            <pc:docMk/>
            <pc:sldMk cId="1036491775" sldId="261"/>
            <ac:spMk id="10" creationId="{0D3FF8D8-9683-E848-E66E-EF68C97D4A61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8" creationId="{9A43845A-40C3-CFDB-AB3F-DF74E9B1672E}"/>
          </ac:spMkLst>
        </pc:sp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3" creationId="{D451FCC8-A2E9-FC9E-B04B-94A6B3CEDD87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6:43:57.359" v="5061" actId="20577"/>
        <pc:sldMkLst>
          <pc:docMk/>
          <pc:sldMk cId="1095196058" sldId="262"/>
        </pc:sldMkLst>
        <pc:spChg chg="mod">
          <ac:chgData name="Johann Bock Severin" userId="3b36179260fc8001" providerId="LiveId" clId="{75031B97-AB39-4A14-A0DA-11E482813836}" dt="2023-03-22T16:37:11.984" v="1146" actId="6549"/>
          <ac:spMkLst>
            <pc:docMk/>
            <pc:sldMk cId="1095196058" sldId="262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8T06:43:57.359" v="5061" actId="20577"/>
          <ac:spMkLst>
            <pc:docMk/>
            <pc:sldMk cId="1095196058" sldId="262"/>
            <ac:spMk id="5" creationId="{D4A3E018-1906-81F9-5BB4-5A0056C3F3EF}"/>
          </ac:spMkLst>
        </pc:spChg>
        <pc:spChg chg="add mod">
          <ac:chgData name="Johann Bock Severin" userId="3b36179260fc8001" providerId="LiveId" clId="{75031B97-AB39-4A14-A0DA-11E482813836}" dt="2023-03-23T20:38:43.977" v="2602" actId="1076"/>
          <ac:spMkLst>
            <pc:docMk/>
            <pc:sldMk cId="1095196058" sldId="262"/>
            <ac:spMk id="6" creationId="{57FDF082-FE99-A34E-819A-1D65D96EDF43}"/>
          </ac:spMkLst>
        </pc:spChg>
        <pc:picChg chg="add mod ord">
          <ac:chgData name="Johann Bock Severin" userId="3b36179260fc8001" providerId="LiveId" clId="{75031B97-AB39-4A14-A0DA-11E482813836}" dt="2023-03-23T17:40:35.810" v="2474" actId="167"/>
          <ac:picMkLst>
            <pc:docMk/>
            <pc:sldMk cId="1095196058" sldId="262"/>
            <ac:picMk id="3" creationId="{7D5DE162-C9EB-A57A-0A4E-45EFE2F3D6F0}"/>
          </ac:picMkLst>
        </pc:picChg>
        <pc:picChg chg="add del mod">
          <ac:chgData name="Johann Bock Severin" userId="3b36179260fc8001" providerId="LiveId" clId="{75031B97-AB39-4A14-A0DA-11E482813836}" dt="2023-03-23T17:40:23.375" v="2468" actId="478"/>
          <ac:picMkLst>
            <pc:docMk/>
            <pc:sldMk cId="1095196058" sldId="262"/>
            <ac:picMk id="4" creationId="{70C74CE9-6D25-5328-C0F1-3E9142B45105}"/>
          </ac:picMkLst>
        </pc:picChg>
      </pc:sldChg>
      <pc:sldChg chg="add del">
        <pc:chgData name="Johann Bock Severin" userId="3b36179260fc8001" providerId="LiveId" clId="{75031B97-AB39-4A14-A0DA-11E482813836}" dt="2023-03-22T16:05:26.217" v="1043" actId="47"/>
        <pc:sldMkLst>
          <pc:docMk/>
          <pc:sldMk cId="1317972204" sldId="263"/>
        </pc:sldMkLst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2639724505" sldId="263"/>
        </pc:sldMkLst>
        <pc:spChg chg="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3" creationId="{F029A947-85D7-620C-4190-F580BBE6889C}"/>
          </ac:spMkLst>
        </pc:spChg>
        <pc:spChg chg="mod">
          <ac:chgData name="Johann Bock Severin" userId="3b36179260fc8001" providerId="LiveId" clId="{75031B97-AB39-4A14-A0DA-11E482813836}" dt="2023-03-22T16:36:29.141" v="1134" actId="20577"/>
          <ac:spMkLst>
            <pc:docMk/>
            <pc:sldMk cId="2639724505" sldId="263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6:35:53.246" v="1097" actId="207"/>
          <ac:spMkLst>
            <pc:docMk/>
            <pc:sldMk cId="2639724505" sldId="263"/>
            <ac:spMk id="10" creationId="{0D3FF8D8-9683-E848-E66E-EF68C97D4A61}"/>
          </ac:spMkLst>
        </pc:sp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2680084453" sldId="264"/>
        </pc:sldMkLst>
        <pc:spChg chg="mod">
          <ac:chgData name="Johann Bock Severin" userId="3b36179260fc8001" providerId="LiveId" clId="{75031B97-AB39-4A14-A0DA-11E482813836}" dt="2023-03-24T14:19:51.482" v="3389" actId="1076"/>
          <ac:spMkLst>
            <pc:docMk/>
            <pc:sldMk cId="2680084453" sldId="264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4T14:19:14.315" v="3365" actId="1076"/>
          <ac:spMkLst>
            <pc:docMk/>
            <pc:sldMk cId="2680084453" sldId="264"/>
            <ac:spMk id="3" creationId="{F029A947-85D7-620C-4190-F580BBE6889C}"/>
          </ac:spMkLst>
        </pc:spChg>
        <pc:spChg chg="add del mod">
          <ac:chgData name="Johann Bock Severin" userId="3b36179260fc8001" providerId="LiveId" clId="{75031B97-AB39-4A14-A0DA-11E482813836}" dt="2023-03-24T14:18:19.438" v="3341" actId="478"/>
          <ac:spMkLst>
            <pc:docMk/>
            <pc:sldMk cId="2680084453" sldId="264"/>
            <ac:spMk id="4" creationId="{ED29B3EB-FD30-3755-4C5A-47316995183C}"/>
          </ac:spMkLst>
        </pc:spChg>
        <pc:spChg chg="add mod">
          <ac:chgData name="Johann Bock Severin" userId="3b36179260fc8001" providerId="LiveId" clId="{75031B97-AB39-4A14-A0DA-11E482813836}" dt="2023-03-27T08:55:11.475" v="4628" actId="20577"/>
          <ac:spMkLst>
            <pc:docMk/>
            <pc:sldMk cId="2680084453" sldId="264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2T16:46:30.552" v="1280" actId="20577"/>
          <ac:spMkLst>
            <pc:docMk/>
            <pc:sldMk cId="2680084453" sldId="264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52:04.639" v="1326" actId="478"/>
          <ac:graphicFrameMkLst>
            <pc:docMk/>
            <pc:sldMk cId="2680084453" sldId="264"/>
            <ac:graphicFrameMk id="6" creationId="{39F0C7D9-6B52-796B-DED0-5722209C3279}"/>
          </ac:graphicFrameMkLst>
        </pc:graphicFrameChg>
        <pc:picChg chg="add del mod">
          <ac:chgData name="Johann Bock Severin" userId="3b36179260fc8001" providerId="LiveId" clId="{75031B97-AB39-4A14-A0DA-11E482813836}" dt="2023-03-24T18:15:30.920" v="3867" actId="478"/>
          <ac:picMkLst>
            <pc:docMk/>
            <pc:sldMk cId="2680084453" sldId="264"/>
            <ac:picMk id="5" creationId="{C514B595-7B69-6FE4-7D7A-A9B42B75B6BE}"/>
          </ac:picMkLst>
        </pc:picChg>
        <pc:picChg chg="add del mod ord">
          <ac:chgData name="Johann Bock Severin" userId="3b36179260fc8001" providerId="LiveId" clId="{75031B97-AB39-4A14-A0DA-11E482813836}" dt="2023-03-24T18:17:03.941" v="3875" actId="478"/>
          <ac:picMkLst>
            <pc:docMk/>
            <pc:sldMk cId="2680084453" sldId="264"/>
            <ac:picMk id="8" creationId="{6010894A-4C4A-44D1-C9A3-129E5E15FAD0}"/>
          </ac:picMkLst>
        </pc:picChg>
        <pc:picChg chg="add del mod">
          <ac:chgData name="Johann Bock Severin" userId="3b36179260fc8001" providerId="LiveId" clId="{75031B97-AB39-4A14-A0DA-11E482813836}" dt="2023-03-22T16:52:49.267" v="1328" actId="21"/>
          <ac:picMkLst>
            <pc:docMk/>
            <pc:sldMk cId="2680084453" sldId="264"/>
            <ac:picMk id="9" creationId="{AAE69E75-EE3A-E884-F90D-43D5DEBB8A0A}"/>
          </ac:picMkLst>
        </pc:picChg>
        <pc:picChg chg="add mod ord">
          <ac:chgData name="Johann Bock Severin" userId="3b36179260fc8001" providerId="LiveId" clId="{75031B97-AB39-4A14-A0DA-11E482813836}" dt="2023-03-24T18:17:05.510" v="3876" actId="1076"/>
          <ac:picMkLst>
            <pc:docMk/>
            <pc:sldMk cId="2680084453" sldId="264"/>
            <ac:picMk id="11" creationId="{8AEA3664-C968-D477-56F0-CE90C43CC546}"/>
          </ac:picMkLst>
        </pc:picChg>
      </pc:sldChg>
      <pc:sldChg chg="addSp delSp modSp add del mod">
        <pc:chgData name="Johann Bock Severin" userId="3b36179260fc8001" providerId="LiveId" clId="{75031B97-AB39-4A14-A0DA-11E482813836}" dt="2023-03-24T13:49:26.923" v="2639" actId="47"/>
        <pc:sldMkLst>
          <pc:docMk/>
          <pc:sldMk cId="2577626275" sldId="265"/>
        </pc:sldMkLst>
        <pc:spChg chg="del">
          <ac:chgData name="Johann Bock Severin" userId="3b36179260fc8001" providerId="LiveId" clId="{75031B97-AB39-4A14-A0DA-11E482813836}" dt="2023-03-22T16:47:03.930" v="1286" actId="478"/>
          <ac:spMkLst>
            <pc:docMk/>
            <pc:sldMk cId="2577626275" sldId="265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2T16:57:24.272" v="1368" actId="6549"/>
          <ac:spMkLst>
            <pc:docMk/>
            <pc:sldMk cId="2577626275" sldId="265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49:02.260" v="1321" actId="478"/>
          <ac:graphicFrameMkLst>
            <pc:docMk/>
            <pc:sldMk cId="2577626275" sldId="265"/>
            <ac:graphicFrameMk id="3" creationId="{4071AE6A-908F-F9B2-83D8-24B957FF1347}"/>
          </ac:graphicFrameMkLst>
        </pc:graphicFrameChg>
        <pc:graphicFrameChg chg="add del mod">
          <ac:chgData name="Johann Bock Severin" userId="3b36179260fc8001" providerId="LiveId" clId="{75031B97-AB39-4A14-A0DA-11E482813836}" dt="2023-03-22T16:48:59.545" v="1319" actId="478"/>
          <ac:graphicFrameMkLst>
            <pc:docMk/>
            <pc:sldMk cId="2577626275" sldId="265"/>
            <ac:graphicFrameMk id="8" creationId="{A97A9D80-FB88-E023-D430-BADC7DAE7251}"/>
          </ac:graphicFrameMkLst>
        </pc:graphicFrameChg>
        <pc:graphicFrameChg chg="add del mod">
          <ac:chgData name="Johann Bock Severin" userId="3b36179260fc8001" providerId="LiveId" clId="{75031B97-AB39-4A14-A0DA-11E482813836}" dt="2023-03-22T16:49:11.897" v="1323" actId="478"/>
          <ac:graphicFrameMkLst>
            <pc:docMk/>
            <pc:sldMk cId="2577626275" sldId="265"/>
            <ac:graphicFrameMk id="9" creationId="{AB3DA902-A563-DD8D-656E-C14178272D2E}"/>
          </ac:graphicFrameMkLst>
        </pc:graphicFrameChg>
        <pc:picChg chg="del">
          <ac:chgData name="Johann Bock Severin" userId="3b36179260fc8001" providerId="LiveId" clId="{75031B97-AB39-4A14-A0DA-11E482813836}" dt="2023-03-22T16:47:01.528" v="1285" actId="478"/>
          <ac:picMkLst>
            <pc:docMk/>
            <pc:sldMk cId="2577626275" sldId="265"/>
            <ac:picMk id="4" creationId="{70C74CE9-6D25-5328-C0F1-3E9142B45105}"/>
          </ac:picMkLst>
        </pc:picChg>
        <pc:picChg chg="add mod">
          <ac:chgData name="Johann Bock Severin" userId="3b36179260fc8001" providerId="LiveId" clId="{75031B97-AB39-4A14-A0DA-11E482813836}" dt="2023-03-23T20:40:38.671" v="2604" actId="1076"/>
          <ac:picMkLst>
            <pc:docMk/>
            <pc:sldMk cId="2577626275" sldId="265"/>
            <ac:picMk id="6" creationId="{C9A9A333-7858-C731-EFA5-E22F00AE9F25}"/>
          </ac:picMkLst>
        </pc:picChg>
        <pc:picChg chg="add del mod">
          <ac:chgData name="Johann Bock Severin" userId="3b36179260fc8001" providerId="LiveId" clId="{75031B97-AB39-4A14-A0DA-11E482813836}" dt="2023-03-22T16:54:00.147" v="1333" actId="21"/>
          <ac:picMkLst>
            <pc:docMk/>
            <pc:sldMk cId="2577626275" sldId="265"/>
            <ac:picMk id="11" creationId="{D208FF83-8C8E-5054-DDE2-DD020DD527D0}"/>
          </ac:picMkLst>
        </pc:picChg>
        <pc:picChg chg="add mod ord">
          <ac:chgData name="Johann Bock Severin" userId="3b36179260fc8001" providerId="LiveId" clId="{75031B97-AB39-4A14-A0DA-11E482813836}" dt="2023-03-22T16:54:35.803" v="1341" actId="167"/>
          <ac:picMkLst>
            <pc:docMk/>
            <pc:sldMk cId="2577626275" sldId="265"/>
            <ac:picMk id="13" creationId="{6128DBAE-03B5-8EE7-CB06-029695D9798E}"/>
          </ac:picMkLst>
        </pc:pic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570346153" sldId="266"/>
        </pc:sldMkLst>
        <pc:spChg chg="add del mod">
          <ac:chgData name="Johann Bock Severin" userId="3b36179260fc8001" providerId="LiveId" clId="{75031B97-AB39-4A14-A0DA-11E482813836}" dt="2023-03-24T14:05:37.728" v="2767"/>
          <ac:spMkLst>
            <pc:docMk/>
            <pc:sldMk cId="2570346153" sldId="266"/>
            <ac:spMk id="2" creationId="{5958642C-4862-8B2A-C058-76F6731D0769}"/>
          </ac:spMkLst>
        </pc:spChg>
        <pc:spChg chg="add mod">
          <ac:chgData name="Johann Bock Severin" userId="3b36179260fc8001" providerId="LiveId" clId="{75031B97-AB39-4A14-A0DA-11E482813836}" dt="2023-03-27T08:48:25.561" v="4604" actId="20577"/>
          <ac:spMkLst>
            <pc:docMk/>
            <pc:sldMk cId="2570346153" sldId="266"/>
            <ac:spMk id="4" creationId="{88AA2543-6079-F33F-7647-821B2D82E9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" creationId="{CFF97321-CF72-3533-4BD4-0C0BDE0542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" creationId="{8C43041B-5324-C927-97BB-A483572FB4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" creationId="{08361553-A4E9-1BB3-8992-2CC0F67E201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" creationId="{AC7C8158-F9B9-8A61-F559-C735EF70BEC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" creationId="{46749D5E-FC98-A9E6-1CB3-429557C1039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" creationId="{CE6389CD-DA44-DC1B-ED1C-DB2AFD1C33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" creationId="{FF3BDD60-E6A9-043A-0B9B-59B7A7C5F5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" creationId="{46FE1357-5C9F-1774-8901-BEC682E797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" creationId="{1CBB82FC-F7E7-52EE-AFAE-2DBAA4B732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" creationId="{52A1926F-BD75-0A71-5E0E-A567340F395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" creationId="{E0076D61-90EA-72D5-52F8-50DD7352E6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" creationId="{C409D5D4-18AD-E541-C1B6-ACCFABBA0DD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" creationId="{BD119766-5C33-99AD-6869-B3921B7A4F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" creationId="{D3F54019-A60F-D748-72E0-49F1551EBD5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" creationId="{55ACB8FE-817B-5CEC-B2EB-1664F1ABAAA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" creationId="{99831CCF-E55B-FE23-E951-52AA25E0015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" creationId="{425EAB12-36EE-E291-35BE-51008CE02A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3" creationId="{226E0D80-C49D-3299-CB0A-5E45165F991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4" creationId="{437E6A63-3480-8F7D-8F7C-37C023C5A0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5" creationId="{FEEFB7D6-6527-C398-72A0-810827DE1F5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6" creationId="{83401F95-F07B-AD30-FA5F-A4C51FA76D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7" creationId="{AFFE0EC1-F8F2-8CA4-E7B7-A8889F05A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8" creationId="{6630B6F0-A719-9B0C-BBB7-CF9B61EB9D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9" creationId="{449CD4D7-5C63-031E-9B5C-CEC6C9B7D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0" creationId="{9888D61D-2FBB-EE4C-BB30-C388A38D69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1" creationId="{E37AEFDC-40D2-85C4-6964-5037AE0C0E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2" creationId="{F77399D2-3720-F9EA-9C79-D0C1BB2F9E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3" creationId="{C1D41D46-4D59-47DD-90E2-4B30A29790D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4" creationId="{540606D7-F16F-4C02-3EC9-782F7DAF861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5" creationId="{F815F765-72D6-BA22-7586-57E5EEF1F6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6" creationId="{1C5D4A6D-55AF-021B-5C4B-22A0B2034A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7" creationId="{3656FD80-828B-ED61-480E-36382239F7E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8" creationId="{2F6BDC43-0DC7-DA70-FDCD-FD722ABC2B3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9" creationId="{BBF79CC5-CA0E-8D91-0CD1-B5453BF9BF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0" creationId="{B18E7011-9291-3B6F-B186-993532EE1D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1" creationId="{6A56FB8A-9C17-BEBB-15B2-80813D17FB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2" creationId="{EC0E06B7-3C12-96CA-6A34-ACE5542E720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3" creationId="{C5704A26-0460-CE73-FAF5-DEAA22F0CE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4" creationId="{6A2F517B-F953-4D39-AC1B-E36764488B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5" creationId="{E22A4128-1141-5842-4FF9-7E4C04B180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6" creationId="{2B8A189D-1863-9966-30E5-636D01F74F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7" creationId="{90D57BC4-05EC-9357-4B35-098CD8D5DC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8" creationId="{EACA84EC-3CD7-9778-0DD7-8BC2ECF4D3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9" creationId="{655FAD47-9F1B-08BD-F385-07B7FC98E36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0" creationId="{6B6E869B-33D7-9A82-ECC8-4086DDB8C7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1" creationId="{5634053C-2AD3-C3E0-20BC-41D4024A20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2" creationId="{95887D67-EC03-98B7-AD8A-B0E3DF8C13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3" creationId="{3397E544-F8EB-024B-FA39-A110F64E9E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4" creationId="{EFAB157D-83BE-812B-457A-6509C5AABF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5" creationId="{10E890BF-7F09-D9A7-F426-092BD698D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6" creationId="{62297A5D-7D23-295D-871D-1EAE7FE43C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7" creationId="{A011E610-92C8-7D86-8C9D-8185236BE4F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8" creationId="{4FA11E79-267D-2EEA-0209-3371BDF00C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9" creationId="{E4EB3F4F-325F-175C-C044-4FE03F3E9C2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0" creationId="{B84131EB-FFBF-15F4-E0A0-3BB24BF961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1" creationId="{0D377891-5677-7902-5C58-54007D2693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2" creationId="{A6D239B5-451C-D2AB-23C2-F0361D8705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3" creationId="{FAB9265B-1262-0B5A-E9AC-8C63DDC6F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4" creationId="{25D50FCF-DA7B-812E-A293-C4CC35350E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5" creationId="{C935789B-56C6-B8A7-17FC-9773E4C5D4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6" creationId="{8645785C-AF5A-FD30-F2FF-1160EF6574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7" creationId="{03D210E1-B9C2-3594-0B1A-4BC2F4B7A86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8" creationId="{065D6731-71E1-6180-7C5D-042EF47B23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9" creationId="{970FEABE-989F-576A-E008-8DB36FBED9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0" creationId="{0F38F396-FDA9-4CE4-A73F-9197C9CC46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1" creationId="{B173314A-2D42-1F53-5070-7C9025733D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2" creationId="{D4BD356A-9047-BE80-4354-A1762A2E15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3" creationId="{B6D65D43-2EEB-4844-982C-5EAC28F709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5" creationId="{7C28E5C5-095C-D724-0E17-E456F045EE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6" creationId="{C4EF16B8-0F54-E1D9-8769-68D11666B5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7" creationId="{69F8F5E4-2165-DC75-93F3-02E0A7026FA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8" creationId="{E2E135F9-2608-3085-BF99-C9E6313B41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9" creationId="{3BF92FFF-7FF9-11CF-9F9A-4C620C51F6F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1" creationId="{C90C96F8-C5B4-6F1D-BE72-D9B4F129C8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2" creationId="{E0D4F28D-170D-1E5C-4D2B-DF73A75E3A4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3" creationId="{3238CA4C-14C5-4C0D-F7C5-87D20DEC98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4" creationId="{39DE358B-1EB7-DC43-9262-A8C9C29E3AC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5" creationId="{1F93F5B9-1E20-3F11-1B38-1423DCD223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7" creationId="{201DD2AD-0D52-F5C0-648E-E9D12A1678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8" creationId="{49E7B3BC-B87C-8F25-84D6-3C4C8BFA66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9" creationId="{108A52A9-08AC-F2D5-4FF6-E152A334CC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0" creationId="{CA964C76-7C6F-1B9F-9B30-C3035F3F9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1" creationId="{0D6F219B-9FB9-4525-835D-CC746F1EBD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3" creationId="{89464F89-672B-0B2E-8444-D89948EF78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4" creationId="{DA36ABC8-6951-F8AD-9291-FF29D86FD4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5" creationId="{F8902283-0975-9235-52F3-282D22C72E3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6" creationId="{6F6454DE-5683-A25A-45A7-B7F6A796062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7" creationId="{F5BAA31A-2FDD-3787-7D25-61EBFC7DE13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9" creationId="{6D0D41EE-184B-35E5-7E5D-98FFED0AF1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0" creationId="{94F8D789-CDBE-7173-D138-6445665CF46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1" creationId="{C8BEB015-D1F0-B812-91CF-D54F5C2FFD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2" creationId="{2391957D-C3AA-1D07-DDA1-B5CEF3F7BD0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3" creationId="{F9A5441E-8C19-3622-61D5-5B5A9DD103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5" creationId="{7244AD41-5D07-BF47-7FA5-D452E1C5EE9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6" creationId="{533031C8-69C5-8A80-645B-DA089A97791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7" creationId="{0324F639-D113-D8DD-785D-7D3941CD9B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8" creationId="{5647E5D8-7AB9-AD2A-A639-C6A0622938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9" creationId="{642F654E-53A5-BB1F-99B8-25295AC6C6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0" creationId="{48F8F228-3B63-6226-484C-857A4910A5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1" creationId="{3AA524A0-6602-F570-82D8-B342350CE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3" creationId="{280A0F3B-C96F-56AD-EE35-8B8E49488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4" creationId="{2101BEF0-8B0E-FD73-83E0-1F6918E501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5" creationId="{11053BD4-07CE-BF62-9F08-5B0C8CD9FD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6" creationId="{4AFA6ED6-D548-5BEA-EAB3-63EC315C6B0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7" creationId="{7F92A006-AD8E-3759-7E6A-7333770416C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8" creationId="{EE472EF8-0FBF-9AF9-CCB2-D16D364DD8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9" creationId="{872F74D5-FD37-7FDD-EC0B-EABCD92127B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0" creationId="{4AE29D8D-9FC8-540E-FEE7-3663E5818E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1" creationId="{B0E68A4E-4B3E-A86F-5B59-262F5402D3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2" creationId="{8E88092B-A113-7DB7-2356-6CC2D6EDA69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3" creationId="{2EB56D95-3DA0-D91A-9D57-5B8412AF3F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4" creationId="{951B018F-4528-7F80-B4E3-12646029F8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5" creationId="{934EB1CF-A335-8D3D-EBF6-8B0CEA890F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6" creationId="{DFCFF27F-01A6-3157-80F5-46B8617B92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7" creationId="{84FFF5A9-3B5F-C92D-E551-8E1F4FF455C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8" creationId="{E25C0881-E7E5-7EDC-E083-915B4327133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9" creationId="{51EAC13A-765F-0C6D-47B0-994E92BAE3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0" creationId="{3878B4EE-46F1-6394-C9DA-3C201FF4A0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1" creationId="{B64C4CF3-DDD0-EE63-9DFA-AFAE30306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2" creationId="{6A94C5CF-F8D7-4748-6C42-426244CD42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3" creationId="{326041E4-73AD-9157-F46C-CCE7364688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4" creationId="{57EA7A59-1B76-AE4A-20D0-1CD51BE47E9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5" creationId="{3E06F00A-5081-5DD0-9352-AB31E873ED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6" creationId="{245E5858-1A86-5B2B-9135-840BD957E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7" creationId="{E1F0194C-8F21-243A-3314-B407FC92C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8" creationId="{27FD88CD-9325-4210-65E4-D5EFF4261E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9" creationId="{9830AE1C-775B-6652-134A-E9E4F1F8EE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0" creationId="{612BC977-7CF7-10B9-FF04-99FB4607E40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1" creationId="{9E21709A-DEF5-5D71-FB2A-CF3B92679F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2" creationId="{A6B04E51-8313-A5D1-2466-4E4152F844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3" creationId="{4419D0B3-7C75-6CEB-C344-E5EB81D95C8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4" creationId="{608035BC-FE4C-EE6E-F361-027D450CF2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5" creationId="{C60327DC-C52A-E2E2-CB35-720C63DE5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6" creationId="{252A1379-7E25-858A-3D01-4044C4FF5B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7" creationId="{3E369175-8480-77B2-A26E-BBEDF5846C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8" creationId="{4DA33009-D273-519C-9321-8EC4D19127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9" creationId="{AB5D66E4-F4AE-DF51-BFE4-32C161B077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0" creationId="{FAC8C10E-BD99-CE85-A3E9-67DF741E22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1" creationId="{B58E3B76-F6D9-B49E-6ABE-CB972E1D85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2" creationId="{6EAF4D85-FD5B-896D-02E4-C6CE336526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4" creationId="{51147793-69F9-DCC3-2AC6-EC8A2F98B5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6" creationId="{DE7E5840-4C89-DAFD-0131-D381B45A5D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8" creationId="{6B7E70A2-6625-A8A9-9563-A04873B354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0" creationId="{9C0B8D0E-9466-320D-3ED1-2367B9D28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1" creationId="{41541D3E-9B77-6D9C-36DB-2CBFC4F301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3" creationId="{5E3DF6A5-B7FB-219D-84C6-097897BBF4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5" creationId="{E9C38D8E-B334-141D-00BF-C96DB4DCDF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7" creationId="{34D0DE49-DA7B-4970-2550-0F52FA9A32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9" creationId="{B045AF26-0AC2-0DCF-4C8C-DF2FC3E2C67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0" creationId="{0B4822BF-FD8C-6C3D-18A4-264F8A2934E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2" creationId="{786945A5-ABD7-770E-7E4D-CA9AC046E0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3" creationId="{98362566-728E-3F1C-4ED8-F5BE180B54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4" creationId="{D6387DF6-6201-C5DD-C4DE-4CFBBBACE0B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5" creationId="{D65A36E8-86D9-B79C-24D2-671C35043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6" creationId="{9E6A5F40-FACF-6819-E178-4D836608E9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7" creationId="{0D24A403-E960-D407-B565-3B1BBC0181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8" creationId="{7525CA69-0E3C-1FEE-7679-1741042B94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9" creationId="{8C0DAE31-2B0B-7E12-EAA6-2A6638BFABE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0" creationId="{D2229491-58FB-F27D-3074-9348F0B410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1" creationId="{9B4A0A50-E011-029C-473B-07F2B3B27A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2" creationId="{082CFA96-35AA-81CC-14A0-7DB4E7E9B13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3" creationId="{25B5F446-26E8-4C35-E99E-4AF0A61ABE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4" creationId="{A0622C89-CC0B-2F23-B59E-EC6092CD739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6" creationId="{9156EC21-E693-39CD-F004-DFF670F28A7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7" creationId="{EFC39BC5-4A8F-4A95-8940-2D32E234921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8" creationId="{388A7882-B4C9-9380-CB28-E1F7B8D2804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9" creationId="{197C26FE-FBF1-C4B5-011E-017D8702030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0" creationId="{8DEE9B27-DA1C-9085-3F16-59F7AEB9BA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1" creationId="{F5E5D903-E92E-C928-9AEF-ABD4E7C82D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2" creationId="{D1380B3B-4289-CD4A-C826-D87B873A66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3" creationId="{96090B61-9429-F1FE-0928-CD82F87D0C8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4" creationId="{F2581335-1860-AF57-DF1F-F24592077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5" creationId="{C2DDD7EF-F26B-F0DA-AFEA-65D5E76A6A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6" creationId="{8A52639D-3079-66C1-05B5-2268B3C288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7" creationId="{161CA37F-DE01-8C0C-FF0A-0F95B5533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8" creationId="{9D4BFD37-1B00-C228-E719-288558B80F0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9" creationId="{C4454EA4-F720-8CD1-F8AB-EC12DB0A44A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0" creationId="{001A0DE9-2795-27B8-552B-1452E14DD9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1" creationId="{2C45F6CE-AA05-BAEA-B6CC-8DD7454571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2" creationId="{F50BA566-C0EE-1E0E-7863-1967DC28BE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3" creationId="{3C66A3DF-9F86-5111-6169-4C2DDFFCFA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4" creationId="{268C5D07-CA89-CAB0-2118-BB46046A8CA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5" creationId="{0238AAF2-EB5E-9C01-B3AE-B001A83B14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6" creationId="{C127B5AF-9F5F-5FBA-DDC7-BB67020F00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7" creationId="{FFC1D09E-820B-CFB8-9298-0714791081D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8" creationId="{9DAFF5B7-1309-C330-3E55-F405C43F88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9" creationId="{C124BBEE-9F97-3969-00DE-6B638D1FFEE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0" creationId="{B0B9FF1B-CC83-C20D-AFFD-1BB1E9D2D58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1" creationId="{A0E9B145-309D-F52C-BF88-6A52A8BAE9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2" creationId="{6338F7E6-AC2D-2E20-C493-3C08CCFDA1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3" creationId="{B8F6D7FF-09DD-6C27-DC3B-E89E181E13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4" creationId="{9A555B9D-689F-3FD8-A56C-6E8D8E5E3E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5" creationId="{5DE258BA-6755-99CA-EDE3-EF9C02D0C9B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6" creationId="{46C983D5-BA71-2802-0042-D3EDAB6051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7" creationId="{364FF414-BF6E-EE31-7950-D0F3D949E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8" creationId="{4759A55D-0105-B7AE-F488-8D24E9A360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9" creationId="{BE8539B2-FB01-A50E-3111-A43CCECC82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0" creationId="{FF5FAD23-374D-4786-D468-C5A72ED1EE5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1" creationId="{82217EE0-04EA-F158-9CE4-B43047CA5B8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2" creationId="{09EB21A2-A51D-340F-B76B-135CDA316B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3" creationId="{6CEE8363-0B8F-660A-2B24-B702214E9A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4" creationId="{4DF94E96-EC66-1C8C-D50B-026EDFCD0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5" creationId="{D5A3C109-B0A5-9504-D4B9-573DEE48BB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6" creationId="{14025CD0-93BE-5FDC-BBF5-9FBA338FCF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7" creationId="{38B46FFD-1F41-33FC-BA54-1AF34962D6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8" creationId="{946A7BC9-0219-809F-A079-06164B8AD71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9" creationId="{5B24ECFD-C79B-F634-396C-52CF6789638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0" creationId="{3A953CAF-AE22-18AB-AF6B-DE45925332C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1" creationId="{34829D56-650E-A4E7-20B7-9EAB593661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2" creationId="{DD551509-DC10-E24E-A72D-26DE6C135A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3" creationId="{DB937ED7-9751-7015-3055-B5AF564497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4" creationId="{924A833B-A151-703E-10EC-17DD3FAAD16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5" creationId="{5481328D-49D0-092D-BD81-F613D7E8954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6" creationId="{A9973B9F-07F4-0DD6-B58E-0DFFB6B1B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7" creationId="{72D7EFE8-0E63-B5F3-5E67-C310EFF700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8" creationId="{D6408754-F7D5-DF47-338C-093F75BB0E6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9" creationId="{A879B636-27EF-F01D-22F3-523B756E2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0" creationId="{FB3E37D7-E8B1-F289-D590-03E6B9A077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2" creationId="{450F34ED-C000-24A1-4DB6-94FB5046B71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3" creationId="{228B9BCA-BB90-DE79-C97E-A35B984908D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4" creationId="{E0B13FE2-1D9E-93C8-30F9-5212D409C6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5" creationId="{22715BC6-CBE6-58EC-7338-7436EA80DF9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6" creationId="{AB3D48C4-D48A-CF79-2039-5931E3484D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8" creationId="{9969CB4D-44DC-62FE-2033-5B6BC81A26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9" creationId="{E6B82FA6-E850-C3B7-697F-35B9750C4C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0" creationId="{A7DDE112-172F-594F-8785-65E843CDED5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1" creationId="{23F78ACC-037E-C2E2-38D2-3713F4F2AB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2" creationId="{684BF8FA-AC8B-9882-BADD-19780733D75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4" creationId="{0BBF8F7F-B73A-23B9-EAC9-C83B191726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5" creationId="{E3B086B2-0673-F3E9-51DB-8967DFD9BE7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6" creationId="{4D31DE55-7CAE-926E-41D1-B79B01E870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7" creationId="{FF8864E6-88DA-2D65-A670-85CD5830A59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8" creationId="{25DAC322-AB73-922E-6FE1-F6DF40D7669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0" creationId="{8C85966A-40AE-519C-9177-627203888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1" creationId="{90464CA1-A31A-1365-5869-A8E416EC50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2" creationId="{F086556E-9D2D-5894-E9CF-FE322906DF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3" creationId="{1E080159-3D44-1E81-EA44-85C83173E9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4" creationId="{A2F47920-CEFF-E531-4A50-6D542DA3EB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6" creationId="{5FA1B7B6-C3E6-3CDA-FDB0-282682C7461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7" creationId="{33D8705B-EA20-404C-169E-A5686CE520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8" creationId="{9D95878F-D17D-F463-9FD6-766BBEE60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9" creationId="{59BCD6CF-1872-3F0E-4980-2D3D4D439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0" creationId="{80733308-A54B-73B0-DF35-74D34A101D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2" creationId="{29D4C2C2-BF70-773F-BA28-9947C811D18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3" creationId="{AAF7BFB4-05D7-6D94-5411-4A71D93B7A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4" creationId="{C4658AC0-B893-B7C3-EA86-D45D63AC3CC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5" creationId="{A512AC06-DD82-D005-E8E7-329318DCD9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6" creationId="{8AA809B0-717B-9725-880C-DECFB27227B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7" creationId="{C5F6CA56-96D7-6B2B-83F8-215AC86385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8" creationId="{4C309328-A06A-C20F-F290-24E2EF2BD66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0" creationId="{FF73720D-3B18-684C-F85F-29A2719697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1" creationId="{AF1635F3-49E9-6A85-F427-3721AF791C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2" creationId="{5A844622-77AB-5141-7E36-D38098BF73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3" creationId="{DD84EC9C-A0A9-E838-3A20-C6D59ECE8AB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4" creationId="{B3EEA6D9-1E70-14A9-F95A-D4062A14FA7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5" creationId="{041D068C-15F1-F19E-AE04-8BD9A7CCFC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6" creationId="{DED1087E-3D38-A82E-003A-52C99F6602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7" creationId="{3105B7F5-1559-7486-A274-80815A68B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8" creationId="{30FBB154-93EC-C063-9C75-D59BB1BECED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9" creationId="{BED1D73C-2822-606C-3576-C7DCD9B6AE2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0" creationId="{DF397489-E137-47F6-D05D-9243DC4016B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1" creationId="{C9C8EF1C-2147-946D-554E-F073D80DE3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2" creationId="{5B5C1794-9EB7-F284-5664-1022EE845B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3" creationId="{BD510CD1-BCEE-B8FC-B9DF-0E31159A5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4" creationId="{58438C7F-5D1B-AD15-6829-5FD3D6FDD3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5" creationId="{6F42A1D3-440C-38CF-1974-29E6582584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6" creationId="{E805A2E0-50F7-E25D-1291-26D16A4397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7" creationId="{642E79C4-F9A1-D94D-B502-7ABB3BE75BC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8" creationId="{D33C4E21-483D-DA6E-4178-632A65D214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9" creationId="{5EF575D2-EBF7-4A78-6C4B-168639E5D1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0" creationId="{A085D4A3-F0F1-D4FF-0AA2-A5AF08DBC07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1" creationId="{94ABC312-ACC8-5667-75BA-EF1B66F773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2" creationId="{D0886713-4E37-2DFB-EB68-FD50FC938BC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3" creationId="{23FF7D89-EE81-AF11-571D-FD26429ABD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4" creationId="{FB48DD7A-C08A-89CC-4598-25137BB499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5" creationId="{657DD467-5805-40FA-6C3E-C252333D6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6" creationId="{1F80284A-9FCC-2047-BCFB-61869F60CC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7" creationId="{F34F1A98-A149-120F-618B-BD288EAC0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8" creationId="{C9A653FD-05D4-02C6-BA2F-F5E089DF5B8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9" creationId="{F3A2BAB8-CA51-1E4E-5477-394A912D788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0" creationId="{52853CEA-014E-AEFE-4EF4-D2E47FB2BC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1" creationId="{08796F67-172A-553A-DBF7-7D17CF9E8F7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2" creationId="{6BAFD81D-2445-7F15-A2BC-BC65B4DAFD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3" creationId="{129B80D4-FF67-1707-7AA1-E10AE7C568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4" creationId="{AAF8B298-7307-B450-A225-2B16D48D08A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5" creationId="{0FBC9A8A-F4CD-235B-B9C6-51D7B43E1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6" creationId="{A20BB2CE-B0EE-DD85-4A1C-70CB25953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7" creationId="{A57A4DCB-D3C4-6843-6783-5F5553D6654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8" creationId="{79BE13F3-0A5D-A8F2-51B7-83354628953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9" creationId="{58A7DE5E-ABE5-A9AC-B602-4A6BCC4EB380}"/>
          </ac:spMkLst>
        </pc:s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" creationId="{DB48034F-C0E8-B8B7-4EA8-1098EA37415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" creationId="{4501AEC1-6F77-7601-7229-CE4EB859ED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" creationId="{A3719CB7-F525-ACF2-6BE4-4F925463FE2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3" creationId="{C94C660A-6DB0-0ACC-58EA-AB72085E1A5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5" creationId="{D87B744A-CF27-A861-BA01-F93BC66646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" creationId="{AD3AF3DE-14C1-91B2-9F79-EEB4A710378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0" creationId="{D630D64F-EBF9-BF1D-C002-BE3B5CCF174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2" creationId="{6D203A68-6703-CB7E-BB6C-0651383D467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4" creationId="{AD791CBB-8047-7973-B70A-A2132715EC0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" creationId="{CC05581D-1AC3-E1C9-FC6F-20BE002536A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4" creationId="{ED9555DD-AFE8-CA89-86F8-4F9B7B5ECBE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0" creationId="{774D9655-23F7-DDC3-9030-1BB7B99FA36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6" creationId="{60C4FC37-28CD-64DA-1B3F-6C69AF34155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2" creationId="{4E9B9D30-9FDF-92CD-317D-2079457E7B8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8" creationId="{A27EDD6A-A020-CFB5-1EC2-51542C0D4ADF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4" creationId="{3711D183-C8BB-A1AB-2516-CEC18CB122CE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22" creationId="{C2DBBB75-4027-EE78-1E7C-E330276757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3" creationId="{AAA3D1CF-8011-D8B1-C6AB-900C3903DA52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5" creationId="{51D492F7-92C9-365A-D12F-7EA21CB1D84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7" creationId="{96FC91D6-8921-49B6-C1C2-D5DA3965C56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9" creationId="{A7C4B30D-D94D-BE61-236E-E31B82D7DBC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2" creationId="{8F5BAC70-E5B9-A6E6-D6D1-A7E0B725C4B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4" creationId="{96585105-2B0F-D3B5-448C-D91FB8F7534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6" creationId="{00019F61-9345-30E2-3612-DD8EA637C21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8" creationId="{78D74EB3-926E-FFBA-93DB-471B6CA31E0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1" creationId="{A112E146-B166-EB05-54DA-F6FA641A797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95" creationId="{C24EE3FE-2BA0-699F-A63E-6721490A446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1" creationId="{A6CE361E-C3F7-063D-3CFF-456B74AF9FE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7" creationId="{BB94C82D-0B98-1CA1-D240-94D26E800F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3" creationId="{237E143F-C069-FB89-C87E-F9779A7B33E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9" creationId="{C103EBE3-A923-F2C2-F99B-465D226BAC0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5" creationId="{D9ABD843-5899-552D-76F1-9F3AE6ED738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1" creationId="{5AEAFC10-C9C3-E6C5-5BE3-A5E22791986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9" creationId="{8F523978-13E6-6C3B-F7C6-DF46390865F7}"/>
          </ac:grpSpMkLst>
        </pc:grpChg>
        <pc:picChg chg="add del mod">
          <ac:chgData name="Johann Bock Severin" userId="3b36179260fc8001" providerId="LiveId" clId="{75031B97-AB39-4A14-A0DA-11E482813836}" dt="2023-03-27T08:44:04.730" v="4181" actId="14826"/>
          <ac:picMkLst>
            <pc:docMk/>
            <pc:sldMk cId="2570346153" sldId="266"/>
            <ac:picMk id="3" creationId="{9E2938CA-C2DA-A3CC-2E47-D4E8199F64CA}"/>
          </ac:picMkLst>
        </pc:picChg>
        <pc:picChg chg="del">
          <ac:chgData name="Johann Bock Severin" userId="3b36179260fc8001" providerId="LiveId" clId="{75031B97-AB39-4A14-A0DA-11E482813836}" dt="2023-03-22T16:55:26.610" v="1344" actId="478"/>
          <ac:picMkLst>
            <pc:docMk/>
            <pc:sldMk cId="2570346153" sldId="266"/>
            <ac:picMk id="6" creationId="{C9A9A333-7858-C731-EFA5-E22F00AE9F25}"/>
          </ac:picMkLst>
        </pc:picChg>
        <pc:picChg chg="del">
          <ac:chgData name="Johann Bock Severin" userId="3b36179260fc8001" providerId="LiveId" clId="{75031B97-AB39-4A14-A0DA-11E482813836}" dt="2023-03-22T16:54:05.499" v="1335" actId="478"/>
          <ac:picMkLst>
            <pc:docMk/>
            <pc:sldMk cId="2570346153" sldId="266"/>
            <ac:picMk id="13" creationId="{6128DBAE-03B5-8EE7-CB06-029695D9798E}"/>
          </ac:picMkLst>
        </pc:picChg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951547716" sldId="267"/>
        </pc:sldMkLst>
        <pc:spChg chg="add mod">
          <ac:chgData name="Johann Bock Severin" userId="3b36179260fc8001" providerId="LiveId" clId="{75031B97-AB39-4A14-A0DA-11E482813836}" dt="2023-03-23T17:06:53.941" v="2433" actId="1076"/>
          <ac:spMkLst>
            <pc:docMk/>
            <pc:sldMk cId="951547716" sldId="267"/>
            <ac:spMk id="3" creationId="{025672FF-27C3-3C31-9ED2-CA523270BC6D}"/>
          </ac:spMkLst>
        </pc:sp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3868614732" sldId="268"/>
        </pc:sldMkLst>
        <pc:spChg chg="mod">
          <ac:chgData name="Johann Bock Severin" userId="3b36179260fc8001" providerId="LiveId" clId="{75031B97-AB39-4A14-A0DA-11E482813836}" dt="2023-03-23T17:07:42.258" v="2464" actId="1076"/>
          <ac:spMkLst>
            <pc:docMk/>
            <pc:sldMk cId="3868614732" sldId="268"/>
            <ac:spMk id="3" creationId="{025672FF-27C3-3C31-9ED2-CA523270BC6D}"/>
          </ac:spMkLst>
        </pc:spChg>
        <pc:spChg chg="mod">
          <ac:chgData name="Johann Bock Severin" userId="3b36179260fc8001" providerId="LiveId" clId="{75031B97-AB39-4A14-A0DA-11E482813836}" dt="2023-03-23T17:07:38.902" v="2463" actId="1076"/>
          <ac:spMkLst>
            <pc:docMk/>
            <pc:sldMk cId="3868614732" sldId="268"/>
            <ac:spMk id="4" creationId="{7149BAE4-9E4F-7921-2B4E-4DF5317E7889}"/>
          </ac:spMkLst>
        </pc:spChg>
        <pc:spChg chg="add del mod">
          <ac:chgData name="Johann Bock Severin" userId="3b36179260fc8001" providerId="LiveId" clId="{75031B97-AB39-4A14-A0DA-11E482813836}" dt="2023-03-23T17:41:30.628" v="2476" actId="478"/>
          <ac:spMkLst>
            <pc:docMk/>
            <pc:sldMk cId="3868614732" sldId="268"/>
            <ac:spMk id="5" creationId="{23E61C99-EB28-9A2F-3FCC-01989B84F274}"/>
          </ac:spMkLst>
        </pc:spChg>
        <pc:spChg chg="add mod">
          <ac:chgData name="Johann Bock Severin" userId="3b36179260fc8001" providerId="LiveId" clId="{75031B97-AB39-4A14-A0DA-11E482813836}" dt="2023-03-23T17:41:32.846" v="2506" actId="1036"/>
          <ac:spMkLst>
            <pc:docMk/>
            <pc:sldMk cId="3868614732" sldId="268"/>
            <ac:spMk id="6" creationId="{5B40A199-ACCA-7014-FD51-B0F6479E91E2}"/>
          </ac:spMkLst>
        </pc:spChg>
      </pc:sldChg>
      <pc:sldChg chg="addSp delSp modSp add mod ord modAnim">
        <pc:chgData name="Johann Bock Severin" userId="3b36179260fc8001" providerId="LiveId" clId="{75031B97-AB39-4A14-A0DA-11E482813836}" dt="2023-03-27T14:19:00.983" v="5050"/>
        <pc:sldMkLst>
          <pc:docMk/>
          <pc:sldMk cId="3339264897" sldId="269"/>
        </pc:sldMkLst>
        <pc:picChg chg="add mod">
          <ac:chgData name="Johann Bock Severin" userId="3b36179260fc8001" providerId="LiveId" clId="{75031B97-AB39-4A14-A0DA-11E482813836}" dt="2023-03-24T13:48:40.106" v="2636" actId="1076"/>
          <ac:picMkLst>
            <pc:docMk/>
            <pc:sldMk cId="3339264897" sldId="269"/>
            <ac:picMk id="2" creationId="{A4767B95-5DC3-CE58-5034-431226C535D4}"/>
          </ac:picMkLst>
        </pc:picChg>
        <pc:picChg chg="del">
          <ac:chgData name="Johann Bock Severin" userId="3b36179260fc8001" providerId="LiveId" clId="{75031B97-AB39-4A14-A0DA-11E482813836}" dt="2023-03-24T13:06:14.413" v="2634" actId="478"/>
          <ac:picMkLst>
            <pc:docMk/>
            <pc:sldMk cId="3339264897" sldId="269"/>
            <ac:picMk id="13" creationId="{6128DBAE-03B5-8EE7-CB06-029695D9798E}"/>
          </ac:picMkLst>
        </pc:pic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839134819" sldId="270"/>
        </pc:sldMkLst>
        <pc:picChg chg="del">
          <ac:chgData name="Johann Bock Severin" userId="3b36179260fc8001" providerId="LiveId" clId="{75031B97-AB39-4A14-A0DA-11E482813836}" dt="2023-03-24T14:03:34.464" v="2655" actId="478"/>
          <ac:picMkLst>
            <pc:docMk/>
            <pc:sldMk cId="839134819" sldId="270"/>
            <ac:picMk id="2" creationId="{A4767B95-5DC3-CE58-5034-431226C535D4}"/>
          </ac:picMkLst>
        </pc:picChg>
        <pc:picChg chg="add mod ord">
          <ac:chgData name="Johann Bock Severin" userId="3b36179260fc8001" providerId="LiveId" clId="{75031B97-AB39-4A14-A0DA-11E482813836}" dt="2023-03-24T14:03:33.299" v="2654" actId="167"/>
          <ac:picMkLst>
            <pc:docMk/>
            <pc:sldMk cId="839134819" sldId="270"/>
            <ac:picMk id="4" creationId="{FB2C9E7F-4AA6-52AB-0538-E93E89DD680B}"/>
          </ac:picMkLst>
        </pc:picChg>
        <pc:picChg chg="mod">
          <ac:chgData name="Johann Bock Severin" userId="3b36179260fc8001" providerId="LiveId" clId="{75031B97-AB39-4A14-A0DA-11E482813836}" dt="2023-03-24T13:49:22.581" v="2638" actId="14826"/>
          <ac:picMkLst>
            <pc:docMk/>
            <pc:sldMk cId="839134819" sldId="270"/>
            <ac:picMk id="6" creationId="{C9A9A333-7858-C731-EFA5-E22F00AE9F25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9:08:12.216" v="5237" actId="1076"/>
        <pc:sldMkLst>
          <pc:docMk/>
          <pc:sldMk cId="800329873" sldId="271"/>
        </pc:sldMkLst>
        <pc:spChg chg="del">
          <ac:chgData name="Johann Bock Severin" userId="3b36179260fc8001" providerId="LiveId" clId="{75031B97-AB39-4A14-A0DA-11E482813836}" dt="2023-03-24T14:20:30.846" v="3474" actId="478"/>
          <ac:spMkLst>
            <pc:docMk/>
            <pc:sldMk cId="800329873" sldId="271"/>
            <ac:spMk id="2" creationId="{A7C8FADA-1318-98D0-AF00-F8F88B69B6BF}"/>
          </ac:spMkLst>
        </pc:spChg>
        <pc:spChg chg="del">
          <ac:chgData name="Johann Bock Severin" userId="3b36179260fc8001" providerId="LiveId" clId="{75031B97-AB39-4A14-A0DA-11E482813836}" dt="2023-03-24T14:20:29.758" v="3473" actId="478"/>
          <ac:spMkLst>
            <pc:docMk/>
            <pc:sldMk cId="800329873" sldId="271"/>
            <ac:spMk id="3" creationId="{F029A947-85D7-620C-4190-F580BBE6889C}"/>
          </ac:spMkLst>
        </pc:spChg>
        <pc:spChg chg="del">
          <ac:chgData name="Johann Bock Severin" userId="3b36179260fc8001" providerId="LiveId" clId="{75031B97-AB39-4A14-A0DA-11E482813836}" dt="2023-03-24T14:20:28.469" v="3472" actId="478"/>
          <ac:spMkLst>
            <pc:docMk/>
            <pc:sldMk cId="800329873" sldId="271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4T14:22:28.327" v="3519" actId="20577"/>
          <ac:spMkLst>
            <pc:docMk/>
            <pc:sldMk cId="800329873" sldId="271"/>
            <ac:spMk id="7" creationId="{19B8F91F-D835-2B65-F3E1-1318683CD06A}"/>
          </ac:spMkLst>
        </pc:spChg>
        <pc:spChg chg="add del mod">
          <ac:chgData name="Johann Bock Severin" userId="3b36179260fc8001" providerId="LiveId" clId="{75031B97-AB39-4A14-A0DA-11E482813836}" dt="2023-03-24T17:53:21.532" v="3855" actId="478"/>
          <ac:spMkLst>
            <pc:docMk/>
            <pc:sldMk cId="800329873" sldId="271"/>
            <ac:spMk id="12" creationId="{477A0FE3-D455-1E90-8BBA-122653276132}"/>
          </ac:spMkLst>
        </pc:spChg>
        <pc:picChg chg="del">
          <ac:chgData name="Johann Bock Severin" userId="3b36179260fc8001" providerId="LiveId" clId="{75031B97-AB39-4A14-A0DA-11E482813836}" dt="2023-03-24T14:20:32.606" v="3475" actId="478"/>
          <ac:picMkLst>
            <pc:docMk/>
            <pc:sldMk cId="800329873" sldId="271"/>
            <ac:picMk id="5" creationId="{C514B595-7B69-6FE4-7D7A-A9B42B75B6BE}"/>
          </ac:picMkLst>
        </pc:picChg>
        <pc:picChg chg="add del mod">
          <ac:chgData name="Johann Bock Severin" userId="3b36179260fc8001" providerId="LiveId" clId="{75031B97-AB39-4A14-A0DA-11E482813836}" dt="2023-03-24T17:53:08.020" v="3849" actId="478"/>
          <ac:picMkLst>
            <pc:docMk/>
            <pc:sldMk cId="800329873" sldId="271"/>
            <ac:picMk id="8" creationId="{83E6A1E0-AF80-C753-D4FE-0B6638A3DDC2}"/>
          </ac:picMkLst>
        </pc:picChg>
        <pc:picChg chg="add mod">
          <ac:chgData name="Johann Bock Severin" userId="3b36179260fc8001" providerId="LiveId" clId="{75031B97-AB39-4A14-A0DA-11E482813836}" dt="2023-03-28T09:08:12.216" v="5237" actId="1076"/>
          <ac:picMkLst>
            <pc:docMk/>
            <pc:sldMk cId="800329873" sldId="271"/>
            <ac:picMk id="11" creationId="{147B094F-9E7E-ED9E-BE56-704EA25D576E}"/>
          </ac:picMkLst>
        </pc:picChg>
        <pc:picChg chg="add mod ord">
          <ac:chgData name="Johann Bock Severin" userId="3b36179260fc8001" providerId="LiveId" clId="{75031B97-AB39-4A14-A0DA-11E482813836}" dt="2023-03-24T18:17:10.971" v="3877" actId="1076"/>
          <ac:picMkLst>
            <pc:docMk/>
            <pc:sldMk cId="800329873" sldId="271"/>
            <ac:picMk id="13" creationId="{6A491600-AEB5-50D8-3BB9-57A50142AA36}"/>
          </ac:picMkLst>
        </pc:picChg>
      </pc:sldChg>
      <pc:sldChg chg="addSp modSp add del mod">
        <pc:chgData name="Johann Bock Severin" userId="3b36179260fc8001" providerId="LiveId" clId="{75031B97-AB39-4A14-A0DA-11E482813836}" dt="2023-03-27T10:00:38.152" v="5046" actId="47"/>
        <pc:sldMkLst>
          <pc:docMk/>
          <pc:sldMk cId="1739902949" sldId="272"/>
        </pc:sldMkLst>
        <pc:spChg chg="add mod">
          <ac:chgData name="Johann Bock Severin" userId="3b36179260fc8001" providerId="LiveId" clId="{75031B97-AB39-4A14-A0DA-11E482813836}" dt="2023-03-24T14:25:12.028" v="3649" actId="1076"/>
          <ac:spMkLst>
            <pc:docMk/>
            <pc:sldMk cId="1739902949" sldId="272"/>
            <ac:spMk id="2" creationId="{455DF118-8B92-0A2B-A5A5-96D98F2D4857}"/>
          </ac:spMkLst>
        </pc:spChg>
        <pc:spChg chg="add mod">
          <ac:chgData name="Johann Bock Severin" userId="3b36179260fc8001" providerId="LiveId" clId="{75031B97-AB39-4A14-A0DA-11E482813836}" dt="2023-03-24T14:53:34.731" v="3848" actId="20577"/>
          <ac:spMkLst>
            <pc:docMk/>
            <pc:sldMk cId="1739902949" sldId="272"/>
            <ac:spMk id="3" creationId="{B730DA87-8BC4-F69D-F8E1-84AFF1183434}"/>
          </ac:spMkLst>
        </pc:spChg>
        <pc:spChg chg="add mod">
          <ac:chgData name="Johann Bock Severin" userId="3b36179260fc8001" providerId="LiveId" clId="{75031B97-AB39-4A14-A0DA-11E482813836}" dt="2023-03-24T18:26:25.204" v="3986" actId="1076"/>
          <ac:spMkLst>
            <pc:docMk/>
            <pc:sldMk cId="1739902949" sldId="272"/>
            <ac:spMk id="4" creationId="{C52DEDDB-B0F3-2573-0ECA-739798EFC56D}"/>
          </ac:spMkLst>
        </pc:spChg>
        <pc:spChg chg="add mod">
          <ac:chgData name="Johann Bock Severin" userId="3b36179260fc8001" providerId="LiveId" clId="{75031B97-AB39-4A14-A0DA-11E482813836}" dt="2023-03-24T18:27:02.789" v="4105" actId="20577"/>
          <ac:spMkLst>
            <pc:docMk/>
            <pc:sldMk cId="1739902949" sldId="272"/>
            <ac:spMk id="5" creationId="{B77369BC-9BCE-CB2E-4676-9EED83B962F0}"/>
          </ac:spMkLst>
        </pc:sp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8" creationId="{83E6A1E0-AF80-C753-D4FE-0B6638A3DDC2}"/>
          </ac:picMkLst>
        </pc:pic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11" creationId="{147B094F-9E7E-ED9E-BE56-704EA25D576E}"/>
          </ac:picMkLst>
        </pc:picChg>
      </pc:sldChg>
      <pc:sldChg chg="addSp delSp modSp add mod ord modNotesTx">
        <pc:chgData name="Johann Bock Severin" userId="3b36179260fc8001" providerId="LiveId" clId="{75031B97-AB39-4A14-A0DA-11E482813836}" dt="2023-03-28T06:53:12.132" v="5121" actId="1076"/>
        <pc:sldMkLst>
          <pc:docMk/>
          <pc:sldMk cId="3549046715" sldId="273"/>
        </pc:sldMkLst>
        <pc:spChg chg="mod">
          <ac:chgData name="Johann Bock Severin" userId="3b36179260fc8001" providerId="LiveId" clId="{75031B97-AB39-4A14-A0DA-11E482813836}" dt="2023-03-28T06:53:12.132" v="5121" actId="1076"/>
          <ac:spMkLst>
            <pc:docMk/>
            <pc:sldMk cId="3549046715" sldId="273"/>
            <ac:spMk id="4" creationId="{88AA2543-6079-F33F-7647-821B2D82E9A3}"/>
          </ac:spMkLst>
        </pc:spChg>
        <pc:graphicFrameChg chg="add del mod">
          <ac:chgData name="Johann Bock Severin" userId="3b36179260fc8001" providerId="LiveId" clId="{75031B97-AB39-4A14-A0DA-11E482813836}" dt="2023-03-27T08:42:36.880" v="4178" actId="478"/>
          <ac:graphicFrameMkLst>
            <pc:docMk/>
            <pc:sldMk cId="3549046715" sldId="273"/>
            <ac:graphicFrameMk id="2" creationId="{08119505-C748-82EA-BF94-38B304F0C595}"/>
          </ac:graphicFrameMkLst>
        </pc:graphicFrameChg>
      </pc:sldChg>
      <pc:sldChg chg="addSp delSp modSp add mod ord delAnim">
        <pc:chgData name="Johann Bock Severin" userId="3b36179260fc8001" providerId="LiveId" clId="{75031B97-AB39-4A14-A0DA-11E482813836}" dt="2023-03-28T09:01:52.385" v="5220" actId="20577"/>
        <pc:sldMkLst>
          <pc:docMk/>
          <pc:sldMk cId="944432048" sldId="274"/>
        </pc:sldMkLst>
        <pc:spChg chg="add mod">
          <ac:chgData name="Johann Bock Severin" userId="3b36179260fc8001" providerId="LiveId" clId="{75031B97-AB39-4A14-A0DA-11E482813836}" dt="2023-03-28T09:01:52.385" v="5220" actId="20577"/>
          <ac:spMkLst>
            <pc:docMk/>
            <pc:sldMk cId="944432048" sldId="274"/>
            <ac:spMk id="2" creationId="{B4858144-66D3-E24A-6437-C5761D590E65}"/>
          </ac:spMkLst>
        </pc:spChg>
        <pc:spChg chg="add mod">
          <ac:chgData name="Johann Bock Severin" userId="3b36179260fc8001" providerId="LiveId" clId="{75031B97-AB39-4A14-A0DA-11E482813836}" dt="2023-03-27T09:48:47.035" v="4643" actId="1076"/>
          <ac:spMkLst>
            <pc:docMk/>
            <pc:sldMk cId="944432048" sldId="274"/>
            <ac:spMk id="4" creationId="{29BADAC5-D17C-566D-B5A8-DEFB06C60FFF}"/>
          </ac:spMkLst>
        </pc:spChg>
        <pc:picChg chg="add mod">
          <ac:chgData name="Johann Bock Severin" userId="3b36179260fc8001" providerId="LiveId" clId="{75031B97-AB39-4A14-A0DA-11E482813836}" dt="2023-03-27T09:47:57.245" v="4637" actId="1076"/>
          <ac:picMkLst>
            <pc:docMk/>
            <pc:sldMk cId="944432048" sldId="274"/>
            <ac:picMk id="3" creationId="{3F5A0B9B-DC28-42B0-4A0F-E17637AFEC5B}"/>
          </ac:picMkLst>
        </pc:picChg>
        <pc:picChg chg="mod">
          <ac:chgData name="Johann Bock Severin" userId="3b36179260fc8001" providerId="LiveId" clId="{75031B97-AB39-4A14-A0DA-11E482813836}" dt="2023-03-27T09:48:43.184" v="4642" actId="1076"/>
          <ac:picMkLst>
            <pc:docMk/>
            <pc:sldMk cId="944432048" sldId="274"/>
            <ac:picMk id="11" creationId="{147B094F-9E7E-ED9E-BE56-704EA25D576E}"/>
          </ac:picMkLst>
        </pc:picChg>
        <pc:picChg chg="del">
          <ac:chgData name="Johann Bock Severin" userId="3b36179260fc8001" providerId="LiveId" clId="{75031B97-AB39-4A14-A0DA-11E482813836}" dt="2023-03-27T09:47:23.475" v="4630" actId="478"/>
          <ac:picMkLst>
            <pc:docMk/>
            <pc:sldMk cId="944432048" sldId="274"/>
            <ac:picMk id="13" creationId="{6A491600-AEB5-50D8-3BB9-57A50142AA36}"/>
          </ac:picMkLst>
        </pc:picChg>
      </pc:sldChg>
      <pc:sldChg chg="addSp delSp modSp add mod ord">
        <pc:chgData name="Johann Bock Severin" userId="3b36179260fc8001" providerId="LiveId" clId="{75031B97-AB39-4A14-A0DA-11E482813836}" dt="2023-03-28T09:22:27.719" v="5241" actId="20577"/>
        <pc:sldMkLst>
          <pc:docMk/>
          <pc:sldMk cId="459698380" sldId="275"/>
        </pc:sldMkLst>
        <pc:spChg chg="add mod">
          <ac:chgData name="Johann Bock Severin" userId="3b36179260fc8001" providerId="LiveId" clId="{75031B97-AB39-4A14-A0DA-11E482813836}" dt="2023-03-28T09:22:27.719" v="5241" actId="20577"/>
          <ac:spMkLst>
            <pc:docMk/>
            <pc:sldMk cId="459698380" sldId="275"/>
            <ac:spMk id="2" creationId="{A974B3C2-BF89-1881-00C3-61427CCF0B58}"/>
          </ac:spMkLst>
        </pc:spChg>
        <pc:picChg chg="del">
          <ac:chgData name="Johann Bock Severin" userId="3b36179260fc8001" providerId="LiveId" clId="{75031B97-AB39-4A14-A0DA-11E482813836}" dt="2023-03-27T09:48:32.493" v="4639" actId="478"/>
          <ac:picMkLst>
            <pc:docMk/>
            <pc:sldMk cId="459698380" sldId="275"/>
            <ac:picMk id="3" creationId="{3F5A0B9B-DC28-42B0-4A0F-E17637AFEC5B}"/>
          </ac:picMkLst>
        </pc:picChg>
      </pc:sldChg>
      <pc:sldChg chg="modSp add ord">
        <pc:chgData name="Johann Bock Severin" userId="3b36179260fc8001" providerId="LiveId" clId="{75031B97-AB39-4A14-A0DA-11E482813836}" dt="2023-03-28T09:22:11.474" v="5239" actId="20577"/>
        <pc:sldMkLst>
          <pc:docMk/>
          <pc:sldMk cId="1110660721" sldId="276"/>
        </pc:sldMkLst>
        <pc:spChg chg="mod">
          <ac:chgData name="Johann Bock Severin" userId="3b36179260fc8001" providerId="LiveId" clId="{75031B97-AB39-4A14-A0DA-11E482813836}" dt="2023-03-28T09:22:11.474" v="5239" actId="20577"/>
          <ac:spMkLst>
            <pc:docMk/>
            <pc:sldMk cId="1110660721" sldId="276"/>
            <ac:spMk id="2" creationId="{A974B3C2-BF89-1881-00C3-61427CCF0B58}"/>
          </ac:spMkLst>
        </pc:spChg>
        <pc:picChg chg="mod">
          <ac:chgData name="Johann Bock Severin" userId="3b36179260fc8001" providerId="LiveId" clId="{75031B97-AB39-4A14-A0DA-11E482813836}" dt="2023-03-27T09:58:50.775" v="4999" actId="14826"/>
          <ac:picMkLst>
            <pc:docMk/>
            <pc:sldMk cId="1110660721" sldId="276"/>
            <ac:picMk id="11" creationId="{147B094F-9E7E-ED9E-BE56-704EA25D576E}"/>
          </ac:picMkLst>
        </pc:picChg>
      </pc:sldChg>
      <pc:sldChg chg="addSp modSp add del mod ord">
        <pc:chgData name="Johann Bock Severin" userId="3b36179260fc8001" providerId="LiveId" clId="{75031B97-AB39-4A14-A0DA-11E482813836}" dt="2023-03-28T09:25:35.890" v="5259" actId="47"/>
        <pc:sldMkLst>
          <pc:docMk/>
          <pc:sldMk cId="3095143569" sldId="277"/>
        </pc:sldMkLst>
        <pc:spChg chg="add mod">
          <ac:chgData name="Johann Bock Severin" userId="3b36179260fc8001" providerId="LiveId" clId="{75031B97-AB39-4A14-A0DA-11E482813836}" dt="2023-03-27T10:00:23.220" v="5045" actId="1076"/>
          <ac:spMkLst>
            <pc:docMk/>
            <pc:sldMk cId="3095143569" sldId="277"/>
            <ac:spMk id="3" creationId="{FAB93505-3D07-2696-882E-C8AA6ACE4E91}"/>
          </ac:spMkLst>
        </pc:spChg>
        <pc:picChg chg="mod">
          <ac:chgData name="Johann Bock Severin" userId="3b36179260fc8001" providerId="LiveId" clId="{75031B97-AB39-4A14-A0DA-11E482813836}" dt="2023-03-27T09:59:30.929" v="5001" actId="14826"/>
          <ac:picMkLst>
            <pc:docMk/>
            <pc:sldMk cId="3095143569" sldId="277"/>
            <ac:picMk id="11" creationId="{147B094F-9E7E-ED9E-BE56-704EA25D576E}"/>
          </ac:picMkLst>
        </pc:picChg>
      </pc:sldChg>
      <pc:sldChg chg="addSp delSp modSp add mod">
        <pc:chgData name="Johann Bock Severin" userId="3b36179260fc8001" providerId="LiveId" clId="{75031B97-AB39-4A14-A0DA-11E482813836}" dt="2023-03-28T09:25:34.034" v="5258"/>
        <pc:sldMkLst>
          <pc:docMk/>
          <pc:sldMk cId="3285639341" sldId="278"/>
        </pc:sldMkLst>
        <pc:spChg chg="del">
          <ac:chgData name="Johann Bock Severin" userId="3b36179260fc8001" providerId="LiveId" clId="{75031B97-AB39-4A14-A0DA-11E482813836}" dt="2023-03-28T09:24:24.053" v="5247" actId="478"/>
          <ac:spMkLst>
            <pc:docMk/>
            <pc:sldMk cId="3285639341" sldId="278"/>
            <ac:spMk id="2" creationId="{A974B3C2-BF89-1881-00C3-61427CCF0B58}"/>
          </ac:spMkLst>
        </pc:spChg>
        <pc:spChg chg="add mod">
          <ac:chgData name="Johann Bock Severin" userId="3b36179260fc8001" providerId="LiveId" clId="{75031B97-AB39-4A14-A0DA-11E482813836}" dt="2023-03-28T09:25:34.034" v="5258"/>
          <ac:spMkLst>
            <pc:docMk/>
            <pc:sldMk cId="3285639341" sldId="278"/>
            <ac:spMk id="6" creationId="{C84C4DF0-ABAE-B3C3-8730-64C83E417593}"/>
          </ac:spMkLst>
        </pc:spChg>
        <pc:picChg chg="add del mod">
          <ac:chgData name="Johann Bock Severin" userId="3b36179260fc8001" providerId="LiveId" clId="{75031B97-AB39-4A14-A0DA-11E482813836}" dt="2023-03-28T09:24:20.294" v="5246" actId="478"/>
          <ac:picMkLst>
            <pc:docMk/>
            <pc:sldMk cId="3285639341" sldId="278"/>
            <ac:picMk id="4" creationId="{2E2F53A7-79FF-742E-BB85-95D51704F255}"/>
          </ac:picMkLst>
        </pc:picChg>
        <pc:picChg chg="add mod">
          <ac:chgData name="Johann Bock Severin" userId="3b36179260fc8001" providerId="LiveId" clId="{75031B97-AB39-4A14-A0DA-11E482813836}" dt="2023-03-28T09:24:55.853" v="5252" actId="1076"/>
          <ac:picMkLst>
            <pc:docMk/>
            <pc:sldMk cId="3285639341" sldId="278"/>
            <ac:picMk id="5" creationId="{F0C1D970-6866-244C-8173-2C00A6657C31}"/>
          </ac:picMkLst>
        </pc:picChg>
        <pc:picChg chg="mod">
          <ac:chgData name="Johann Bock Severin" userId="3b36179260fc8001" providerId="LiveId" clId="{75031B97-AB39-4A14-A0DA-11E482813836}" dt="2023-03-28T09:25:22.171" v="5254" actId="14826"/>
          <ac:picMkLst>
            <pc:docMk/>
            <pc:sldMk cId="3285639341" sldId="278"/>
            <ac:picMk id="11" creationId="{147B094F-9E7E-ED9E-BE56-704EA25D576E}"/>
          </ac:picMkLst>
        </pc:picChg>
      </pc:sldChg>
      <pc:sldChg chg="add del">
        <pc:chgData name="Johann Bock Severin" userId="3b36179260fc8001" providerId="LiveId" clId="{75031B97-AB39-4A14-A0DA-11E482813836}" dt="2023-03-28T09:25:25.499" v="5255" actId="47"/>
        <pc:sldMkLst>
          <pc:docMk/>
          <pc:sldMk cId="1281544888" sldId="279"/>
        </pc:sldMkLst>
      </pc:sldChg>
    </pc:docChg>
  </pc:docChgLst>
  <pc:docChgLst>
    <pc:chgData name="Johann Bock Severin" userId="3b36179260fc8001" providerId="LiveId" clId="{548266E9-750B-444D-80A9-D85489583505}"/>
    <pc:docChg chg="undo redo custSel addSld delSld modSld sldOrd">
      <pc:chgData name="Johann Bock Severin" userId="3b36179260fc8001" providerId="LiveId" clId="{548266E9-750B-444D-80A9-D85489583505}" dt="2023-06-14T11:13:57.982" v="3461"/>
      <pc:docMkLst>
        <pc:docMk/>
      </pc:docMkLst>
      <pc:sldChg chg="addSp delSp modSp mod modTransition">
        <pc:chgData name="Johann Bock Severin" userId="3b36179260fc8001" providerId="LiveId" clId="{548266E9-750B-444D-80A9-D85489583505}" dt="2023-06-14T10:52:18.676" v="3453" actId="20577"/>
        <pc:sldMkLst>
          <pc:docMk/>
          <pc:sldMk cId="3373716938" sldId="257"/>
        </pc:sldMkLst>
        <pc:spChg chg="add mod">
          <ac:chgData name="Johann Bock Severin" userId="3b36179260fc8001" providerId="LiveId" clId="{548266E9-750B-444D-80A9-D85489583505}" dt="2023-06-12T09:57:15.916" v="25" actId="1076"/>
          <ac:spMkLst>
            <pc:docMk/>
            <pc:sldMk cId="3373716938" sldId="257"/>
            <ac:spMk id="2" creationId="{ECBE90FA-BFF1-2644-254B-8B370CA3FB84}"/>
          </ac:spMkLst>
        </pc:spChg>
        <pc:spChg chg="add del mod">
          <ac:chgData name="Johann Bock Severin" userId="3b36179260fc8001" providerId="LiveId" clId="{548266E9-750B-444D-80A9-D85489583505}" dt="2023-06-12T09:56:49.645" v="22" actId="1076"/>
          <ac:spMkLst>
            <pc:docMk/>
            <pc:sldMk cId="3373716938" sldId="257"/>
            <ac:spMk id="3" creationId="{FA9ADD8D-FC9B-1363-6A54-00B883D032A7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5" creationId="{27F4933F-60E7-53BB-83BD-079061372925}"/>
          </ac:spMkLst>
        </pc:spChg>
        <pc:spChg chg="mod">
          <ac:chgData name="Johann Bock Severin" userId="3b36179260fc8001" providerId="LiveId" clId="{548266E9-750B-444D-80A9-D85489583505}" dt="2023-06-14T10:52:18.676" v="3453" actId="20577"/>
          <ac:spMkLst>
            <pc:docMk/>
            <pc:sldMk cId="3373716938" sldId="257"/>
            <ac:spMk id="7" creationId="{19B8F91F-D835-2B65-F3E1-1318683CD06A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9" creationId="{956CC94A-DB90-CCCE-C7C2-F93E824276E5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14" creationId="{9A095BB0-61A3-1B88-9D51-653565C09AD2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17" creationId="{9D92AE75-4380-6C5C-2C31-2EFA5A772DF9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19" creationId="{BEDD9C29-C1AC-20EE-7115-4AAF2477AC9B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20" creationId="{6680BBCC-58AA-07D8-2BFC-8743A39FA333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21" creationId="{8D7C7343-BD9A-A178-D4A6-BB5BFDDB90F7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22" creationId="{B4B65E2A-BA33-7124-A305-4A45982F50A9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23" creationId="{A43BFBA1-BE77-0D92-B08E-CE831F7E97E1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28" creationId="{BB549417-488D-106A-88E7-FA1D22F4AD90}"/>
          </ac:spMkLst>
        </pc:spChg>
        <pc:spChg chg="mod">
          <ac:chgData name="Johann Bock Severin" userId="3b36179260fc8001" providerId="LiveId" clId="{548266E9-750B-444D-80A9-D85489583505}" dt="2023-06-12T09:57:07.478" v="23"/>
          <ac:spMkLst>
            <pc:docMk/>
            <pc:sldMk cId="3373716938" sldId="257"/>
            <ac:spMk id="31" creationId="{1F2F77BE-5ADC-3D9A-BACD-F3C849ED5434}"/>
          </ac:spMkLst>
        </pc:spChg>
        <pc:grpChg chg="add mod">
          <ac:chgData name="Johann Bock Severin" userId="3b36179260fc8001" providerId="LiveId" clId="{548266E9-750B-444D-80A9-D85489583505}" dt="2023-06-12T10:00:29.162" v="75" actId="14100"/>
          <ac:grpSpMkLst>
            <pc:docMk/>
            <pc:sldMk cId="3373716938" sldId="257"/>
            <ac:grpSpMk id="4" creationId="{486A15C7-4596-968F-EE2C-29982D61A6AF}"/>
          </ac:grpSpMkLst>
        </pc:grpChg>
        <pc:grpChg chg="mod">
          <ac:chgData name="Johann Bock Severin" userId="3b36179260fc8001" providerId="LiveId" clId="{548266E9-750B-444D-80A9-D85489583505}" dt="2023-06-12T09:57:07.478" v="23"/>
          <ac:grpSpMkLst>
            <pc:docMk/>
            <pc:sldMk cId="3373716938" sldId="257"/>
            <ac:grpSpMk id="12" creationId="{8A7CD749-1B9B-B9CB-1929-36726A946A34}"/>
          </ac:grpSpMkLst>
        </pc:grpChg>
        <pc:grpChg chg="mod">
          <ac:chgData name="Johann Bock Severin" userId="3b36179260fc8001" providerId="LiveId" clId="{548266E9-750B-444D-80A9-D85489583505}" dt="2023-06-12T09:57:07.478" v="23"/>
          <ac:grpSpMkLst>
            <pc:docMk/>
            <pc:sldMk cId="3373716938" sldId="257"/>
            <ac:grpSpMk id="25" creationId="{A6303C8F-400C-095C-3487-CDB395D1E543}"/>
          </ac:grpSpMkLst>
        </pc:grp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6" creationId="{2AD23C22-4E1A-20C4-FBDB-F1FB97180E69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8" creationId="{D33CF453-6893-7ACE-135E-37D3CE952E9A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10" creationId="{C2EABC51-8E39-CA08-8B85-98AA5AE3E44A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11" creationId="{6C3D831A-BD12-8680-AD3D-E186008AFD3A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13" creationId="{612B6158-6C1A-67E7-BFAE-868A88494BF3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15" creationId="{C0352945-2CD8-8012-2478-0A604190AE5B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16" creationId="{022E2198-4F1E-1A59-C9FE-B0DA59E14750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18" creationId="{AA7A7291-9F54-648B-504D-755A6D5A810A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24" creationId="{6EE41146-C0CC-421F-DE1D-912253486E5A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26" creationId="{5DDC3C09-20FB-C613-35E9-1A33C5F85095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27" creationId="{77982EDE-A597-7883-65B5-C35BE3EC80F7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29" creationId="{77AEB75E-9A3E-D2C8-A5D5-613FF066106E}"/>
          </ac:cxnSpMkLst>
        </pc:cxnChg>
        <pc:cxnChg chg="mod">
          <ac:chgData name="Johann Bock Severin" userId="3b36179260fc8001" providerId="LiveId" clId="{548266E9-750B-444D-80A9-D85489583505}" dt="2023-06-12T09:57:07.478" v="23"/>
          <ac:cxnSpMkLst>
            <pc:docMk/>
            <pc:sldMk cId="3373716938" sldId="257"/>
            <ac:cxnSpMk id="30" creationId="{C52BDA70-C51A-485F-99D9-93A2541A4430}"/>
          </ac:cxnSpMkLst>
        </pc:cxnChg>
      </pc:sldChg>
      <pc:sldChg chg="addSp delSp modSp add mod modTransition">
        <pc:chgData name="Johann Bock Severin" userId="3b36179260fc8001" providerId="LiveId" clId="{548266E9-750B-444D-80A9-D85489583505}" dt="2023-06-14T07:00:59.621" v="3327" actId="20577"/>
        <pc:sldMkLst>
          <pc:docMk/>
          <pc:sldMk cId="2011580645" sldId="258"/>
        </pc:sldMkLst>
        <pc:spChg chg="mod">
          <ac:chgData name="Johann Bock Severin" userId="3b36179260fc8001" providerId="LiveId" clId="{548266E9-750B-444D-80A9-D85489583505}" dt="2023-06-12T09:57:36.887" v="29" actId="1076"/>
          <ac:spMkLst>
            <pc:docMk/>
            <pc:sldMk cId="2011580645" sldId="258"/>
            <ac:spMk id="2" creationId="{ECBE90FA-BFF1-2644-254B-8B370CA3FB84}"/>
          </ac:spMkLst>
        </pc:spChg>
        <pc:spChg chg="del">
          <ac:chgData name="Johann Bock Severin" userId="3b36179260fc8001" providerId="LiveId" clId="{548266E9-750B-444D-80A9-D85489583505}" dt="2023-06-12T09:58:49.107" v="61" actId="478"/>
          <ac:spMkLst>
            <pc:docMk/>
            <pc:sldMk cId="2011580645" sldId="258"/>
            <ac:spMk id="3" creationId="{FA9ADD8D-FC9B-1363-6A54-00B883D032A7}"/>
          </ac:spMkLst>
        </pc:spChg>
        <pc:spChg chg="mod topLvl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5" creationId="{27F4933F-60E7-53BB-83BD-079061372925}"/>
          </ac:spMkLst>
        </pc:spChg>
        <pc:spChg chg="mod">
          <ac:chgData name="Johann Bock Severin" userId="3b36179260fc8001" providerId="LiveId" clId="{548266E9-750B-444D-80A9-D85489583505}" dt="2023-06-12T09:58:53.562" v="69" actId="20577"/>
          <ac:spMkLst>
            <pc:docMk/>
            <pc:sldMk cId="2011580645" sldId="258"/>
            <ac:spMk id="7" creationId="{19B8F91F-D835-2B65-F3E1-1318683CD06A}"/>
          </ac:spMkLst>
        </pc:spChg>
        <pc:spChg chg="mod topLvl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9" creationId="{956CC94A-DB90-CCCE-C7C2-F93E824276E5}"/>
          </ac:spMkLst>
        </pc:spChg>
        <pc:spChg chg="mod topLvl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14" creationId="{9A095BB0-61A3-1B88-9D51-653565C09AD2}"/>
          </ac:spMkLst>
        </pc:spChg>
        <pc:spChg chg="mod topLvl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17" creationId="{9D92AE75-4380-6C5C-2C31-2EFA5A772DF9}"/>
          </ac:spMkLst>
        </pc:spChg>
        <pc:spChg chg="mod topLvl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19" creationId="{BEDD9C29-C1AC-20EE-7115-4AAF2477AC9B}"/>
          </ac:spMkLst>
        </pc:spChg>
        <pc:spChg chg="mod topLvl">
          <ac:chgData name="Johann Bock Severin" userId="3b36179260fc8001" providerId="LiveId" clId="{548266E9-750B-444D-80A9-D85489583505}" dt="2023-06-12T10:00:08.802" v="71" actId="208"/>
          <ac:spMkLst>
            <pc:docMk/>
            <pc:sldMk cId="2011580645" sldId="258"/>
            <ac:spMk id="20" creationId="{6680BBCC-58AA-07D8-2BFC-8743A39FA333}"/>
          </ac:spMkLst>
        </pc:spChg>
        <pc:spChg chg="mod topLvl">
          <ac:chgData name="Johann Bock Severin" userId="3b36179260fc8001" providerId="LiveId" clId="{548266E9-750B-444D-80A9-D85489583505}" dt="2023-06-12T10:00:08.802" v="71" actId="208"/>
          <ac:spMkLst>
            <pc:docMk/>
            <pc:sldMk cId="2011580645" sldId="258"/>
            <ac:spMk id="21" creationId="{8D7C7343-BD9A-A178-D4A6-BB5BFDDB90F7}"/>
          </ac:spMkLst>
        </pc:spChg>
        <pc:spChg chg="mod topLvl">
          <ac:chgData name="Johann Bock Severin" userId="3b36179260fc8001" providerId="LiveId" clId="{548266E9-750B-444D-80A9-D85489583505}" dt="2023-06-12T10:00:08.802" v="71" actId="208"/>
          <ac:spMkLst>
            <pc:docMk/>
            <pc:sldMk cId="2011580645" sldId="258"/>
            <ac:spMk id="22" creationId="{B4B65E2A-BA33-7124-A305-4A45982F50A9}"/>
          </ac:spMkLst>
        </pc:spChg>
        <pc:spChg chg="mod topLvl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23" creationId="{A43BFBA1-BE77-0D92-B08E-CE831F7E97E1}"/>
          </ac:spMkLst>
        </pc:spChg>
        <pc:spChg chg="mod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28" creationId="{BB549417-488D-106A-88E7-FA1D22F4AD90}"/>
          </ac:spMkLst>
        </pc:spChg>
        <pc:spChg chg="mod">
          <ac:chgData name="Johann Bock Severin" userId="3b36179260fc8001" providerId="LiveId" clId="{548266E9-750B-444D-80A9-D85489583505}" dt="2023-06-12T10:00:01.046" v="70" actId="165"/>
          <ac:spMkLst>
            <pc:docMk/>
            <pc:sldMk cId="2011580645" sldId="258"/>
            <ac:spMk id="31" creationId="{1F2F77BE-5ADC-3D9A-BACD-F3C849ED5434}"/>
          </ac:spMkLst>
        </pc:spChg>
        <pc:spChg chg="add del">
          <ac:chgData name="Johann Bock Severin" userId="3b36179260fc8001" providerId="LiveId" clId="{548266E9-750B-444D-80A9-D85489583505}" dt="2023-06-12T09:57:40.644" v="31" actId="22"/>
          <ac:spMkLst>
            <pc:docMk/>
            <pc:sldMk cId="2011580645" sldId="258"/>
            <ac:spMk id="33" creationId="{10B89097-6A4A-79F7-A077-976A514EB017}"/>
          </ac:spMkLst>
        </pc:spChg>
        <pc:spChg chg="add mod">
          <ac:chgData name="Johann Bock Severin" userId="3b36179260fc8001" providerId="LiveId" clId="{548266E9-750B-444D-80A9-D85489583505}" dt="2023-06-14T07:00:59.621" v="3327" actId="20577"/>
          <ac:spMkLst>
            <pc:docMk/>
            <pc:sldMk cId="2011580645" sldId="258"/>
            <ac:spMk id="34" creationId="{A710DEB7-D420-E98C-AE9B-8D6A45C7E5D0}"/>
          </ac:spMkLst>
        </pc:spChg>
        <pc:spChg chg="add del mod">
          <ac:chgData name="Johann Bock Severin" userId="3b36179260fc8001" providerId="LiveId" clId="{548266E9-750B-444D-80A9-D85489583505}" dt="2023-06-12T09:57:46.192" v="34" actId="478"/>
          <ac:spMkLst>
            <pc:docMk/>
            <pc:sldMk cId="2011580645" sldId="258"/>
            <ac:spMk id="35" creationId="{683AD602-F3B1-4E09-B053-40A4D9E38EDF}"/>
          </ac:spMkLst>
        </pc:spChg>
        <pc:grpChg chg="del mod">
          <ac:chgData name="Johann Bock Severin" userId="3b36179260fc8001" providerId="LiveId" clId="{548266E9-750B-444D-80A9-D85489583505}" dt="2023-06-12T10:00:01.046" v="70" actId="165"/>
          <ac:grpSpMkLst>
            <pc:docMk/>
            <pc:sldMk cId="2011580645" sldId="258"/>
            <ac:grpSpMk id="4" creationId="{486A15C7-4596-968F-EE2C-29982D61A6AF}"/>
          </ac:grpSpMkLst>
        </pc:grpChg>
        <pc:grpChg chg="mod topLvl">
          <ac:chgData name="Johann Bock Severin" userId="3b36179260fc8001" providerId="LiveId" clId="{548266E9-750B-444D-80A9-D85489583505}" dt="2023-06-12T10:00:01.046" v="70" actId="165"/>
          <ac:grpSpMkLst>
            <pc:docMk/>
            <pc:sldMk cId="2011580645" sldId="258"/>
            <ac:grpSpMk id="12" creationId="{8A7CD749-1B9B-B9CB-1929-36726A946A34}"/>
          </ac:grpSpMkLst>
        </pc:grpChg>
        <pc:grpChg chg="mod topLvl">
          <ac:chgData name="Johann Bock Severin" userId="3b36179260fc8001" providerId="LiveId" clId="{548266E9-750B-444D-80A9-D85489583505}" dt="2023-06-12T10:00:01.046" v="70" actId="165"/>
          <ac:grpSpMkLst>
            <pc:docMk/>
            <pc:sldMk cId="2011580645" sldId="258"/>
            <ac:grpSpMk id="25" creationId="{A6303C8F-400C-095C-3487-CDB395D1E543}"/>
          </ac:grpSpMkLst>
        </pc:grp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6" creationId="{2AD23C22-4E1A-20C4-FBDB-F1FB97180E69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8" creationId="{D33CF453-6893-7ACE-135E-37D3CE952E9A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10" creationId="{C2EABC51-8E39-CA08-8B85-98AA5AE3E44A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11" creationId="{6C3D831A-BD12-8680-AD3D-E186008AFD3A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13" creationId="{612B6158-6C1A-67E7-BFAE-868A88494BF3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15" creationId="{C0352945-2CD8-8012-2478-0A604190AE5B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16" creationId="{022E2198-4F1E-1A59-C9FE-B0DA59E14750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18" creationId="{AA7A7291-9F54-648B-504D-755A6D5A810A}"/>
          </ac:cxnSpMkLst>
        </pc:cxnChg>
        <pc:cxnChg chg="mod topLvl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24" creationId="{6EE41146-C0CC-421F-DE1D-912253486E5A}"/>
          </ac:cxnSpMkLst>
        </pc:cxnChg>
        <pc:cxnChg chg="mod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26" creationId="{5DDC3C09-20FB-C613-35E9-1A33C5F85095}"/>
          </ac:cxnSpMkLst>
        </pc:cxnChg>
        <pc:cxnChg chg="mod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27" creationId="{77982EDE-A597-7883-65B5-C35BE3EC80F7}"/>
          </ac:cxnSpMkLst>
        </pc:cxnChg>
        <pc:cxnChg chg="mod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29" creationId="{77AEB75E-9A3E-D2C8-A5D5-613FF066106E}"/>
          </ac:cxnSpMkLst>
        </pc:cxnChg>
        <pc:cxnChg chg="mod">
          <ac:chgData name="Johann Bock Severin" userId="3b36179260fc8001" providerId="LiveId" clId="{548266E9-750B-444D-80A9-D85489583505}" dt="2023-06-12T10:00:01.046" v="70" actId="165"/>
          <ac:cxnSpMkLst>
            <pc:docMk/>
            <pc:sldMk cId="2011580645" sldId="258"/>
            <ac:cxnSpMk id="30" creationId="{C52BDA70-C51A-485F-99D9-93A2541A4430}"/>
          </ac:cxnSpMkLst>
        </pc:cxnChg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38072850" sldId="259"/>
        </pc:sldMkLst>
      </pc:sldChg>
      <pc:sldChg chg="addSp delSp modSp add mod modTransition modAnim">
        <pc:chgData name="Johann Bock Severin" userId="3b36179260fc8001" providerId="LiveId" clId="{548266E9-750B-444D-80A9-D85489583505}" dt="2023-06-14T06:50:54.372" v="3057"/>
        <pc:sldMkLst>
          <pc:docMk/>
          <pc:sldMk cId="716836296" sldId="259"/>
        </pc:sldMkLst>
        <pc:spChg chg="del mod">
          <ac:chgData name="Johann Bock Severin" userId="3b36179260fc8001" providerId="LiveId" clId="{548266E9-750B-444D-80A9-D85489583505}" dt="2023-06-13T12:19:14.561" v="2965" actId="478"/>
          <ac:spMkLst>
            <pc:docMk/>
            <pc:sldMk cId="716836296" sldId="259"/>
            <ac:spMk id="2" creationId="{ECBE90FA-BFF1-2644-254B-8B370CA3FB84}"/>
          </ac:spMkLst>
        </pc:spChg>
        <pc:spChg chg="add del mod">
          <ac:chgData name="Johann Bock Severin" userId="3b36179260fc8001" providerId="LiveId" clId="{548266E9-750B-444D-80A9-D85489583505}" dt="2023-06-13T12:19:11.845" v="2964" actId="478"/>
          <ac:spMkLst>
            <pc:docMk/>
            <pc:sldMk cId="716836296" sldId="259"/>
            <ac:spMk id="4" creationId="{4E28C0C3-4AED-B2FC-B0D6-0D0287802C69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5" creationId="{27F4933F-60E7-53BB-83BD-079061372925}"/>
          </ac:spMkLst>
        </pc:spChg>
        <pc:spChg chg="add mod">
          <ac:chgData name="Johann Bock Severin" userId="3b36179260fc8001" providerId="LiveId" clId="{548266E9-750B-444D-80A9-D85489583505}" dt="2023-06-13T12:19:26.076" v="2966"/>
          <ac:spMkLst>
            <pc:docMk/>
            <pc:sldMk cId="716836296" sldId="259"/>
            <ac:spMk id="5" creationId="{D94A361C-549D-6E83-0A88-944975DFB797}"/>
          </ac:spMkLst>
        </pc:spChg>
        <pc:spChg chg="add mod">
          <ac:chgData name="Johann Bock Severin" userId="3b36179260fc8001" providerId="LiveId" clId="{548266E9-750B-444D-80A9-D85489583505}" dt="2023-06-13T12:19:26.076" v="2966"/>
          <ac:spMkLst>
            <pc:docMk/>
            <pc:sldMk cId="716836296" sldId="259"/>
            <ac:spMk id="6" creationId="{12367FAC-2ECD-95FA-02FD-BC6366A1C9F8}"/>
          </ac:spMkLst>
        </pc:spChg>
        <pc:spChg chg="add mod">
          <ac:chgData name="Johann Bock Severin" userId="3b36179260fc8001" providerId="LiveId" clId="{548266E9-750B-444D-80A9-D85489583505}" dt="2023-06-13T12:19:26.076" v="2966"/>
          <ac:spMkLst>
            <pc:docMk/>
            <pc:sldMk cId="716836296" sldId="259"/>
            <ac:spMk id="8" creationId="{8B670167-ADC7-6F79-4DBE-E2421B83C723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9" creationId="{956CC94A-DB90-CCCE-C7C2-F93E824276E5}"/>
          </ac:spMkLst>
        </pc:spChg>
        <pc:spChg chg="add mod">
          <ac:chgData name="Johann Bock Severin" userId="3b36179260fc8001" providerId="LiveId" clId="{548266E9-750B-444D-80A9-D85489583505}" dt="2023-06-13T12:19:26.076" v="2966"/>
          <ac:spMkLst>
            <pc:docMk/>
            <pc:sldMk cId="716836296" sldId="259"/>
            <ac:spMk id="9" creationId="{FFCDA8F4-8AD4-9B61-3EBE-F4172EB8161A}"/>
          </ac:spMkLst>
        </pc:spChg>
        <pc:spChg chg="add mod">
          <ac:chgData name="Johann Bock Severin" userId="3b36179260fc8001" providerId="LiveId" clId="{548266E9-750B-444D-80A9-D85489583505}" dt="2023-06-14T06:47:23.322" v="2992" actId="20577"/>
          <ac:spMkLst>
            <pc:docMk/>
            <pc:sldMk cId="716836296" sldId="259"/>
            <ac:spMk id="10" creationId="{F8F09972-594F-D355-23DB-5BE78F530E18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14" creationId="{9A095BB0-61A3-1B88-9D51-653565C09AD2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17" creationId="{9D92AE75-4380-6C5C-2C31-2EFA5A772DF9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19" creationId="{BEDD9C29-C1AC-20EE-7115-4AAF2477AC9B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20" creationId="{6680BBCC-58AA-07D8-2BFC-8743A39FA333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21" creationId="{8D7C7343-BD9A-A178-D4A6-BB5BFDDB90F7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22" creationId="{B4B65E2A-BA33-7124-A305-4A45982F50A9}"/>
          </ac:spMkLst>
        </pc:spChg>
        <pc:spChg chg="del">
          <ac:chgData name="Johann Bock Severin" userId="3b36179260fc8001" providerId="LiveId" clId="{548266E9-750B-444D-80A9-D85489583505}" dt="2023-06-12T10:01:29.099" v="88" actId="478"/>
          <ac:spMkLst>
            <pc:docMk/>
            <pc:sldMk cId="716836296" sldId="259"/>
            <ac:spMk id="23" creationId="{A43BFBA1-BE77-0D92-B08E-CE831F7E97E1}"/>
          </ac:spMkLst>
        </pc:spChg>
        <pc:spChg chg="add del mod">
          <ac:chgData name="Johann Bock Severin" userId="3b36179260fc8001" providerId="LiveId" clId="{548266E9-750B-444D-80A9-D85489583505}" dt="2023-06-13T12:19:11.845" v="2964" actId="478"/>
          <ac:spMkLst>
            <pc:docMk/>
            <pc:sldMk cId="716836296" sldId="259"/>
            <ac:spMk id="32" creationId="{E0827DF0-35CE-7ACA-7384-5CA8AA34D5B0}"/>
          </ac:spMkLst>
        </pc:spChg>
        <pc:spChg chg="del mod">
          <ac:chgData name="Johann Bock Severin" userId="3b36179260fc8001" providerId="LiveId" clId="{548266E9-750B-444D-80A9-D85489583505}" dt="2023-06-13T12:19:14.561" v="2965" actId="478"/>
          <ac:spMkLst>
            <pc:docMk/>
            <pc:sldMk cId="716836296" sldId="259"/>
            <ac:spMk id="34" creationId="{A710DEB7-D420-E98C-AE9B-8D6A45C7E5D0}"/>
          </ac:spMkLst>
        </pc:spChg>
        <pc:grpChg chg="del">
          <ac:chgData name="Johann Bock Severin" userId="3b36179260fc8001" providerId="LiveId" clId="{548266E9-750B-444D-80A9-D85489583505}" dt="2023-06-12T10:01:29.099" v="88" actId="478"/>
          <ac:grpSpMkLst>
            <pc:docMk/>
            <pc:sldMk cId="716836296" sldId="259"/>
            <ac:grpSpMk id="12" creationId="{8A7CD749-1B9B-B9CB-1929-36726A946A34}"/>
          </ac:grpSpMkLst>
        </pc:grpChg>
        <pc:grpChg chg="del">
          <ac:chgData name="Johann Bock Severin" userId="3b36179260fc8001" providerId="LiveId" clId="{548266E9-750B-444D-80A9-D85489583505}" dt="2023-06-12T10:01:29.099" v="88" actId="478"/>
          <ac:grpSpMkLst>
            <pc:docMk/>
            <pc:sldMk cId="716836296" sldId="259"/>
            <ac:grpSpMk id="25" creationId="{A6303C8F-400C-095C-3487-CDB395D1E543}"/>
          </ac:grpSpMkLst>
        </pc:grpChg>
        <pc:picChg chg="add mod ord">
          <ac:chgData name="Johann Bock Severin" userId="3b36179260fc8001" providerId="LiveId" clId="{548266E9-750B-444D-80A9-D85489583505}" dt="2023-06-12T10:01:36.736" v="91" actId="1076"/>
          <ac:picMkLst>
            <pc:docMk/>
            <pc:sldMk cId="716836296" sldId="259"/>
            <ac:picMk id="3" creationId="{9AD0D8FF-B820-1ACD-7A94-359C0FC8ECAE}"/>
          </ac:picMkLst>
        </pc:pic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6" creationId="{2AD23C22-4E1A-20C4-FBDB-F1FB97180E69}"/>
          </ac:cxnSpMkLst>
        </pc:cxn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8" creationId="{D33CF453-6893-7ACE-135E-37D3CE952E9A}"/>
          </ac:cxnSpMkLst>
        </pc:cxn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10" creationId="{C2EABC51-8E39-CA08-8B85-98AA5AE3E44A}"/>
          </ac:cxnSpMkLst>
        </pc:cxn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11" creationId="{6C3D831A-BD12-8680-AD3D-E186008AFD3A}"/>
          </ac:cxnSpMkLst>
        </pc:cxn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13" creationId="{612B6158-6C1A-67E7-BFAE-868A88494BF3}"/>
          </ac:cxnSpMkLst>
        </pc:cxn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15" creationId="{C0352945-2CD8-8012-2478-0A604190AE5B}"/>
          </ac:cxnSpMkLst>
        </pc:cxn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16" creationId="{022E2198-4F1E-1A59-C9FE-B0DA59E14750}"/>
          </ac:cxnSpMkLst>
        </pc:cxnChg>
        <pc:cxnChg chg="del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18" creationId="{AA7A7291-9F54-648B-504D-755A6D5A810A}"/>
          </ac:cxnSpMkLst>
        </pc:cxnChg>
        <pc:cxnChg chg="del mod">
          <ac:chgData name="Johann Bock Severin" userId="3b36179260fc8001" providerId="LiveId" clId="{548266E9-750B-444D-80A9-D85489583505}" dt="2023-06-12T10:01:29.099" v="88" actId="478"/>
          <ac:cxnSpMkLst>
            <pc:docMk/>
            <pc:sldMk cId="716836296" sldId="259"/>
            <ac:cxnSpMk id="24" creationId="{6EE41146-C0CC-421F-DE1D-912253486E5A}"/>
          </ac:cxnSpMkLst>
        </pc:cxnChg>
      </pc:sldChg>
      <pc:sldChg chg="addSp delSp modSp add del mod delAnim">
        <pc:chgData name="Johann Bock Severin" userId="3b36179260fc8001" providerId="LiveId" clId="{548266E9-750B-444D-80A9-D85489583505}" dt="2023-06-13T12:18:55.527" v="2963" actId="47"/>
        <pc:sldMkLst>
          <pc:docMk/>
          <pc:sldMk cId="3729373940" sldId="260"/>
        </pc:sldMkLst>
        <pc:spChg chg="mod">
          <ac:chgData name="Johann Bock Severin" userId="3b36179260fc8001" providerId="LiveId" clId="{548266E9-750B-444D-80A9-D85489583505}" dt="2023-06-12T10:03:58.373" v="265" actId="1076"/>
          <ac:spMkLst>
            <pc:docMk/>
            <pc:sldMk cId="3729373940" sldId="260"/>
            <ac:spMk id="2" creationId="{ECBE90FA-BFF1-2644-254B-8B370CA3FB84}"/>
          </ac:spMkLst>
        </pc:spChg>
        <pc:spChg chg="mod">
          <ac:chgData name="Johann Bock Severin" userId="3b36179260fc8001" providerId="LiveId" clId="{548266E9-750B-444D-80A9-D85489583505}" dt="2023-06-12T10:12:16.551" v="577" actId="1076"/>
          <ac:spMkLst>
            <pc:docMk/>
            <pc:sldMk cId="3729373940" sldId="260"/>
            <ac:spMk id="4" creationId="{4E28C0C3-4AED-B2FC-B0D6-0D0287802C69}"/>
          </ac:spMkLst>
        </pc:spChg>
        <pc:spChg chg="add mod">
          <ac:chgData name="Johann Bock Severin" userId="3b36179260fc8001" providerId="LiveId" clId="{548266E9-750B-444D-80A9-D85489583505}" dt="2023-06-12T10:04:37.424" v="302" actId="1076"/>
          <ac:spMkLst>
            <pc:docMk/>
            <pc:sldMk cId="3729373940" sldId="260"/>
            <ac:spMk id="5" creationId="{25035554-EF8F-0A59-7126-16D9523F3268}"/>
          </ac:spMkLst>
        </pc:spChg>
        <pc:spChg chg="add mod">
          <ac:chgData name="Johann Bock Severin" userId="3b36179260fc8001" providerId="LiveId" clId="{548266E9-750B-444D-80A9-D85489583505}" dt="2023-06-12T10:05:44.240" v="335" actId="1076"/>
          <ac:spMkLst>
            <pc:docMk/>
            <pc:sldMk cId="3729373940" sldId="260"/>
            <ac:spMk id="6" creationId="{67821446-6EE5-1927-D8D5-CAB5C6801D9F}"/>
          </ac:spMkLst>
        </pc:spChg>
        <pc:spChg chg="mod">
          <ac:chgData name="Johann Bock Severin" userId="3b36179260fc8001" providerId="LiveId" clId="{548266E9-750B-444D-80A9-D85489583505}" dt="2023-06-12T10:04:03.062" v="266" actId="1076"/>
          <ac:spMkLst>
            <pc:docMk/>
            <pc:sldMk cId="3729373940" sldId="260"/>
            <ac:spMk id="32" creationId="{E0827DF0-35CE-7ACA-7384-5CA8AA34D5B0}"/>
          </ac:spMkLst>
        </pc:spChg>
        <pc:spChg chg="mod">
          <ac:chgData name="Johann Bock Severin" userId="3b36179260fc8001" providerId="LiveId" clId="{548266E9-750B-444D-80A9-D85489583505}" dt="2023-06-12T10:03:55.483" v="264" actId="1076"/>
          <ac:spMkLst>
            <pc:docMk/>
            <pc:sldMk cId="3729373940" sldId="260"/>
            <ac:spMk id="34" creationId="{A710DEB7-D420-E98C-AE9B-8D6A45C7E5D0}"/>
          </ac:spMkLst>
        </pc:spChg>
        <pc:picChg chg="del">
          <ac:chgData name="Johann Bock Severin" userId="3b36179260fc8001" providerId="LiveId" clId="{548266E9-750B-444D-80A9-D85489583505}" dt="2023-06-12T10:03:45.984" v="263" actId="478"/>
          <ac:picMkLst>
            <pc:docMk/>
            <pc:sldMk cId="3729373940" sldId="260"/>
            <ac:picMk id="3" creationId="{9AD0D8FF-B820-1ACD-7A94-359C0FC8ECAE}"/>
          </ac:picMkLst>
        </pc:picChg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4152814034" sldId="260"/>
        </pc:sldMkLst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2963855469" sldId="261"/>
        </pc:sldMkLst>
      </pc:sldChg>
      <pc:sldChg chg="addSp delSp modSp add del mod">
        <pc:chgData name="Johann Bock Severin" userId="3b36179260fc8001" providerId="LiveId" clId="{548266E9-750B-444D-80A9-D85489583505}" dt="2023-06-13T12:18:55.527" v="2963" actId="47"/>
        <pc:sldMkLst>
          <pc:docMk/>
          <pc:sldMk cId="3661424318" sldId="261"/>
        </pc:sldMkLst>
        <pc:spChg chg="add del mod">
          <ac:chgData name="Johann Bock Severin" userId="3b36179260fc8001" providerId="LiveId" clId="{548266E9-750B-444D-80A9-D85489583505}" dt="2023-06-12T10:06:12.888" v="342"/>
          <ac:spMkLst>
            <pc:docMk/>
            <pc:sldMk cId="3661424318" sldId="261"/>
            <ac:spMk id="3" creationId="{F512159C-6030-21BA-55E2-0BC03E3018B9}"/>
          </ac:spMkLst>
        </pc:spChg>
        <pc:spChg chg="del">
          <ac:chgData name="Johann Bock Severin" userId="3b36179260fc8001" providerId="LiveId" clId="{548266E9-750B-444D-80A9-D85489583505}" dt="2023-06-12T10:05:56.378" v="337" actId="478"/>
          <ac:spMkLst>
            <pc:docMk/>
            <pc:sldMk cId="3661424318" sldId="261"/>
            <ac:spMk id="4" creationId="{4E28C0C3-4AED-B2FC-B0D6-0D0287802C69}"/>
          </ac:spMkLst>
        </pc:spChg>
        <pc:spChg chg="del">
          <ac:chgData name="Johann Bock Severin" userId="3b36179260fc8001" providerId="LiveId" clId="{548266E9-750B-444D-80A9-D85489583505}" dt="2023-06-12T10:05:56.378" v="337" actId="478"/>
          <ac:spMkLst>
            <pc:docMk/>
            <pc:sldMk cId="3661424318" sldId="261"/>
            <ac:spMk id="5" creationId="{25035554-EF8F-0A59-7126-16D9523F3268}"/>
          </ac:spMkLst>
        </pc:spChg>
        <pc:spChg chg="mod">
          <ac:chgData name="Johann Bock Severin" userId="3b36179260fc8001" providerId="LiveId" clId="{548266E9-750B-444D-80A9-D85489583505}" dt="2023-06-12T10:07:19.764" v="454" actId="1076"/>
          <ac:spMkLst>
            <pc:docMk/>
            <pc:sldMk cId="3661424318" sldId="261"/>
            <ac:spMk id="6" creationId="{67821446-6EE5-1927-D8D5-CAB5C6801D9F}"/>
          </ac:spMkLst>
        </pc:spChg>
        <pc:spChg chg="add mod">
          <ac:chgData name="Johann Bock Severin" userId="3b36179260fc8001" providerId="LiveId" clId="{548266E9-750B-444D-80A9-D85489583505}" dt="2023-06-12T10:06:44.456" v="416" actId="20577"/>
          <ac:spMkLst>
            <pc:docMk/>
            <pc:sldMk cId="3661424318" sldId="261"/>
            <ac:spMk id="9" creationId="{317C7D3D-6EDF-EB04-4BE9-B7FA70E3A531}"/>
          </ac:spMkLst>
        </pc:spChg>
        <pc:spChg chg="add mod">
          <ac:chgData name="Johann Bock Severin" userId="3b36179260fc8001" providerId="LiveId" clId="{548266E9-750B-444D-80A9-D85489583505}" dt="2023-06-12T10:07:30.085" v="458" actId="1076"/>
          <ac:spMkLst>
            <pc:docMk/>
            <pc:sldMk cId="3661424318" sldId="261"/>
            <ac:spMk id="11" creationId="{942F719E-6E17-D9D3-5315-CE5D28CF7D45}"/>
          </ac:spMkLst>
        </pc:spChg>
        <pc:spChg chg="add del mod">
          <ac:chgData name="Johann Bock Severin" userId="3b36179260fc8001" providerId="LiveId" clId="{548266E9-750B-444D-80A9-D85489583505}" dt="2023-06-12T10:07:45.933" v="461" actId="478"/>
          <ac:spMkLst>
            <pc:docMk/>
            <pc:sldMk cId="3661424318" sldId="261"/>
            <ac:spMk id="12" creationId="{CAD32816-E8BE-BB5C-37AA-36731D286013}"/>
          </ac:spMkLst>
        </pc:spChg>
        <pc:spChg chg="add del mod">
          <ac:chgData name="Johann Bock Severin" userId="3b36179260fc8001" providerId="LiveId" clId="{548266E9-750B-444D-80A9-D85489583505}" dt="2023-06-12T10:07:41.600" v="460" actId="478"/>
          <ac:spMkLst>
            <pc:docMk/>
            <pc:sldMk cId="3661424318" sldId="261"/>
            <ac:spMk id="13" creationId="{334D1F9B-A162-E3D0-93CF-005306D64097}"/>
          </ac:spMkLst>
        </pc:spChg>
        <pc:spChg chg="add mod">
          <ac:chgData name="Johann Bock Severin" userId="3b36179260fc8001" providerId="LiveId" clId="{548266E9-750B-444D-80A9-D85489583505}" dt="2023-06-12T10:11:02.297" v="562" actId="20577"/>
          <ac:spMkLst>
            <pc:docMk/>
            <pc:sldMk cId="3661424318" sldId="261"/>
            <ac:spMk id="14" creationId="{04FF40BE-D621-69D6-772D-61DC75F76512}"/>
          </ac:spMkLst>
        </pc:spChg>
        <pc:spChg chg="del">
          <ac:chgData name="Johann Bock Severin" userId="3b36179260fc8001" providerId="LiveId" clId="{548266E9-750B-444D-80A9-D85489583505}" dt="2023-06-12T10:05:56.378" v="337" actId="478"/>
          <ac:spMkLst>
            <pc:docMk/>
            <pc:sldMk cId="3661424318" sldId="261"/>
            <ac:spMk id="32" creationId="{E0827DF0-35CE-7ACA-7384-5CA8AA34D5B0}"/>
          </ac:spMkLst>
        </pc:spChg>
        <pc:spChg chg="del">
          <ac:chgData name="Johann Bock Severin" userId="3b36179260fc8001" providerId="LiveId" clId="{548266E9-750B-444D-80A9-D85489583505}" dt="2023-06-12T10:05:56.378" v="337" actId="478"/>
          <ac:spMkLst>
            <pc:docMk/>
            <pc:sldMk cId="3661424318" sldId="261"/>
            <ac:spMk id="34" creationId="{A710DEB7-D420-E98C-AE9B-8D6A45C7E5D0}"/>
          </ac:spMkLst>
        </pc:spChg>
        <pc:picChg chg="add mod modCrop">
          <ac:chgData name="Johann Bock Severin" userId="3b36179260fc8001" providerId="LiveId" clId="{548266E9-750B-444D-80A9-D85489583505}" dt="2023-06-12T10:11:41.407" v="567" actId="1076"/>
          <ac:picMkLst>
            <pc:docMk/>
            <pc:sldMk cId="3661424318" sldId="261"/>
            <ac:picMk id="16" creationId="{C4728E69-E532-0348-25C6-D1A48B522199}"/>
          </ac:picMkLst>
        </pc:picChg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197289703" sldId="262"/>
        </pc:sldMkLst>
      </pc:sldChg>
      <pc:sldChg chg="addSp delSp modSp add del mod">
        <pc:chgData name="Johann Bock Severin" userId="3b36179260fc8001" providerId="LiveId" clId="{548266E9-750B-444D-80A9-D85489583505}" dt="2023-06-13T12:18:55.527" v="2963" actId="47"/>
        <pc:sldMkLst>
          <pc:docMk/>
          <pc:sldMk cId="1383778579" sldId="262"/>
        </pc:sldMkLst>
        <pc:spChg chg="add del">
          <ac:chgData name="Johann Bock Severin" userId="3b36179260fc8001" providerId="LiveId" clId="{548266E9-750B-444D-80A9-D85489583505}" dt="2023-06-12T10:12:07.188" v="571" actId="478"/>
          <ac:spMkLst>
            <pc:docMk/>
            <pc:sldMk cId="1383778579" sldId="262"/>
            <ac:spMk id="2" creationId="{ECBE90FA-BFF1-2644-254B-8B370CA3FB84}"/>
          </ac:spMkLst>
        </pc:spChg>
        <pc:spChg chg="add del mod">
          <ac:chgData name="Johann Bock Severin" userId="3b36179260fc8001" providerId="LiveId" clId="{548266E9-750B-444D-80A9-D85489583505}" dt="2023-06-12T10:12:14.672" v="575"/>
          <ac:spMkLst>
            <pc:docMk/>
            <pc:sldMk cId="1383778579" sldId="262"/>
            <ac:spMk id="3" creationId="{C18D5FCB-FE3B-F905-401B-1A89AEA77AB4}"/>
          </ac:spMkLst>
        </pc:spChg>
        <pc:spChg chg="add mod">
          <ac:chgData name="Johann Bock Severin" userId="3b36179260fc8001" providerId="LiveId" clId="{548266E9-750B-444D-80A9-D85489583505}" dt="2023-06-12T10:13:31.621" v="841" actId="20577"/>
          <ac:spMkLst>
            <pc:docMk/>
            <pc:sldMk cId="1383778579" sldId="262"/>
            <ac:spMk id="5" creationId="{9430C972-F92F-0F17-3FE2-ABEF85176816}"/>
          </ac:spMkLst>
        </pc:spChg>
        <pc:spChg chg="add del">
          <ac:chgData name="Johann Bock Severin" userId="3b36179260fc8001" providerId="LiveId" clId="{548266E9-750B-444D-80A9-D85489583505}" dt="2023-06-12T10:12:07.188" v="571" actId="478"/>
          <ac:spMkLst>
            <pc:docMk/>
            <pc:sldMk cId="1383778579" sldId="262"/>
            <ac:spMk id="6" creationId="{67821446-6EE5-1927-D8D5-CAB5C6801D9F}"/>
          </ac:spMkLst>
        </pc:spChg>
        <pc:spChg chg="add del">
          <ac:chgData name="Johann Bock Severin" userId="3b36179260fc8001" providerId="LiveId" clId="{548266E9-750B-444D-80A9-D85489583505}" dt="2023-06-12T10:12:03.247" v="570" actId="478"/>
          <ac:spMkLst>
            <pc:docMk/>
            <pc:sldMk cId="1383778579" sldId="262"/>
            <ac:spMk id="7" creationId="{19B8F91F-D835-2B65-F3E1-1318683CD06A}"/>
          </ac:spMkLst>
        </pc:spChg>
        <pc:spChg chg="add del">
          <ac:chgData name="Johann Bock Severin" userId="3b36179260fc8001" providerId="LiveId" clId="{548266E9-750B-444D-80A9-D85489583505}" dt="2023-06-12T10:12:07.188" v="571" actId="478"/>
          <ac:spMkLst>
            <pc:docMk/>
            <pc:sldMk cId="1383778579" sldId="262"/>
            <ac:spMk id="9" creationId="{317C7D3D-6EDF-EB04-4BE9-B7FA70E3A531}"/>
          </ac:spMkLst>
        </pc:spChg>
        <pc:spChg chg="add del">
          <ac:chgData name="Johann Bock Severin" userId="3b36179260fc8001" providerId="LiveId" clId="{548266E9-750B-444D-80A9-D85489583505}" dt="2023-06-12T10:12:07.188" v="571" actId="478"/>
          <ac:spMkLst>
            <pc:docMk/>
            <pc:sldMk cId="1383778579" sldId="262"/>
            <ac:spMk id="11" creationId="{942F719E-6E17-D9D3-5315-CE5D28CF7D45}"/>
          </ac:spMkLst>
        </pc:spChg>
        <pc:spChg chg="add del">
          <ac:chgData name="Johann Bock Severin" userId="3b36179260fc8001" providerId="LiveId" clId="{548266E9-750B-444D-80A9-D85489583505}" dt="2023-06-12T10:12:07.188" v="571" actId="478"/>
          <ac:spMkLst>
            <pc:docMk/>
            <pc:sldMk cId="1383778579" sldId="262"/>
            <ac:spMk id="14" creationId="{04FF40BE-D621-69D6-772D-61DC75F76512}"/>
          </ac:spMkLst>
        </pc:spChg>
        <pc:picChg chg="add del">
          <ac:chgData name="Johann Bock Severin" userId="3b36179260fc8001" providerId="LiveId" clId="{548266E9-750B-444D-80A9-D85489583505}" dt="2023-06-12T10:12:08.468" v="572" actId="478"/>
          <ac:picMkLst>
            <pc:docMk/>
            <pc:sldMk cId="1383778579" sldId="262"/>
            <ac:picMk id="16" creationId="{C4728E69-E532-0348-25C6-D1A48B522199}"/>
          </ac:picMkLst>
        </pc:picChg>
      </pc:sldChg>
      <pc:sldChg chg="addSp delSp modSp new del mod">
        <pc:chgData name="Johann Bock Severin" userId="3b36179260fc8001" providerId="LiveId" clId="{548266E9-750B-444D-80A9-D85489583505}" dt="2023-06-13T12:19:28.687" v="2967" actId="47"/>
        <pc:sldMkLst>
          <pc:docMk/>
          <pc:sldMk cId="3586880782" sldId="263"/>
        </pc:sldMkLst>
        <pc:spChg chg="del">
          <ac:chgData name="Johann Bock Severin" userId="3b36179260fc8001" providerId="LiveId" clId="{548266E9-750B-444D-80A9-D85489583505}" dt="2023-06-13T09:09:32.237" v="870" actId="478"/>
          <ac:spMkLst>
            <pc:docMk/>
            <pc:sldMk cId="3586880782" sldId="263"/>
            <ac:spMk id="2" creationId="{EF2F340A-E501-12BD-692E-4ACA8CDF2689}"/>
          </ac:spMkLst>
        </pc:spChg>
        <pc:spChg chg="del mod">
          <ac:chgData name="Johann Bock Severin" userId="3b36179260fc8001" providerId="LiveId" clId="{548266E9-750B-444D-80A9-D85489583505}" dt="2023-06-13T09:09:25.147" v="869" actId="478"/>
          <ac:spMkLst>
            <pc:docMk/>
            <pc:sldMk cId="3586880782" sldId="263"/>
            <ac:spMk id="3" creationId="{D6BDD669-80FA-BEDC-80B4-31165F44F306}"/>
          </ac:spMkLst>
        </pc:spChg>
        <pc:spChg chg="add mod">
          <ac:chgData name="Johann Bock Severin" userId="3b36179260fc8001" providerId="LiveId" clId="{548266E9-750B-444D-80A9-D85489583505}" dt="2023-06-13T09:11:45.832" v="922"/>
          <ac:spMkLst>
            <pc:docMk/>
            <pc:sldMk cId="3586880782" sldId="263"/>
            <ac:spMk id="33" creationId="{171D3411-0B8F-427A-FE09-D642A44ECDF6}"/>
          </ac:spMkLst>
        </pc:spChg>
        <pc:spChg chg="add mod">
          <ac:chgData name="Johann Bock Severin" userId="3b36179260fc8001" providerId="LiveId" clId="{548266E9-750B-444D-80A9-D85489583505}" dt="2023-06-13T09:14:15.814" v="1102" actId="1036"/>
          <ac:spMkLst>
            <pc:docMk/>
            <pc:sldMk cId="3586880782" sldId="263"/>
            <ac:spMk id="34" creationId="{7241AB24-9192-BF7F-F9D2-5193A2A3A790}"/>
          </ac:spMkLst>
        </pc:spChg>
        <pc:spChg chg="add mod">
          <ac:chgData name="Johann Bock Severin" userId="3b36179260fc8001" providerId="LiveId" clId="{548266E9-750B-444D-80A9-D85489583505}" dt="2023-06-13T09:14:15.814" v="1102" actId="1036"/>
          <ac:spMkLst>
            <pc:docMk/>
            <pc:sldMk cId="3586880782" sldId="263"/>
            <ac:spMk id="35" creationId="{699EABCA-64C0-F6E8-64EA-85CEC2E72A52}"/>
          </ac:spMkLst>
        </pc:spChg>
        <pc:spChg chg="add mod">
          <ac:chgData name="Johann Bock Severin" userId="3b36179260fc8001" providerId="LiveId" clId="{548266E9-750B-444D-80A9-D85489583505}" dt="2023-06-13T09:14:15.814" v="1102" actId="1036"/>
          <ac:spMkLst>
            <pc:docMk/>
            <pc:sldMk cId="3586880782" sldId="263"/>
            <ac:spMk id="36" creationId="{CDF67022-7031-0A16-74BA-88C7DAB0DAE6}"/>
          </ac:spMkLst>
        </pc:spChg>
        <pc:spChg chg="add mod">
          <ac:chgData name="Johann Bock Severin" userId="3b36179260fc8001" providerId="LiveId" clId="{548266E9-750B-444D-80A9-D85489583505}" dt="2023-06-13T09:14:39.686" v="1127" actId="1076"/>
          <ac:spMkLst>
            <pc:docMk/>
            <pc:sldMk cId="3586880782" sldId="263"/>
            <ac:spMk id="38" creationId="{5D80095C-CD60-7936-60C5-39931A0D8BCD}"/>
          </ac:spMkLst>
        </pc:spChg>
        <pc:spChg chg="add mod">
          <ac:chgData name="Johann Bock Severin" userId="3b36179260fc8001" providerId="LiveId" clId="{548266E9-750B-444D-80A9-D85489583505}" dt="2023-06-13T09:15:29.088" v="1213" actId="1076"/>
          <ac:spMkLst>
            <pc:docMk/>
            <pc:sldMk cId="3586880782" sldId="263"/>
            <ac:spMk id="39" creationId="{83DAF8F2-ECF4-5E6D-A7F2-32445529136A}"/>
          </ac:spMkLst>
        </pc:spChg>
        <pc:grpChg chg="del mod">
          <ac:chgData name="Johann Bock Severin" userId="3b36179260fc8001" providerId="LiveId" clId="{548266E9-750B-444D-80A9-D85489583505}" dt="2023-06-13T09:09:54.323" v="880"/>
          <ac:grpSpMkLst>
            <pc:docMk/>
            <pc:sldMk cId="3586880782" sldId="263"/>
            <ac:grpSpMk id="8" creationId="{B62A2D79-6DC9-13A9-B12C-9D9FB3260904}"/>
          </ac:grpSpMkLst>
        </pc:grpChg>
        <pc:grpChg chg="del mod">
          <ac:chgData name="Johann Bock Severin" userId="3b36179260fc8001" providerId="LiveId" clId="{548266E9-750B-444D-80A9-D85489583505}" dt="2023-06-13T09:11:33.189" v="919" actId="478"/>
          <ac:grpSpMkLst>
            <pc:docMk/>
            <pc:sldMk cId="3586880782" sldId="263"/>
            <ac:grpSpMk id="11" creationId="{A164DD46-7B23-2598-5424-C42B410FF70D}"/>
          </ac:grpSpMkLst>
        </pc:grpChg>
        <pc:grpChg chg="del mod">
          <ac:chgData name="Johann Bock Severin" userId="3b36179260fc8001" providerId="LiveId" clId="{548266E9-750B-444D-80A9-D85489583505}" dt="2023-06-13T09:11:33.189" v="919" actId="478"/>
          <ac:grpSpMkLst>
            <pc:docMk/>
            <pc:sldMk cId="3586880782" sldId="263"/>
            <ac:grpSpMk id="32" creationId="{AA867D8B-D382-4CC3-EA40-22AB1E1A47D3}"/>
          </ac:grpSpMkLst>
        </pc:grpChg>
        <pc:inkChg chg="add del">
          <ac:chgData name="Johann Bock Severin" userId="3b36179260fc8001" providerId="LiveId" clId="{548266E9-750B-444D-80A9-D85489583505}" dt="2023-06-13T09:09:46.891" v="873"/>
          <ac:inkMkLst>
            <pc:docMk/>
            <pc:sldMk cId="3586880782" sldId="263"/>
            <ac:inkMk id="4" creationId="{FFECA360-02EA-69C3-0C5D-4DA37177181A}"/>
          </ac:inkMkLst>
        </pc:inkChg>
        <pc:inkChg chg="add del">
          <ac:chgData name="Johann Bock Severin" userId="3b36179260fc8001" providerId="LiveId" clId="{548266E9-750B-444D-80A9-D85489583505}" dt="2023-06-13T09:09:46.892" v="874"/>
          <ac:inkMkLst>
            <pc:docMk/>
            <pc:sldMk cId="3586880782" sldId="263"/>
            <ac:inkMk id="5" creationId="{FFD520E0-DF9D-970B-BBF1-2C865B5A8951}"/>
          </ac:inkMkLst>
        </pc:inkChg>
        <pc:inkChg chg="add mod">
          <ac:chgData name="Johann Bock Severin" userId="3b36179260fc8001" providerId="LiveId" clId="{548266E9-750B-444D-80A9-D85489583505}" dt="2023-06-13T09:09:54.323" v="880"/>
          <ac:inkMkLst>
            <pc:docMk/>
            <pc:sldMk cId="3586880782" sldId="263"/>
            <ac:inkMk id="6" creationId="{EFAF0CE8-E8A5-D087-4EFD-B7CFA393D876}"/>
          </ac:inkMkLst>
        </pc:inkChg>
        <pc:inkChg chg="add mod">
          <ac:chgData name="Johann Bock Severin" userId="3b36179260fc8001" providerId="LiveId" clId="{548266E9-750B-444D-80A9-D85489583505}" dt="2023-06-13T09:09:54.323" v="880"/>
          <ac:inkMkLst>
            <pc:docMk/>
            <pc:sldMk cId="3586880782" sldId="263"/>
            <ac:inkMk id="7" creationId="{404EDE3D-73AF-1E93-DB06-4A980EBEAD08}"/>
          </ac:inkMkLst>
        </pc:inkChg>
        <pc:inkChg chg="add mod">
          <ac:chgData name="Johann Bock Severin" userId="3b36179260fc8001" providerId="LiveId" clId="{548266E9-750B-444D-80A9-D85489583505}" dt="2023-06-13T09:09:54.323" v="880"/>
          <ac:inkMkLst>
            <pc:docMk/>
            <pc:sldMk cId="3586880782" sldId="263"/>
            <ac:inkMk id="9" creationId="{06288FA4-2E6B-2E96-E8B4-BB63A8B785FE}"/>
          </ac:inkMkLst>
        </pc:inkChg>
        <pc:inkChg chg="add mod">
          <ac:chgData name="Johann Bock Severin" userId="3b36179260fc8001" providerId="LiveId" clId="{548266E9-750B-444D-80A9-D85489583505}" dt="2023-06-13T09:09:54.323" v="880"/>
          <ac:inkMkLst>
            <pc:docMk/>
            <pc:sldMk cId="3586880782" sldId="263"/>
            <ac:inkMk id="10" creationId="{FEE7E769-76D8-3FDB-2D33-1B4218461BD3}"/>
          </ac:inkMkLst>
        </pc:inkChg>
        <pc:inkChg chg="add del mod">
          <ac:chgData name="Johann Bock Severin" userId="3b36179260fc8001" providerId="LiveId" clId="{548266E9-750B-444D-80A9-D85489583505}" dt="2023-06-13T09:11:33.189" v="919" actId="478"/>
          <ac:inkMkLst>
            <pc:docMk/>
            <pc:sldMk cId="3586880782" sldId="263"/>
            <ac:inkMk id="12" creationId="{CA801153-6446-3FDB-DDBA-8C862200CB1B}"/>
          </ac:inkMkLst>
        </pc:inkChg>
        <pc:inkChg chg="add del">
          <ac:chgData name="Johann Bock Severin" userId="3b36179260fc8001" providerId="LiveId" clId="{548266E9-750B-444D-80A9-D85489583505}" dt="2023-06-13T09:10:55.305" v="901"/>
          <ac:inkMkLst>
            <pc:docMk/>
            <pc:sldMk cId="3586880782" sldId="263"/>
            <ac:inkMk id="13" creationId="{46AAC5AA-1405-26BE-49F5-5AEA5E65F468}"/>
          </ac:inkMkLst>
        </pc:inkChg>
        <pc:inkChg chg="add del">
          <ac:chgData name="Johann Bock Severin" userId="3b36179260fc8001" providerId="LiveId" clId="{548266E9-750B-444D-80A9-D85489583505}" dt="2023-06-13T09:10:55.306" v="902"/>
          <ac:inkMkLst>
            <pc:docMk/>
            <pc:sldMk cId="3586880782" sldId="263"/>
            <ac:inkMk id="14" creationId="{4112F034-DA0D-07D9-AB6D-9D5AA5C37E62}"/>
          </ac:inkMkLst>
        </pc:inkChg>
        <pc:inkChg chg="add del">
          <ac:chgData name="Johann Bock Severin" userId="3b36179260fc8001" providerId="LiveId" clId="{548266E9-750B-444D-80A9-D85489583505}" dt="2023-06-13T09:10:55.306" v="903"/>
          <ac:inkMkLst>
            <pc:docMk/>
            <pc:sldMk cId="3586880782" sldId="263"/>
            <ac:inkMk id="15" creationId="{7D5D915D-F107-C217-5E1A-F2E1A1B37AEC}"/>
          </ac:inkMkLst>
        </pc:inkChg>
        <pc:inkChg chg="add del">
          <ac:chgData name="Johann Bock Severin" userId="3b36179260fc8001" providerId="LiveId" clId="{548266E9-750B-444D-80A9-D85489583505}" dt="2023-06-13T09:10:55.306" v="904"/>
          <ac:inkMkLst>
            <pc:docMk/>
            <pc:sldMk cId="3586880782" sldId="263"/>
            <ac:inkMk id="16" creationId="{919F1BF2-51DA-7D12-1DA7-8AF4DCA32102}"/>
          </ac:inkMkLst>
        </pc:inkChg>
        <pc:inkChg chg="add del mod">
          <ac:chgData name="Johann Bock Severin" userId="3b36179260fc8001" providerId="LiveId" clId="{548266E9-750B-444D-80A9-D85489583505}" dt="2023-06-13T09:11:33.189" v="919" actId="478"/>
          <ac:inkMkLst>
            <pc:docMk/>
            <pc:sldMk cId="3586880782" sldId="263"/>
            <ac:inkMk id="17" creationId="{1E21201D-BA8B-1736-D224-33D07A0096E8}"/>
          </ac:inkMkLst>
        </pc:inkChg>
        <pc:inkChg chg="add del">
          <ac:chgData name="Johann Bock Severin" userId="3b36179260fc8001" providerId="LiveId" clId="{548266E9-750B-444D-80A9-D85489583505}" dt="2023-06-13T09:10:55.305" v="899"/>
          <ac:inkMkLst>
            <pc:docMk/>
            <pc:sldMk cId="3586880782" sldId="263"/>
            <ac:inkMk id="18" creationId="{9AA72308-591E-3070-910D-1DF4958FBCD0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19" creationId="{9665D9AA-C104-7DE1-2ABB-919030D9C9CA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0" creationId="{003F150C-C5BF-A23E-A2B3-035841700116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1" creationId="{B5962F58-39CE-4CB9-F26C-8A3CCDD9562B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2" creationId="{2024BF29-F763-CE07-2245-DF5F7B7912F3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3" creationId="{5F8ABF78-3B1B-92B6-8ED6-96B1E67E7E72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4" creationId="{7DE5C7C8-50DC-4082-4C97-3E73F5BE40A7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5" creationId="{8AC70476-8968-D3E6-184A-AE907812498C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6" creationId="{0CB00CCE-1CD0-C28C-2AE8-1B6082D43A98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7" creationId="{9955CB94-235C-A229-F3A8-8B125B095788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8" creationId="{02D63E9C-C0BD-3466-386A-39F19FE8DD7B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29" creationId="{3F5AF442-7E09-5373-DCF6-7EED6C508BE5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30" creationId="{B1089890-8FE2-4840-485D-68E3764B472F}"/>
          </ac:inkMkLst>
        </pc:inkChg>
        <pc:inkChg chg="add mod">
          <ac:chgData name="Johann Bock Severin" userId="3b36179260fc8001" providerId="LiveId" clId="{548266E9-750B-444D-80A9-D85489583505}" dt="2023-06-13T09:11:25.869" v="918"/>
          <ac:inkMkLst>
            <pc:docMk/>
            <pc:sldMk cId="3586880782" sldId="263"/>
            <ac:inkMk id="31" creationId="{5F66C674-53E8-6D7F-7A38-820AE2F5A394}"/>
          </ac:inkMkLst>
        </pc:inkChg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3774904285" sldId="263"/>
        </pc:sldMkLst>
      </pc:sldChg>
      <pc:sldChg chg="addSp delSp modSp add mod modTransition addAnim delAnim modAnim">
        <pc:chgData name="Johann Bock Severin" userId="3b36179260fc8001" providerId="LiveId" clId="{548266E9-750B-444D-80A9-D85489583505}" dt="2023-06-14T06:51:19.736" v="3058" actId="20577"/>
        <pc:sldMkLst>
          <pc:docMk/>
          <pc:sldMk cId="2935433247" sldId="264"/>
        </pc:sldMkLst>
        <pc:spChg chg="add mod">
          <ac:chgData name="Johann Bock Severin" userId="3b36179260fc8001" providerId="LiveId" clId="{548266E9-750B-444D-80A9-D85489583505}" dt="2023-06-13T09:16:22.357" v="1327" actId="20577"/>
          <ac:spMkLst>
            <pc:docMk/>
            <pc:sldMk cId="2935433247" sldId="264"/>
            <ac:spMk id="2" creationId="{7D4D4337-D408-2E95-1E01-F24668A5767B}"/>
          </ac:spMkLst>
        </pc:spChg>
        <pc:spChg chg="add mod">
          <ac:chgData name="Johann Bock Severin" userId="3b36179260fc8001" providerId="LiveId" clId="{548266E9-750B-444D-80A9-D85489583505}" dt="2023-06-13T09:18:52.313" v="1422" actId="1076"/>
          <ac:spMkLst>
            <pc:docMk/>
            <pc:sldMk cId="2935433247" sldId="264"/>
            <ac:spMk id="3" creationId="{FA8A8972-EF49-9389-02DE-B6D28071CBDB}"/>
          </ac:spMkLst>
        </pc:spChg>
        <pc:spChg chg="add mod">
          <ac:chgData name="Johann Bock Severin" userId="3b36179260fc8001" providerId="LiveId" clId="{548266E9-750B-444D-80A9-D85489583505}" dt="2023-06-13T09:18:26.262" v="1402" actId="1076"/>
          <ac:spMkLst>
            <pc:docMk/>
            <pc:sldMk cId="2935433247" sldId="264"/>
            <ac:spMk id="4" creationId="{1E500AB8-996E-A897-47D8-1E7C8703A9FF}"/>
          </ac:spMkLst>
        </pc:spChg>
        <pc:spChg chg="add del">
          <ac:chgData name="Johann Bock Severin" userId="3b36179260fc8001" providerId="LiveId" clId="{548266E9-750B-444D-80A9-D85489583505}" dt="2023-06-13T09:23:25.896" v="1505" actId="34122"/>
          <ac:spMkLst>
            <pc:docMk/>
            <pc:sldMk cId="2935433247" sldId="264"/>
            <ac:spMk id="13" creationId="{4729CD38-88C6-4811-97CD-453A6A5FA76E}"/>
          </ac:spMkLst>
        </pc:spChg>
        <pc:spChg chg="add del">
          <ac:chgData name="Johann Bock Severin" userId="3b36179260fc8001" providerId="LiveId" clId="{548266E9-750B-444D-80A9-D85489583505}" dt="2023-06-13T09:23:25.425" v="1504" actId="34122"/>
          <ac:spMkLst>
            <pc:docMk/>
            <pc:sldMk cId="2935433247" sldId="264"/>
            <ac:spMk id="14" creationId="{357D9A46-9054-48D2-8B50-8F25CD157F65}"/>
          </ac:spMkLst>
        </pc:spChg>
        <pc:spChg chg="mod">
          <ac:chgData name="Johann Bock Severin" userId="3b36179260fc8001" providerId="LiveId" clId="{548266E9-750B-444D-80A9-D85489583505}" dt="2023-06-14T06:51:19.736" v="3058" actId="20577"/>
          <ac:spMkLst>
            <pc:docMk/>
            <pc:sldMk cId="2935433247" sldId="264"/>
            <ac:spMk id="39" creationId="{83DAF8F2-ECF4-5E6D-A7F2-32445529136A}"/>
          </ac:spMkLst>
        </pc:spChg>
        <pc:grpChg chg="del mod">
          <ac:chgData name="Johann Bock Severin" userId="3b36179260fc8001" providerId="LiveId" clId="{548266E9-750B-444D-80A9-D85489583505}" dt="2023-06-13T09:20:13.160" v="1444"/>
          <ac:grpSpMkLst>
            <pc:docMk/>
            <pc:sldMk cId="2935433247" sldId="264"/>
            <ac:grpSpMk id="9" creationId="{C08A9EED-94C0-464D-5ED0-A63D71CEFFEA}"/>
          </ac:grpSpMkLst>
        </pc:grpChg>
        <pc:grpChg chg="del mod">
          <ac:chgData name="Johann Bock Severin" userId="3b36179260fc8001" providerId="LiveId" clId="{548266E9-750B-444D-80A9-D85489583505}" dt="2023-06-13T09:19:58.002" v="1436"/>
          <ac:grpSpMkLst>
            <pc:docMk/>
            <pc:sldMk cId="2935433247" sldId="264"/>
            <ac:grpSpMk id="14" creationId="{19A20667-51E2-780E-BB09-F4E650185186}"/>
          </ac:grpSpMkLst>
        </pc:grpChg>
        <pc:grpChg chg="del mod">
          <ac:chgData name="Johann Bock Severin" userId="3b36179260fc8001" providerId="LiveId" clId="{548266E9-750B-444D-80A9-D85489583505}" dt="2023-06-13T09:20:30.844" v="1450"/>
          <ac:grpSpMkLst>
            <pc:docMk/>
            <pc:sldMk cId="2935433247" sldId="264"/>
            <ac:grpSpMk id="17" creationId="{DDD433AF-0F52-B0AC-7847-7005053206CB}"/>
          </ac:grpSpMkLst>
        </pc:grpChg>
        <pc:grpChg chg="del mod">
          <ac:chgData name="Johann Bock Severin" userId="3b36179260fc8001" providerId="LiveId" clId="{548266E9-750B-444D-80A9-D85489583505}" dt="2023-06-13T09:20:30.844" v="1452"/>
          <ac:grpSpMkLst>
            <pc:docMk/>
            <pc:sldMk cId="2935433247" sldId="264"/>
            <ac:grpSpMk id="22" creationId="{2E9E6ED0-3D66-72F4-DA7F-3D5E24B41CF4}"/>
          </ac:grpSpMkLst>
        </pc:grpChg>
        <pc:grpChg chg="del mod">
          <ac:chgData name="Johann Bock Severin" userId="3b36179260fc8001" providerId="LiveId" clId="{548266E9-750B-444D-80A9-D85489583505}" dt="2023-06-13T09:21:06.163" v="1472"/>
          <ac:grpSpMkLst>
            <pc:docMk/>
            <pc:sldMk cId="2935433247" sldId="264"/>
            <ac:grpSpMk id="31" creationId="{F1D490C5-85A9-2821-C846-93CF76095091}"/>
          </ac:grpSpMkLst>
        </pc:grpChg>
        <pc:grpChg chg="del mod">
          <ac:chgData name="Johann Bock Severin" userId="3b36179260fc8001" providerId="LiveId" clId="{548266E9-750B-444D-80A9-D85489583505}" dt="2023-06-13T09:21:20.729" v="1481"/>
          <ac:grpSpMkLst>
            <pc:docMk/>
            <pc:sldMk cId="2935433247" sldId="264"/>
            <ac:grpSpMk id="42" creationId="{2AA46B9A-D9B7-04F2-F225-04E78BCF6593}"/>
          </ac:grpSpMkLst>
        </pc:grpChg>
        <pc:grpChg chg="del mod">
          <ac:chgData name="Johann Bock Severin" userId="3b36179260fc8001" providerId="LiveId" clId="{548266E9-750B-444D-80A9-D85489583505}" dt="2023-06-13T09:21:24.416" v="1484"/>
          <ac:grpSpMkLst>
            <pc:docMk/>
            <pc:sldMk cId="2935433247" sldId="264"/>
            <ac:grpSpMk id="51" creationId="{8E0488D9-5994-4A69-DA01-730495EDF9E5}"/>
          </ac:grpSpMkLst>
        </pc:grpChg>
        <pc:grpChg chg="del mod">
          <ac:chgData name="Johann Bock Severin" userId="3b36179260fc8001" providerId="LiveId" clId="{548266E9-750B-444D-80A9-D85489583505}" dt="2023-06-13T09:21:25.872" v="1487"/>
          <ac:grpSpMkLst>
            <pc:docMk/>
            <pc:sldMk cId="2935433247" sldId="264"/>
            <ac:grpSpMk id="54" creationId="{8A1DCAF6-F139-7071-093B-8ABC989CF02B}"/>
          </ac:grpSpMkLst>
        </pc:grpChg>
        <pc:grpChg chg="del mod">
          <ac:chgData name="Johann Bock Severin" userId="3b36179260fc8001" providerId="LiveId" clId="{548266E9-750B-444D-80A9-D85489583505}" dt="2023-06-13T09:21:29.362" v="1493"/>
          <ac:grpSpMkLst>
            <pc:docMk/>
            <pc:sldMk cId="2935433247" sldId="264"/>
            <ac:grpSpMk id="57" creationId="{186843A4-5EA7-71D3-8AD5-7B2873E98FB1}"/>
          </ac:grpSpMkLst>
        </pc:grpChg>
        <pc:grpChg chg="mod">
          <ac:chgData name="Johann Bock Severin" userId="3b36179260fc8001" providerId="LiveId" clId="{548266E9-750B-444D-80A9-D85489583505}" dt="2023-06-13T09:24:55.675" v="1510" actId="164"/>
          <ac:grpSpMkLst>
            <pc:docMk/>
            <pc:sldMk cId="2935433247" sldId="264"/>
            <ac:grpSpMk id="63" creationId="{5F8A2E8B-2F2B-D2AB-C25A-7BD1CBE89F14}"/>
          </ac:grpSpMkLst>
        </pc:grpChg>
        <pc:grpChg chg="add mod">
          <ac:chgData name="Johann Bock Severin" userId="3b36179260fc8001" providerId="LiveId" clId="{548266E9-750B-444D-80A9-D85489583505}" dt="2023-06-13T09:24:55.675" v="1510" actId="164"/>
          <ac:grpSpMkLst>
            <pc:docMk/>
            <pc:sldMk cId="2935433247" sldId="264"/>
            <ac:grpSpMk id="64" creationId="{9ECF2080-FF65-6C4A-CF11-28D962A5B3C1}"/>
          </ac:grpSpMkLst>
        </pc:grpChg>
        <pc:inkChg chg="add del mod">
          <ac:chgData name="Johann Bock Severin" userId="3b36179260fc8001" providerId="LiveId" clId="{548266E9-750B-444D-80A9-D85489583505}" dt="2023-06-13T09:20:30.844" v="1451"/>
          <ac:inkMkLst>
            <pc:docMk/>
            <pc:sldMk cId="2935433247" sldId="264"/>
            <ac:inkMk id="5" creationId="{F2DB9226-238E-0569-65B3-3020238FC8B4}"/>
          </ac:inkMkLst>
        </pc:inkChg>
        <pc:inkChg chg="add del mod">
          <ac:chgData name="Johann Bock Severin" userId="3b36179260fc8001" providerId="LiveId" clId="{548266E9-750B-444D-80A9-D85489583505}" dt="2023-06-13T09:20:30.844" v="1449"/>
          <ac:inkMkLst>
            <pc:docMk/>
            <pc:sldMk cId="2935433247" sldId="264"/>
            <ac:inkMk id="6" creationId="{95CE4A12-4321-33E1-12C8-0C6810B37816}"/>
          </ac:inkMkLst>
        </pc:inkChg>
        <pc:inkChg chg="add del mod">
          <ac:chgData name="Johann Bock Severin" userId="3b36179260fc8001" providerId="LiveId" clId="{548266E9-750B-444D-80A9-D85489583505}" dt="2023-06-13T09:20:30.843" v="1447"/>
          <ac:inkMkLst>
            <pc:docMk/>
            <pc:sldMk cId="2935433247" sldId="264"/>
            <ac:inkMk id="7" creationId="{11BB22D2-9F87-09C2-0381-C3355EC968C9}"/>
          </ac:inkMkLst>
        </pc:inkChg>
        <pc:inkChg chg="add del mod">
          <ac:chgData name="Johann Bock Severin" userId="3b36179260fc8001" providerId="LiveId" clId="{548266E9-750B-444D-80A9-D85489583505}" dt="2023-06-13T09:20:34.388" v="1456"/>
          <ac:inkMkLst>
            <pc:docMk/>
            <pc:sldMk cId="2935433247" sldId="264"/>
            <ac:inkMk id="8" creationId="{1D76855E-0100-B115-2DF8-9096B9BEF3F8}"/>
          </ac:inkMkLst>
        </pc:inkChg>
        <pc:inkChg chg="add del">
          <ac:chgData name="Johann Bock Severin" userId="3b36179260fc8001" providerId="LiveId" clId="{548266E9-750B-444D-80A9-D85489583505}" dt="2023-06-13T09:19:46.413" v="1429"/>
          <ac:inkMkLst>
            <pc:docMk/>
            <pc:sldMk cId="2935433247" sldId="264"/>
            <ac:inkMk id="10" creationId="{9E9AF549-4366-E24A-0207-19CF50D0BC9A}"/>
          </ac:inkMkLst>
        </pc:inkChg>
        <pc:inkChg chg="add del">
          <ac:chgData name="Johann Bock Severin" userId="3b36179260fc8001" providerId="LiveId" clId="{548266E9-750B-444D-80A9-D85489583505}" dt="2023-06-13T09:20:30.844" v="1453"/>
          <ac:inkMkLst>
            <pc:docMk/>
            <pc:sldMk cId="2935433247" sldId="264"/>
            <ac:inkMk id="11" creationId="{F77AAD4E-BA73-C487-77C7-9D601E776594}"/>
          </ac:inkMkLst>
        </pc:inkChg>
        <pc:inkChg chg="add del mod">
          <ac:chgData name="Johann Bock Severin" userId="3b36179260fc8001" providerId="LiveId" clId="{548266E9-750B-444D-80A9-D85489583505}" dt="2023-06-13T09:20:07.680" v="1441"/>
          <ac:inkMkLst>
            <pc:docMk/>
            <pc:sldMk cId="2935433247" sldId="264"/>
            <ac:inkMk id="12" creationId="{B94A1ADA-04E4-0C8D-B9B8-47298B9A1152}"/>
          </ac:inkMkLst>
        </pc:inkChg>
        <pc:inkChg chg="add del mod">
          <ac:chgData name="Johann Bock Severin" userId="3b36179260fc8001" providerId="LiveId" clId="{548266E9-750B-444D-80A9-D85489583505}" dt="2023-06-13T09:20:28.795" v="1446"/>
          <ac:inkMkLst>
            <pc:docMk/>
            <pc:sldMk cId="2935433247" sldId="264"/>
            <ac:inkMk id="13" creationId="{62B06B93-98F7-720F-4FDA-DEC840C3EC08}"/>
          </ac:inkMkLst>
        </pc:inkChg>
        <pc:inkChg chg="add mod">
          <ac:chgData name="Johann Bock Severin" userId="3b36179260fc8001" providerId="LiveId" clId="{548266E9-750B-444D-80A9-D85489583505}" dt="2023-06-13T09:24:55.675" v="1510" actId="164"/>
          <ac:inkMkLst>
            <pc:docMk/>
            <pc:sldMk cId="2935433247" sldId="264"/>
            <ac:inkMk id="15" creationId="{F3F37E87-C3EE-D6F9-8F5F-99BD23094B65}"/>
          </ac:inkMkLst>
        </pc:inkChg>
        <pc:inkChg chg="add del mod">
          <ac:chgData name="Johann Bock Severin" userId="3b36179260fc8001" providerId="LiveId" clId="{548266E9-750B-444D-80A9-D85489583505}" dt="2023-06-13T09:20:30.844" v="1450"/>
          <ac:inkMkLst>
            <pc:docMk/>
            <pc:sldMk cId="2935433247" sldId="264"/>
            <ac:inkMk id="16" creationId="{C0B6CA19-09BB-7401-CB40-38094E2398CF}"/>
          </ac:inkMkLst>
        </pc:inkChg>
        <pc:inkChg chg="add del">
          <ac:chgData name="Johann Bock Severin" userId="3b36179260fc8001" providerId="LiveId" clId="{548266E9-750B-444D-80A9-D85489583505}" dt="2023-06-13T09:20:07.680" v="1440"/>
          <ac:inkMkLst>
            <pc:docMk/>
            <pc:sldMk cId="2935433247" sldId="264"/>
            <ac:inkMk id="18" creationId="{4B7025F2-1572-2036-6EAA-93CFFF6D7C25}"/>
          </ac:inkMkLst>
        </pc:inkChg>
        <pc:inkChg chg="add del">
          <ac:chgData name="Johann Bock Severin" userId="3b36179260fc8001" providerId="LiveId" clId="{548266E9-750B-444D-80A9-D85489583505}" dt="2023-06-13T09:20:06.941" v="1439"/>
          <ac:inkMkLst>
            <pc:docMk/>
            <pc:sldMk cId="2935433247" sldId="264"/>
            <ac:inkMk id="19" creationId="{D52276C4-88CE-C7FE-9E59-6659AE167281}"/>
          </ac:inkMkLst>
        </pc:inkChg>
        <pc:inkChg chg="add del mod">
          <ac:chgData name="Johann Bock Severin" userId="3b36179260fc8001" providerId="LiveId" clId="{548266E9-750B-444D-80A9-D85489583505}" dt="2023-06-13T09:20:30.844" v="1452"/>
          <ac:inkMkLst>
            <pc:docMk/>
            <pc:sldMk cId="2935433247" sldId="264"/>
            <ac:inkMk id="20" creationId="{AB1F748A-F40C-C41A-CDA8-4A84BE554054}"/>
          </ac:inkMkLst>
        </pc:inkChg>
        <pc:inkChg chg="add del mod">
          <ac:chgData name="Johann Bock Severin" userId="3b36179260fc8001" providerId="LiveId" clId="{548266E9-750B-444D-80A9-D85489583505}" dt="2023-06-13T09:20:30.843" v="1448"/>
          <ac:inkMkLst>
            <pc:docMk/>
            <pc:sldMk cId="2935433247" sldId="264"/>
            <ac:inkMk id="21" creationId="{D135A754-A6CF-B73C-E6C1-CBF6E5E7BB91}"/>
          </ac:inkMkLst>
        </pc:inkChg>
        <pc:inkChg chg="add del">
          <ac:chgData name="Johann Bock Severin" userId="3b36179260fc8001" providerId="LiveId" clId="{548266E9-750B-444D-80A9-D85489583505}" dt="2023-06-13T09:20:34.388" v="1458"/>
          <ac:inkMkLst>
            <pc:docMk/>
            <pc:sldMk cId="2935433247" sldId="264"/>
            <ac:inkMk id="23" creationId="{131FF0C3-4AA5-36B3-5928-C2228E1BF0B2}"/>
          </ac:inkMkLst>
        </pc:inkChg>
        <pc:inkChg chg="add del">
          <ac:chgData name="Johann Bock Severin" userId="3b36179260fc8001" providerId="LiveId" clId="{548266E9-750B-444D-80A9-D85489583505}" dt="2023-06-13T09:20:34.388" v="1457"/>
          <ac:inkMkLst>
            <pc:docMk/>
            <pc:sldMk cId="2935433247" sldId="264"/>
            <ac:inkMk id="24" creationId="{CE715C23-E47F-F004-B58E-E399ECE2554B}"/>
          </ac:inkMkLst>
        </pc:inkChg>
        <pc:inkChg chg="add del">
          <ac:chgData name="Johann Bock Severin" userId="3b36179260fc8001" providerId="LiveId" clId="{548266E9-750B-444D-80A9-D85489583505}" dt="2023-06-13T09:20:37.002" v="1461"/>
          <ac:inkMkLst>
            <pc:docMk/>
            <pc:sldMk cId="2935433247" sldId="264"/>
            <ac:inkMk id="25" creationId="{BBA2B908-5B3A-F859-F51E-BCAC94506945}"/>
          </ac:inkMkLst>
        </pc:inkChg>
        <pc:inkChg chg="add mod">
          <ac:chgData name="Johann Bock Severin" userId="3b36179260fc8001" providerId="LiveId" clId="{548266E9-750B-444D-80A9-D85489583505}" dt="2023-06-13T09:24:55.675" v="1510" actId="164"/>
          <ac:inkMkLst>
            <pc:docMk/>
            <pc:sldMk cId="2935433247" sldId="264"/>
            <ac:inkMk id="26" creationId="{EF970A9F-457E-C5B9-96B9-6143B159D62E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27" creationId="{9BA1152D-D4CC-9E3E-EE66-3A036FA28938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28" creationId="{91830C03-79F6-9B94-62A4-BB7B293698E3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29" creationId="{86B333CA-6D23-F2EA-CC0B-9595FEDBEEA2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30" creationId="{ACBA240E-A24D-ABA7-1BE8-CC384DE91DAA}"/>
          </ac:inkMkLst>
        </pc:inkChg>
        <pc:inkChg chg="add del">
          <ac:chgData name="Johann Bock Severin" userId="3b36179260fc8001" providerId="LiveId" clId="{548266E9-750B-444D-80A9-D85489583505}" dt="2023-06-13T09:20:58.371" v="1468"/>
          <ac:inkMkLst>
            <pc:docMk/>
            <pc:sldMk cId="2935433247" sldId="264"/>
            <ac:inkMk id="32" creationId="{0138B181-B4AD-AD21-6451-95324F1AC1FD}"/>
          </ac:inkMkLst>
        </pc:inkChg>
        <pc:inkChg chg="add del mod">
          <ac:chgData name="Johann Bock Severin" userId="3b36179260fc8001" providerId="LiveId" clId="{548266E9-750B-444D-80A9-D85489583505}" dt="2023-06-13T09:24:55.675" v="1510" actId="164"/>
          <ac:inkMkLst>
            <pc:docMk/>
            <pc:sldMk cId="2935433247" sldId="264"/>
            <ac:inkMk id="37" creationId="{DDFCFD23-914E-B8E6-572E-99971D849257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40" creationId="{9AE6DDCF-51AA-0040-1CA2-60E78D176FDA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41" creationId="{3A46A17D-08C4-00F6-F1D7-BCF947FDAFB3}"/>
          </ac:inkMkLst>
        </pc:inkChg>
        <pc:inkChg chg="add del mod">
          <ac:chgData name="Johann Bock Severin" userId="3b36179260fc8001" providerId="LiveId" clId="{548266E9-750B-444D-80A9-D85489583505}" dt="2023-06-13T09:24:55.675" v="1510" actId="164"/>
          <ac:inkMkLst>
            <pc:docMk/>
            <pc:sldMk cId="2935433247" sldId="264"/>
            <ac:inkMk id="43" creationId="{440FFF25-EE89-C1D6-AECE-439051129114}"/>
          </ac:inkMkLst>
        </pc:inkChg>
        <pc:inkChg chg="add mod">
          <ac:chgData name="Johann Bock Severin" userId="3b36179260fc8001" providerId="LiveId" clId="{548266E9-750B-444D-80A9-D85489583505}" dt="2023-06-13T09:24:55.675" v="1510" actId="164"/>
          <ac:inkMkLst>
            <pc:docMk/>
            <pc:sldMk cId="2935433247" sldId="264"/>
            <ac:inkMk id="44" creationId="{E7877DE8-F43C-2A78-2F21-0AC7A5956047}"/>
          </ac:inkMkLst>
        </pc:inkChg>
        <pc:inkChg chg="add mod">
          <ac:chgData name="Johann Bock Severin" userId="3b36179260fc8001" providerId="LiveId" clId="{548266E9-750B-444D-80A9-D85489583505}" dt="2023-06-13T09:24:55.675" v="1510" actId="164"/>
          <ac:inkMkLst>
            <pc:docMk/>
            <pc:sldMk cId="2935433247" sldId="264"/>
            <ac:inkMk id="45" creationId="{B7CFA5BA-CE3C-21EC-2731-C2AA01C27D84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46" creationId="{96ECBD96-9EAC-6E60-C362-65A46BDCEB16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47" creationId="{9E561F65-7640-994A-E52A-C40675797C3C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48" creationId="{2B971BDB-0EE5-804F-D8D9-9D240131D9CD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49" creationId="{83CAE272-017A-4E74-ECA4-05A647EEFBB2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50" creationId="{A275591A-1022-A969-FC84-E7E526E436D7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52" creationId="{2188C123-1F08-CA99-B5FE-72CD88602F4F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53" creationId="{FAFE2D01-B9CF-73D6-5140-F1F43CD76354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55" creationId="{895B3D12-12AE-EBFD-CCCF-3A82F6521D54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56" creationId="{734BE229-C011-1B5A-6807-8309505EE653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58" creationId="{A82CDAD9-DEB5-977E-F98C-ACD1C3C6288A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59" creationId="{285DBB9F-5430-445B-CF0A-B251EAEDE7A2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60" creationId="{D7E97E0E-0922-0079-1B0A-753A54824EAD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61" creationId="{032BA3D1-AA4B-B08A-A42B-28FA64FB650A}"/>
          </ac:inkMkLst>
        </pc:inkChg>
        <pc:inkChg chg="add mod">
          <ac:chgData name="Johann Bock Severin" userId="3b36179260fc8001" providerId="LiveId" clId="{548266E9-750B-444D-80A9-D85489583505}" dt="2023-06-13T09:21:29.362" v="1493"/>
          <ac:inkMkLst>
            <pc:docMk/>
            <pc:sldMk cId="2935433247" sldId="264"/>
            <ac:inkMk id="62" creationId="{AB69030A-BCA0-B603-37ED-22EB0A200372}"/>
          </ac:inkMkLst>
        </pc:inkChg>
      </pc:sldChg>
      <pc:sldChg chg="add del">
        <pc:chgData name="Johann Bock Severin" userId="3b36179260fc8001" providerId="LiveId" clId="{548266E9-750B-444D-80A9-D85489583505}" dt="2023-06-13T09:11:40.421" v="921"/>
        <pc:sldMkLst>
          <pc:docMk/>
          <pc:sldMk cId="3271491618" sldId="264"/>
        </pc:sldMkLst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4199608393" sldId="264"/>
        </pc:sldMkLst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2050895272" sldId="265"/>
        </pc:sldMkLst>
      </pc:sldChg>
      <pc:sldChg chg="addSp delSp modSp add mod modTransition addAnim delAnim modAnim">
        <pc:chgData name="Johann Bock Severin" userId="3b36179260fc8001" providerId="LiveId" clId="{548266E9-750B-444D-80A9-D85489583505}" dt="2023-06-13T12:27:40.120" v="2979" actId="1076"/>
        <pc:sldMkLst>
          <pc:docMk/>
          <pc:sldMk cId="2313004044" sldId="265"/>
        </pc:sldMkLst>
        <pc:spChg chg="del">
          <ac:chgData name="Johann Bock Severin" userId="3b36179260fc8001" providerId="LiveId" clId="{548266E9-750B-444D-80A9-D85489583505}" dt="2023-06-13T09:25:54.812" v="1513" actId="478"/>
          <ac:spMkLst>
            <pc:docMk/>
            <pc:sldMk cId="2313004044" sldId="265"/>
            <ac:spMk id="2" creationId="{7D4D4337-D408-2E95-1E01-F24668A5767B}"/>
          </ac:spMkLst>
        </pc:spChg>
        <pc:spChg chg="del">
          <ac:chgData name="Johann Bock Severin" userId="3b36179260fc8001" providerId="LiveId" clId="{548266E9-750B-444D-80A9-D85489583505}" dt="2023-06-13T09:25:54.812" v="1513" actId="478"/>
          <ac:spMkLst>
            <pc:docMk/>
            <pc:sldMk cId="2313004044" sldId="265"/>
            <ac:spMk id="3" creationId="{FA8A8972-EF49-9389-02DE-B6D28071CBDB}"/>
          </ac:spMkLst>
        </pc:spChg>
        <pc:spChg chg="del">
          <ac:chgData name="Johann Bock Severin" userId="3b36179260fc8001" providerId="LiveId" clId="{548266E9-750B-444D-80A9-D85489583505}" dt="2023-06-13T09:25:54.812" v="1513" actId="478"/>
          <ac:spMkLst>
            <pc:docMk/>
            <pc:sldMk cId="2313004044" sldId="265"/>
            <ac:spMk id="4" creationId="{1E500AB8-996E-A897-47D8-1E7C8703A9FF}"/>
          </ac:spMkLst>
        </pc:spChg>
        <pc:spChg chg="add del mod">
          <ac:chgData name="Johann Bock Severin" userId="3b36179260fc8001" providerId="LiveId" clId="{548266E9-750B-444D-80A9-D85489583505}" dt="2023-06-13T09:35:38.936" v="1916" actId="478"/>
          <ac:spMkLst>
            <pc:docMk/>
            <pc:sldMk cId="2313004044" sldId="265"/>
            <ac:spMk id="5" creationId="{E4C56B91-EB86-5E83-1DBA-1901DD77C9B5}"/>
          </ac:spMkLst>
        </pc:spChg>
        <pc:spChg chg="add del mod">
          <ac:chgData name="Johann Bock Severin" userId="3b36179260fc8001" providerId="LiveId" clId="{548266E9-750B-444D-80A9-D85489583505}" dt="2023-06-13T09:45:02.689" v="2092" actId="478"/>
          <ac:spMkLst>
            <pc:docMk/>
            <pc:sldMk cId="2313004044" sldId="265"/>
            <ac:spMk id="8" creationId="{93B2E291-6083-AB60-06D9-06C4AF2C5E6E}"/>
          </ac:spMkLst>
        </pc:spChg>
        <pc:spChg chg="add mod">
          <ac:chgData name="Johann Bock Severin" userId="3b36179260fc8001" providerId="LiveId" clId="{548266E9-750B-444D-80A9-D85489583505}" dt="2023-06-13T09:45:50.749" v="2095" actId="14100"/>
          <ac:spMkLst>
            <pc:docMk/>
            <pc:sldMk cId="2313004044" sldId="265"/>
            <ac:spMk id="9" creationId="{C0660757-6799-9E19-9089-43F4D416A2E3}"/>
          </ac:spMkLst>
        </pc:spChg>
        <pc:spChg chg="add mod">
          <ac:chgData name="Johann Bock Severin" userId="3b36179260fc8001" providerId="LiveId" clId="{548266E9-750B-444D-80A9-D85489583505}" dt="2023-06-13T09:45:50.749" v="2095" actId="14100"/>
          <ac:spMkLst>
            <pc:docMk/>
            <pc:sldMk cId="2313004044" sldId="265"/>
            <ac:spMk id="10" creationId="{56257191-37C1-E98F-B6C7-CC96A7A3B67B}"/>
          </ac:spMkLst>
        </pc:spChg>
        <pc:spChg chg="add del mod">
          <ac:chgData name="Johann Bock Severin" userId="3b36179260fc8001" providerId="LiveId" clId="{548266E9-750B-444D-80A9-D85489583505}" dt="2023-06-13T09:45:55.270" v="2096"/>
          <ac:spMkLst>
            <pc:docMk/>
            <pc:sldMk cId="2313004044" sldId="265"/>
            <ac:spMk id="25" creationId="{D7D6A2A7-5AD9-1694-00B7-C43F8EA8730E}"/>
          </ac:spMkLst>
        </pc:spChg>
        <pc:spChg chg="mod">
          <ac:chgData name="Johann Bock Severin" userId="3b36179260fc8001" providerId="LiveId" clId="{548266E9-750B-444D-80A9-D85489583505}" dt="2023-06-13T09:45:50.749" v="2095" actId="14100"/>
          <ac:spMkLst>
            <pc:docMk/>
            <pc:sldMk cId="2313004044" sldId="265"/>
            <ac:spMk id="33" creationId="{171D3411-0B8F-427A-FE09-D642A44ECDF6}"/>
          </ac:spMkLst>
        </pc:spChg>
        <pc:spChg chg="del mod">
          <ac:chgData name="Johann Bock Severin" userId="3b36179260fc8001" providerId="LiveId" clId="{548266E9-750B-444D-80A9-D85489583505}" dt="2023-06-13T09:35:44.881" v="1917" actId="478"/>
          <ac:spMkLst>
            <pc:docMk/>
            <pc:sldMk cId="2313004044" sldId="265"/>
            <ac:spMk id="34" creationId="{7241AB24-9192-BF7F-F9D2-5193A2A3A790}"/>
          </ac:spMkLst>
        </pc:spChg>
        <pc:spChg chg="del mod">
          <ac:chgData name="Johann Bock Severin" userId="3b36179260fc8001" providerId="LiveId" clId="{548266E9-750B-444D-80A9-D85489583505}" dt="2023-06-13T09:35:44.881" v="1917" actId="478"/>
          <ac:spMkLst>
            <pc:docMk/>
            <pc:sldMk cId="2313004044" sldId="265"/>
            <ac:spMk id="35" creationId="{699EABCA-64C0-F6E8-64EA-85CEC2E72A52}"/>
          </ac:spMkLst>
        </pc:spChg>
        <pc:spChg chg="del mod">
          <ac:chgData name="Johann Bock Severin" userId="3b36179260fc8001" providerId="LiveId" clId="{548266E9-750B-444D-80A9-D85489583505}" dt="2023-06-13T09:35:49.666" v="1918" actId="478"/>
          <ac:spMkLst>
            <pc:docMk/>
            <pc:sldMk cId="2313004044" sldId="265"/>
            <ac:spMk id="36" creationId="{CDF67022-7031-0A16-74BA-88C7DAB0DAE6}"/>
          </ac:spMkLst>
        </pc:spChg>
        <pc:spChg chg="del mod">
          <ac:chgData name="Johann Bock Severin" userId="3b36179260fc8001" providerId="LiveId" clId="{548266E9-750B-444D-80A9-D85489583505}" dt="2023-06-13T09:35:44.881" v="1917" actId="478"/>
          <ac:spMkLst>
            <pc:docMk/>
            <pc:sldMk cId="2313004044" sldId="265"/>
            <ac:spMk id="38" creationId="{5D80095C-CD60-7936-60C5-39931A0D8BCD}"/>
          </ac:spMkLst>
        </pc:spChg>
        <pc:spChg chg="del">
          <ac:chgData name="Johann Bock Severin" userId="3b36179260fc8001" providerId="LiveId" clId="{548266E9-750B-444D-80A9-D85489583505}" dt="2023-06-13T09:25:54.812" v="1513" actId="478"/>
          <ac:spMkLst>
            <pc:docMk/>
            <pc:sldMk cId="2313004044" sldId="265"/>
            <ac:spMk id="39" creationId="{83DAF8F2-ECF4-5E6D-A7F2-32445529136A}"/>
          </ac:spMkLst>
        </pc:spChg>
        <pc:grpChg chg="del">
          <ac:chgData name="Johann Bock Severin" userId="3b36179260fc8001" providerId="LiveId" clId="{548266E9-750B-444D-80A9-D85489583505}" dt="2023-06-13T09:25:54.812" v="1513" actId="478"/>
          <ac:grpSpMkLst>
            <pc:docMk/>
            <pc:sldMk cId="2313004044" sldId="265"/>
            <ac:grpSpMk id="63" creationId="{5F8A2E8B-2F2B-D2AB-C25A-7BD1CBE89F14}"/>
          </ac:grpSpMkLst>
        </pc:grpChg>
        <pc:picChg chg="add del mod ord">
          <ac:chgData name="Johann Bock Severin" userId="3b36179260fc8001" providerId="LiveId" clId="{548266E9-750B-444D-80A9-D85489583505}" dt="2023-06-13T09:45:50.749" v="2095" actId="14100"/>
          <ac:picMkLst>
            <pc:docMk/>
            <pc:sldMk cId="2313004044" sldId="265"/>
            <ac:picMk id="7" creationId="{D3E2C11E-2E05-F4F3-0FB7-54641737F919}"/>
          </ac:picMkLst>
        </pc:picChg>
        <pc:inkChg chg="add del">
          <ac:chgData name="Johann Bock Severin" userId="3b36179260fc8001" providerId="LiveId" clId="{548266E9-750B-444D-80A9-D85489583505}" dt="2023-06-13T09:39:57.476" v="2040"/>
          <ac:inkMkLst>
            <pc:docMk/>
            <pc:sldMk cId="2313004044" sldId="265"/>
            <ac:inkMk id="11" creationId="{9DDE27ED-E761-E8C0-FF54-58CD7D0BE018}"/>
          </ac:inkMkLst>
        </pc:inkChg>
        <pc:inkChg chg="add del">
          <ac:chgData name="Johann Bock Severin" userId="3b36179260fc8001" providerId="LiveId" clId="{548266E9-750B-444D-80A9-D85489583505}" dt="2023-06-13T09:40:11.803" v="2042"/>
          <ac:inkMkLst>
            <pc:docMk/>
            <pc:sldMk cId="2313004044" sldId="265"/>
            <ac:inkMk id="12" creationId="{A19D8E29-ED87-089C-474E-5D72B94D14A3}"/>
          </ac:inkMkLst>
        </pc:inkChg>
        <pc:inkChg chg="add mo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13" creationId="{FBA8E8F4-2A19-068A-7272-8444C632BA7F}"/>
          </ac:inkMkLst>
        </pc:inkChg>
        <pc:inkChg chg="add mod">
          <ac:chgData name="Johann Bock Severin" userId="3b36179260fc8001" providerId="LiveId" clId="{548266E9-750B-444D-80A9-D85489583505}" dt="2023-06-13T12:27:40.120" v="2979" actId="1076"/>
          <ac:inkMkLst>
            <pc:docMk/>
            <pc:sldMk cId="2313004044" sldId="265"/>
            <ac:inkMk id="14" creationId="{5C2CBC3A-4137-4F02-D9B5-AEFF2D723C79}"/>
          </ac:inkMkLst>
        </pc:inkChg>
        <pc:inkChg chg="del">
          <ac:chgData name="Johann Bock Severin" userId="3b36179260fc8001" providerId="LiveId" clId="{548266E9-750B-444D-80A9-D85489583505}" dt="2023-06-13T09:25:56.851" v="1514" actId="478"/>
          <ac:inkMkLst>
            <pc:docMk/>
            <pc:sldMk cId="2313004044" sldId="265"/>
            <ac:inkMk id="15" creationId="{F3F37E87-C3EE-D6F9-8F5F-99BD23094B65}"/>
          </ac:inkMkLst>
        </pc:inkChg>
        <pc:inkChg chg="add del mod">
          <ac:chgData name="Johann Bock Severin" userId="3b36179260fc8001" providerId="LiveId" clId="{548266E9-750B-444D-80A9-D85489583505}" dt="2023-06-13T12:27:37.028" v="2978" actId="478"/>
          <ac:inkMkLst>
            <pc:docMk/>
            <pc:sldMk cId="2313004044" sldId="265"/>
            <ac:inkMk id="16" creationId="{A8B8172E-2C46-1A8C-9DB9-F8CFB842E608}"/>
          </ac:inkMkLst>
        </pc:inkChg>
        <pc:inkChg chg="add del">
          <ac:chgData name="Johann Bock Severin" userId="3b36179260fc8001" providerId="LiveId" clId="{548266E9-750B-444D-80A9-D85489583505}" dt="2023-06-13T09:44:30.481" v="2080" actId="478"/>
          <ac:inkMkLst>
            <pc:docMk/>
            <pc:sldMk cId="2313004044" sldId="265"/>
            <ac:inkMk id="17" creationId="{88EEBC12-45BB-B4A6-C9FF-9B70D58D9EA4}"/>
          </ac:inkMkLst>
        </pc:inkChg>
        <pc:inkChg chg="add del mod or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18" creationId="{C8E67F85-743D-D70B-D40E-38822CC66D37}"/>
          </ac:inkMkLst>
        </pc:inkChg>
        <pc:inkChg chg="add mo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19" creationId="{AE553181-8466-6E09-4F25-D9D73213072A}"/>
          </ac:inkMkLst>
        </pc:inkChg>
        <pc:inkChg chg="add mo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20" creationId="{DBC45140-C0ED-5B6F-2CBE-4723C638CE75}"/>
          </ac:inkMkLst>
        </pc:inkChg>
        <pc:inkChg chg="add mo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21" creationId="{192AE4AF-F53B-071D-EC1A-1CB533F065E5}"/>
          </ac:inkMkLst>
        </pc:inkChg>
        <pc:inkChg chg="add mo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22" creationId="{5B6941B9-E25C-24C8-B5F1-D80480FAB849}"/>
          </ac:inkMkLst>
        </pc:inkChg>
        <pc:inkChg chg="add mo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23" creationId="{5971BB57-79A8-DF3E-1E40-C093A0E990EC}"/>
          </ac:inkMkLst>
        </pc:inkChg>
        <pc:inkChg chg="add mod">
          <ac:chgData name="Johann Bock Severin" userId="3b36179260fc8001" providerId="LiveId" clId="{548266E9-750B-444D-80A9-D85489583505}" dt="2023-06-13T09:45:50.749" v="2095" actId="14100"/>
          <ac:inkMkLst>
            <pc:docMk/>
            <pc:sldMk cId="2313004044" sldId="265"/>
            <ac:inkMk id="24" creationId="{B109638E-A1EA-8DA9-E0AA-EA3B2AC8EF31}"/>
          </ac:inkMkLst>
        </pc:inkChg>
        <pc:inkChg chg="del">
          <ac:chgData name="Johann Bock Severin" userId="3b36179260fc8001" providerId="LiveId" clId="{548266E9-750B-444D-80A9-D85489583505}" dt="2023-06-13T09:25:56.851" v="1514" actId="478"/>
          <ac:inkMkLst>
            <pc:docMk/>
            <pc:sldMk cId="2313004044" sldId="265"/>
            <ac:inkMk id="26" creationId="{EF970A9F-457E-C5B9-96B9-6143B159D62E}"/>
          </ac:inkMkLst>
        </pc:inkChg>
        <pc:inkChg chg="del">
          <ac:chgData name="Johann Bock Severin" userId="3b36179260fc8001" providerId="LiveId" clId="{548266E9-750B-444D-80A9-D85489583505}" dt="2023-06-13T09:25:56.851" v="1514" actId="478"/>
          <ac:inkMkLst>
            <pc:docMk/>
            <pc:sldMk cId="2313004044" sldId="265"/>
            <ac:inkMk id="37" creationId="{DDFCFD23-914E-B8E6-572E-99971D849257}"/>
          </ac:inkMkLst>
        </pc:inkChg>
        <pc:inkChg chg="del">
          <ac:chgData name="Johann Bock Severin" userId="3b36179260fc8001" providerId="LiveId" clId="{548266E9-750B-444D-80A9-D85489583505}" dt="2023-06-13T09:25:56.851" v="1514" actId="478"/>
          <ac:inkMkLst>
            <pc:docMk/>
            <pc:sldMk cId="2313004044" sldId="265"/>
            <ac:inkMk id="43" creationId="{440FFF25-EE89-C1D6-AECE-439051129114}"/>
          </ac:inkMkLst>
        </pc:inkChg>
        <pc:inkChg chg="del">
          <ac:chgData name="Johann Bock Severin" userId="3b36179260fc8001" providerId="LiveId" clId="{548266E9-750B-444D-80A9-D85489583505}" dt="2023-06-13T09:25:56.851" v="1514" actId="478"/>
          <ac:inkMkLst>
            <pc:docMk/>
            <pc:sldMk cId="2313004044" sldId="265"/>
            <ac:inkMk id="44" creationId="{E7877DE8-F43C-2A78-2F21-0AC7A5956047}"/>
          </ac:inkMkLst>
        </pc:inkChg>
        <pc:inkChg chg="del">
          <ac:chgData name="Johann Bock Severin" userId="3b36179260fc8001" providerId="LiveId" clId="{548266E9-750B-444D-80A9-D85489583505}" dt="2023-06-13T09:25:56.851" v="1514" actId="478"/>
          <ac:inkMkLst>
            <pc:docMk/>
            <pc:sldMk cId="2313004044" sldId="265"/>
            <ac:inkMk id="45" creationId="{B7CFA5BA-CE3C-21EC-2731-C2AA01C27D84}"/>
          </ac:inkMkLst>
        </pc:inkChg>
      </pc:sldChg>
      <pc:sldChg chg="add del">
        <pc:chgData name="Johann Bock Severin" userId="3b36179260fc8001" providerId="LiveId" clId="{548266E9-750B-444D-80A9-D85489583505}" dt="2023-06-13T09:11:40.421" v="921"/>
        <pc:sldMkLst>
          <pc:docMk/>
          <pc:sldMk cId="3047163307" sldId="265"/>
        </pc:sldMkLst>
      </pc:sldChg>
      <pc:sldChg chg="add ord modTransition modAnim">
        <pc:chgData name="Johann Bock Severin" userId="3b36179260fc8001" providerId="LiveId" clId="{548266E9-750B-444D-80A9-D85489583505}" dt="2023-06-13T12:27:12.465" v="2976"/>
        <pc:sldMkLst>
          <pc:docMk/>
          <pc:sldMk cId="1030123160" sldId="266"/>
        </pc:sldMkLst>
      </pc:sldChg>
      <pc:sldChg chg="add del">
        <pc:chgData name="Johann Bock Severin" userId="3b36179260fc8001" providerId="LiveId" clId="{548266E9-750B-444D-80A9-D85489583505}" dt="2023-06-13T09:11:40.421" v="921"/>
        <pc:sldMkLst>
          <pc:docMk/>
          <pc:sldMk cId="1780059503" sldId="266"/>
        </pc:sldMkLst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3222305550" sldId="266"/>
        </pc:sldMkLst>
      </pc:sldChg>
      <pc:sldChg chg="addSp delSp modSp add mod modTransition delAnim modAnim">
        <pc:chgData name="Johann Bock Severin" userId="3b36179260fc8001" providerId="LiveId" clId="{548266E9-750B-444D-80A9-D85489583505}" dt="2023-06-14T06:53:53.536" v="3059"/>
        <pc:sldMkLst>
          <pc:docMk/>
          <pc:sldMk cId="260093706" sldId="267"/>
        </pc:sldMkLst>
        <pc:spChg chg="add mod">
          <ac:chgData name="Johann Bock Severin" userId="3b36179260fc8001" providerId="LiveId" clId="{548266E9-750B-444D-80A9-D85489583505}" dt="2023-06-13T10:00:38.426" v="2752" actId="20577"/>
          <ac:spMkLst>
            <pc:docMk/>
            <pc:sldMk cId="260093706" sldId="267"/>
            <ac:spMk id="2" creationId="{34671FDA-25B2-F31F-CE59-E0A8BCD4F21C}"/>
          </ac:spMkLst>
        </pc:spChg>
        <pc:spChg chg="add mod">
          <ac:chgData name="Johann Bock Severin" userId="3b36179260fc8001" providerId="LiveId" clId="{548266E9-750B-444D-80A9-D85489583505}" dt="2023-06-13T09:49:57.237" v="2444" actId="20577"/>
          <ac:spMkLst>
            <pc:docMk/>
            <pc:sldMk cId="260093706" sldId="267"/>
            <ac:spMk id="3" creationId="{EE287FD9-B7AF-2DDB-CAD9-DFE7294ED433}"/>
          </ac:spMkLst>
        </pc:spChg>
        <pc:spChg chg="del">
          <ac:chgData name="Johann Bock Severin" userId="3b36179260fc8001" providerId="LiveId" clId="{548266E9-750B-444D-80A9-D85489583505}" dt="2023-06-13T09:46:20.975" v="2105" actId="478"/>
          <ac:spMkLst>
            <pc:docMk/>
            <pc:sldMk cId="260093706" sldId="267"/>
            <ac:spMk id="10" creationId="{56257191-37C1-E98F-B6C7-CC96A7A3B67B}"/>
          </ac:spMkLst>
        </pc:spChg>
        <pc:grpChg chg="del mod">
          <ac:chgData name="Johann Bock Severin" userId="3b36179260fc8001" providerId="LiveId" clId="{548266E9-750B-444D-80A9-D85489583505}" dt="2023-06-13T10:00:10.055" v="2730"/>
          <ac:grpSpMkLst>
            <pc:docMk/>
            <pc:sldMk cId="260093706" sldId="267"/>
            <ac:grpSpMk id="8" creationId="{148F6986-C013-F48D-240D-0ACDB314A6E1}"/>
          </ac:grpSpMkLst>
        </pc:grpChg>
        <pc:grpChg chg="del mod">
          <ac:chgData name="Johann Bock Severin" userId="3b36179260fc8001" providerId="LiveId" clId="{548266E9-750B-444D-80A9-D85489583505}" dt="2023-06-13T10:01:03.679" v="2772"/>
          <ac:grpSpMkLst>
            <pc:docMk/>
            <pc:sldMk cId="260093706" sldId="267"/>
            <ac:grpSpMk id="18" creationId="{0FC92A51-6788-B49A-6640-9241C1A41181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25" creationId="{CA8FDC2A-0177-CE14-44FA-B151F1D450B1}"/>
          </ac:grpSpMkLst>
        </pc:grpChg>
        <pc:grpChg chg="del mod">
          <ac:chgData name="Johann Bock Severin" userId="3b36179260fc8001" providerId="LiveId" clId="{548266E9-750B-444D-80A9-D85489583505}" dt="2023-06-13T10:01:08.476" v="2780"/>
          <ac:grpSpMkLst>
            <pc:docMk/>
            <pc:sldMk cId="260093706" sldId="267"/>
            <ac:grpSpMk id="29" creationId="{F30E51EF-0F82-F7BD-294D-B869F01DCEFF}"/>
          </ac:grpSpMkLst>
        </pc:grpChg>
        <pc:grpChg chg="del mod">
          <ac:chgData name="Johann Bock Severin" userId="3b36179260fc8001" providerId="LiveId" clId="{548266E9-750B-444D-80A9-D85489583505}" dt="2023-06-13T10:01:14.072" v="2789"/>
          <ac:grpSpMkLst>
            <pc:docMk/>
            <pc:sldMk cId="260093706" sldId="267"/>
            <ac:grpSpMk id="35" creationId="{13326397-3281-A9FE-46EF-4993482612CE}"/>
          </ac:grpSpMkLst>
        </pc:grpChg>
        <pc:grpChg chg="del mod">
          <ac:chgData name="Johann Bock Severin" userId="3b36179260fc8001" providerId="LiveId" clId="{548266E9-750B-444D-80A9-D85489583505}" dt="2023-06-13T10:01:20" v="2802"/>
          <ac:grpSpMkLst>
            <pc:docMk/>
            <pc:sldMk cId="260093706" sldId="267"/>
            <ac:grpSpMk id="41" creationId="{0A6613E3-0436-A76E-840B-964EE577E8F4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47" creationId="{D4DB1D40-EEF6-4EC5-3225-CA4F84CBD31A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51" creationId="{EB5E3B2B-1397-80B7-4F86-1CE41309E830}"/>
          </ac:grpSpMkLst>
        </pc:grpChg>
        <pc:grpChg chg="del mod">
          <ac:chgData name="Johann Bock Severin" userId="3b36179260fc8001" providerId="LiveId" clId="{548266E9-750B-444D-80A9-D85489583505}" dt="2023-06-13T10:01:50.137" v="2825"/>
          <ac:grpSpMkLst>
            <pc:docMk/>
            <pc:sldMk cId="260093706" sldId="267"/>
            <ac:grpSpMk id="61" creationId="{3C06B13B-5D98-509D-33BB-A377C27F6617}"/>
          </ac:grpSpMkLst>
        </pc:grpChg>
        <pc:grpChg chg="del mod">
          <ac:chgData name="Johann Bock Severin" userId="3b36179260fc8001" providerId="LiveId" clId="{548266E9-750B-444D-80A9-D85489583505}" dt="2023-06-13T10:01:52.620" v="2827"/>
          <ac:grpSpMkLst>
            <pc:docMk/>
            <pc:sldMk cId="260093706" sldId="267"/>
            <ac:grpSpMk id="64" creationId="{1CD1CB10-A020-969F-D533-B6D6000FAE48}"/>
          </ac:grpSpMkLst>
        </pc:grpChg>
        <pc:grpChg chg="del mod">
          <ac:chgData name="Johann Bock Severin" userId="3b36179260fc8001" providerId="LiveId" clId="{548266E9-750B-444D-80A9-D85489583505}" dt="2023-06-13T10:01:54.639" v="2831"/>
          <ac:grpSpMkLst>
            <pc:docMk/>
            <pc:sldMk cId="260093706" sldId="267"/>
            <ac:grpSpMk id="66" creationId="{64BB726D-EDEA-20AC-F311-3D91FFE187AF}"/>
          </ac:grpSpMkLst>
        </pc:grpChg>
        <pc:grpChg chg="del mod">
          <ac:chgData name="Johann Bock Severin" userId="3b36179260fc8001" providerId="LiveId" clId="{548266E9-750B-444D-80A9-D85489583505}" dt="2023-06-13T10:02:09.029" v="2846"/>
          <ac:grpSpMkLst>
            <pc:docMk/>
            <pc:sldMk cId="260093706" sldId="267"/>
            <ac:grpSpMk id="70" creationId="{25B2235C-0A14-BBB3-2219-1414A52735B7}"/>
          </ac:grpSpMkLst>
        </pc:grpChg>
        <pc:grpChg chg="del mod">
          <ac:chgData name="Johann Bock Severin" userId="3b36179260fc8001" providerId="LiveId" clId="{548266E9-750B-444D-80A9-D85489583505}" dt="2023-06-13T10:02:09.029" v="2846"/>
          <ac:grpSpMkLst>
            <pc:docMk/>
            <pc:sldMk cId="260093706" sldId="267"/>
            <ac:grpSpMk id="75" creationId="{1813F8ED-4F02-2F75-C496-A21EF9E5E783}"/>
          </ac:grpSpMkLst>
        </pc:grpChg>
        <pc:grpChg chg="del mod">
          <ac:chgData name="Johann Bock Severin" userId="3b36179260fc8001" providerId="LiveId" clId="{548266E9-750B-444D-80A9-D85489583505}" dt="2023-06-13T10:02:13" v="2853"/>
          <ac:grpSpMkLst>
            <pc:docMk/>
            <pc:sldMk cId="260093706" sldId="267"/>
            <ac:grpSpMk id="85" creationId="{E98A2F6F-1E88-43BF-B3A8-C8F1D31BD83B}"/>
          </ac:grpSpMkLst>
        </pc:grpChg>
        <pc:grpChg chg="del mod">
          <ac:chgData name="Johann Bock Severin" userId="3b36179260fc8001" providerId="LiveId" clId="{548266E9-750B-444D-80A9-D85489583505}" dt="2023-06-13T10:02:16.412" v="2861"/>
          <ac:grpSpMkLst>
            <pc:docMk/>
            <pc:sldMk cId="260093706" sldId="267"/>
            <ac:grpSpMk id="92" creationId="{726192AF-D6CE-3F57-2E6E-B27F72D17C2C}"/>
          </ac:grpSpMkLst>
        </pc:grpChg>
        <pc:grpChg chg="del mod">
          <ac:chgData name="Johann Bock Severin" userId="3b36179260fc8001" providerId="LiveId" clId="{548266E9-750B-444D-80A9-D85489583505}" dt="2023-06-13T10:02:35.721" v="2873"/>
          <ac:grpSpMkLst>
            <pc:docMk/>
            <pc:sldMk cId="260093706" sldId="267"/>
            <ac:grpSpMk id="98" creationId="{E5AB79D4-FFA6-71B6-F2BB-3BAD26A2A3C0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104" creationId="{8267E941-9CEC-283C-EE25-41EE15A36FEA}"/>
          </ac:grpSpMkLst>
        </pc:grpChg>
        <pc:grpChg chg="del mod">
          <ac:chgData name="Johann Bock Severin" userId="3b36179260fc8001" providerId="LiveId" clId="{548266E9-750B-444D-80A9-D85489583505}" dt="2023-06-13T10:02:37.336" v="2877"/>
          <ac:grpSpMkLst>
            <pc:docMk/>
            <pc:sldMk cId="260093706" sldId="267"/>
            <ac:grpSpMk id="107" creationId="{0B2D5ADD-1CDF-66C5-FEB0-64955BA952E8}"/>
          </ac:grpSpMkLst>
        </pc:grpChg>
        <pc:grpChg chg="del mod">
          <ac:chgData name="Johann Bock Severin" userId="3b36179260fc8001" providerId="LiveId" clId="{548266E9-750B-444D-80A9-D85489583505}" dt="2023-06-13T10:02:40.076" v="2882"/>
          <ac:grpSpMkLst>
            <pc:docMk/>
            <pc:sldMk cId="260093706" sldId="267"/>
            <ac:grpSpMk id="111" creationId="{5EBB029F-7CBB-537C-B5AD-1138F6BDAD50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116" creationId="{E336FABE-A81C-4627-99A2-0A0B738BE47F}"/>
          </ac:grpSpMkLst>
        </pc:grpChg>
        <pc:grpChg chg="del mod">
          <ac:chgData name="Johann Bock Severin" userId="3b36179260fc8001" providerId="LiveId" clId="{548266E9-750B-444D-80A9-D85489583505}" dt="2023-06-13T10:02:52.912" v="2912"/>
          <ac:grpSpMkLst>
            <pc:docMk/>
            <pc:sldMk cId="260093706" sldId="267"/>
            <ac:grpSpMk id="125" creationId="{E695F547-4020-8F01-281C-276AFC40C85B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138" creationId="{17D0BBB6-DE0E-52C3-DCEF-267F8FFCD5B4}"/>
          </ac:grpSpMkLst>
        </pc:grpChg>
        <pc:grpChg chg="del mod">
          <ac:chgData name="Johann Bock Severin" userId="3b36179260fc8001" providerId="LiveId" clId="{548266E9-750B-444D-80A9-D85489583505}" dt="2023-06-13T10:03:14.140" v="2924"/>
          <ac:grpSpMkLst>
            <pc:docMk/>
            <pc:sldMk cId="260093706" sldId="267"/>
            <ac:grpSpMk id="147" creationId="{B40256A0-0899-4B47-5E9B-705994DE75B9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148" creationId="{318AFF8B-F651-BDB0-8B61-FA82098DDFEF}"/>
          </ac:grpSpMkLst>
        </pc:grpChg>
        <pc:grpChg chg="del mod">
          <ac:chgData name="Johann Bock Severin" userId="3b36179260fc8001" providerId="LiveId" clId="{548266E9-750B-444D-80A9-D85489583505}" dt="2023-06-13T10:04:23.463" v="2941"/>
          <ac:grpSpMkLst>
            <pc:docMk/>
            <pc:sldMk cId="260093706" sldId="267"/>
            <ac:grpSpMk id="151" creationId="{2115C55A-E26A-20FC-3770-E3827538347B}"/>
          </ac:grpSpMkLst>
        </pc:grpChg>
        <pc:grpChg chg="del mod">
          <ac:chgData name="Johann Bock Severin" userId="3b36179260fc8001" providerId="LiveId" clId="{548266E9-750B-444D-80A9-D85489583505}" dt="2023-06-13T10:03:24.026" v="2931"/>
          <ac:grpSpMkLst>
            <pc:docMk/>
            <pc:sldMk cId="260093706" sldId="267"/>
            <ac:grpSpMk id="156" creationId="{D7CAE3A1-DCB2-40B4-848E-C3EEBBB7915E}"/>
          </ac:grpSpMkLst>
        </pc:grpChg>
        <pc:grpChg chg="del mod">
          <ac:chgData name="Johann Bock Severin" userId="3b36179260fc8001" providerId="LiveId" clId="{548266E9-750B-444D-80A9-D85489583505}" dt="2023-06-13T10:04:23.463" v="2941"/>
          <ac:grpSpMkLst>
            <pc:docMk/>
            <pc:sldMk cId="260093706" sldId="267"/>
            <ac:grpSpMk id="158" creationId="{05ADD9D1-2257-5516-FE02-F883E38672B6}"/>
          </ac:grpSpMkLst>
        </pc:grpChg>
        <pc:grpChg chg="del mod">
          <ac:chgData name="Johann Bock Severin" userId="3b36179260fc8001" providerId="LiveId" clId="{548266E9-750B-444D-80A9-D85489583505}" dt="2023-06-13T10:04:23.463" v="2941"/>
          <ac:grpSpMkLst>
            <pc:docMk/>
            <pc:sldMk cId="260093706" sldId="267"/>
            <ac:grpSpMk id="162" creationId="{DA8E3648-1034-F0C7-04A1-D4A3E00A1F47}"/>
          </ac:grpSpMkLst>
        </pc:grpChg>
        <pc:grpChg chg="del mod">
          <ac:chgData name="Johann Bock Severin" userId="3b36179260fc8001" providerId="LiveId" clId="{548266E9-750B-444D-80A9-D85489583505}" dt="2023-06-13T10:04:27.442" v="2948"/>
          <ac:grpSpMkLst>
            <pc:docMk/>
            <pc:sldMk cId="260093706" sldId="267"/>
            <ac:grpSpMk id="166" creationId="{E002E183-CAEA-1A3D-6F38-95D73DF0E656}"/>
          </ac:grpSpMkLst>
        </pc:grpChg>
        <pc:grpChg chg="del mod">
          <ac:chgData name="Johann Bock Severin" userId="3b36179260fc8001" providerId="LiveId" clId="{548266E9-750B-444D-80A9-D85489583505}" dt="2023-06-13T10:04:47.944" v="2958"/>
          <ac:grpSpMkLst>
            <pc:docMk/>
            <pc:sldMk cId="260093706" sldId="267"/>
            <ac:grpSpMk id="173" creationId="{DD8C14FC-16B6-366C-C241-5575B1408FD0}"/>
          </ac:grpSpMkLst>
        </pc:grpChg>
        <pc:grpChg chg="del mod">
          <ac:chgData name="Johann Bock Severin" userId="3b36179260fc8001" providerId="LiveId" clId="{548266E9-750B-444D-80A9-D85489583505}" dt="2023-06-13T10:04:53.208" v="2961"/>
          <ac:grpSpMkLst>
            <pc:docMk/>
            <pc:sldMk cId="260093706" sldId="267"/>
            <ac:grpSpMk id="182" creationId="{B8997FB3-08D7-A7D1-2E2A-56577C45C508}"/>
          </ac:grpSpMkLst>
        </pc:grpChg>
        <pc:grpChg chg="del mod">
          <ac:chgData name="Johann Bock Severin" userId="3b36179260fc8001" providerId="LiveId" clId="{548266E9-750B-444D-80A9-D85489583505}" dt="2023-06-13T12:18:41.966" v="2962" actId="478"/>
          <ac:grpSpMkLst>
            <pc:docMk/>
            <pc:sldMk cId="260093706" sldId="267"/>
            <ac:grpSpMk id="185" creationId="{D2014CA6-9A06-4BFC-2F8C-D5E4BD533295}"/>
          </ac:grpSpMkLst>
        </pc:grpChg>
        <pc:inkChg chg="add del mod">
          <ac:chgData name="Johann Bock Severin" userId="3b36179260fc8001" providerId="LiveId" clId="{548266E9-750B-444D-80A9-D85489583505}" dt="2023-06-13T10:00:10.055" v="2731"/>
          <ac:inkMkLst>
            <pc:docMk/>
            <pc:sldMk cId="260093706" sldId="267"/>
            <ac:inkMk id="4" creationId="{BF722617-B3B6-166B-F665-809625BD51A8}"/>
          </ac:inkMkLst>
        </pc:inkChg>
        <pc:inkChg chg="add del mod">
          <ac:chgData name="Johann Bock Severin" userId="3b36179260fc8001" providerId="LiveId" clId="{548266E9-750B-444D-80A9-D85489583505}" dt="2023-06-13T10:00:10.055" v="2730"/>
          <ac:inkMkLst>
            <pc:docMk/>
            <pc:sldMk cId="260093706" sldId="267"/>
            <ac:inkMk id="5" creationId="{CC635D34-5116-58A5-0E00-F4E6A1336DF3}"/>
          </ac:inkMkLst>
        </pc:inkChg>
        <pc:inkChg chg="add del mod">
          <ac:chgData name="Johann Bock Severin" userId="3b36179260fc8001" providerId="LiveId" clId="{548266E9-750B-444D-80A9-D85489583505}" dt="2023-06-13T10:00:10.054" v="2729"/>
          <ac:inkMkLst>
            <pc:docMk/>
            <pc:sldMk cId="260093706" sldId="267"/>
            <ac:inkMk id="6" creationId="{0C084918-E4DE-18C5-151E-FBB8193869B6}"/>
          </ac:inkMkLst>
        </pc:inkChg>
        <pc:inkChg chg="add del">
          <ac:chgData name="Johann Bock Severin" userId="3b36179260fc8001" providerId="LiveId" clId="{548266E9-750B-444D-80A9-D85489583505}" dt="2023-06-13T10:00:52.174" v="2756"/>
          <ac:inkMkLst>
            <pc:docMk/>
            <pc:sldMk cId="260093706" sldId="267"/>
            <ac:inkMk id="10" creationId="{B9C877EC-563C-B32A-C6B3-0541AA5F09F9}"/>
          </ac:inkMkLst>
        </pc:inkChg>
        <pc:inkChg chg="add del">
          <ac:chgData name="Johann Bock Severin" userId="3b36179260fc8001" providerId="LiveId" clId="{548266E9-750B-444D-80A9-D85489583505}" dt="2023-06-13T10:00:52.175" v="2758"/>
          <ac:inkMkLst>
            <pc:docMk/>
            <pc:sldMk cId="260093706" sldId="267"/>
            <ac:inkMk id="11" creationId="{F25369EC-7214-821E-1BAE-A36C8CEB5D79}"/>
          </ac:inkMkLst>
        </pc:inkChg>
        <pc:inkChg chg="add del">
          <ac:chgData name="Johann Bock Severin" userId="3b36179260fc8001" providerId="LiveId" clId="{548266E9-750B-444D-80A9-D85489583505}" dt="2023-06-13T10:00:52.175" v="2757"/>
          <ac:inkMkLst>
            <pc:docMk/>
            <pc:sldMk cId="260093706" sldId="267"/>
            <ac:inkMk id="12" creationId="{79D2072E-4325-1185-FA60-6D5C2028D821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13" creationId="{AA0FD0F0-A27D-51BF-2195-0CAADA9D7E58}"/>
          </ac:inkMkLst>
        </pc:inkChg>
        <pc:inkChg chg="del">
          <ac:chgData name="Johann Bock Severin" userId="3b36179260fc8001" providerId="LiveId" clId="{548266E9-750B-444D-80A9-D85489583505}" dt="2023-06-13T09:46:13.023" v="2099" actId="478"/>
          <ac:inkMkLst>
            <pc:docMk/>
            <pc:sldMk cId="260093706" sldId="267"/>
            <ac:inkMk id="13" creationId="{FBA8E8F4-2A19-068A-7272-8444C632BA7F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14" creationId="{530D4C3D-2AD1-D1C1-11CA-943B819A7A47}"/>
          </ac:inkMkLst>
        </pc:inkChg>
        <pc:inkChg chg="del">
          <ac:chgData name="Johann Bock Severin" userId="3b36179260fc8001" providerId="LiveId" clId="{548266E9-750B-444D-80A9-D85489583505}" dt="2023-06-13T09:46:14.036" v="2100" actId="478"/>
          <ac:inkMkLst>
            <pc:docMk/>
            <pc:sldMk cId="260093706" sldId="267"/>
            <ac:inkMk id="14" creationId="{5C2CBC3A-4137-4F02-D9B5-AEFF2D723C79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15" creationId="{CF6F8D1E-7B13-1EBD-111C-D258924A20D5}"/>
          </ac:inkMkLst>
        </pc:inkChg>
        <pc:inkChg chg="del">
          <ac:chgData name="Johann Bock Severin" userId="3b36179260fc8001" providerId="LiveId" clId="{548266E9-750B-444D-80A9-D85489583505}" dt="2023-06-13T09:46:17.716" v="2104" actId="478"/>
          <ac:inkMkLst>
            <pc:docMk/>
            <pc:sldMk cId="260093706" sldId="267"/>
            <ac:inkMk id="16" creationId="{A8B8172E-2C46-1A8C-9DB9-F8CFB842E608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16" creationId="{F4BEAFD2-6730-C0A7-6FA9-281902B7EAE6}"/>
          </ac:inkMkLst>
        </pc:inkChg>
        <pc:inkChg chg="add del">
          <ac:chgData name="Johann Bock Severin" userId="3b36179260fc8001" providerId="LiveId" clId="{548266E9-750B-444D-80A9-D85489583505}" dt="2023-06-13T10:00:59.978" v="2764"/>
          <ac:inkMkLst>
            <pc:docMk/>
            <pc:sldMk cId="260093706" sldId="267"/>
            <ac:inkMk id="17" creationId="{AD112C05-40D2-F4B8-F24A-CD65FCEC3188}"/>
          </ac:inkMkLst>
        </pc:inkChg>
        <pc:inkChg chg="del">
          <ac:chgData name="Johann Bock Severin" userId="3b36179260fc8001" providerId="LiveId" clId="{548266E9-750B-444D-80A9-D85489583505}" dt="2023-06-13T09:46:09.792" v="2098" actId="478"/>
          <ac:inkMkLst>
            <pc:docMk/>
            <pc:sldMk cId="260093706" sldId="267"/>
            <ac:inkMk id="18" creationId="{C8E67F85-743D-D70B-D40E-38822CC66D37}"/>
          </ac:inkMkLst>
        </pc:inkChg>
        <pc:inkChg chg="del">
          <ac:chgData name="Johann Bock Severin" userId="3b36179260fc8001" providerId="LiveId" clId="{548266E9-750B-444D-80A9-D85489583505}" dt="2023-06-13T09:46:14.805" v="2101" actId="478"/>
          <ac:inkMkLst>
            <pc:docMk/>
            <pc:sldMk cId="260093706" sldId="267"/>
            <ac:inkMk id="19" creationId="{AE553181-8466-6E09-4F25-D9D73213072A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19" creationId="{DC538ECE-18AF-2E0A-A2D9-554C67CB6552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20" creationId="{C72B3C5F-4D96-210A-8AD0-6FCC6A9E7BE1}"/>
          </ac:inkMkLst>
        </pc:inkChg>
        <pc:inkChg chg="del">
          <ac:chgData name="Johann Bock Severin" userId="3b36179260fc8001" providerId="LiveId" clId="{548266E9-750B-444D-80A9-D85489583505}" dt="2023-06-13T09:46:09.792" v="2098" actId="478"/>
          <ac:inkMkLst>
            <pc:docMk/>
            <pc:sldMk cId="260093706" sldId="267"/>
            <ac:inkMk id="20" creationId="{DBC45140-C0ED-5B6F-2CBE-4723C638CE75}"/>
          </ac:inkMkLst>
        </pc:inkChg>
        <pc:inkChg chg="del">
          <ac:chgData name="Johann Bock Severin" userId="3b36179260fc8001" providerId="LiveId" clId="{548266E9-750B-444D-80A9-D85489583505}" dt="2023-06-13T09:46:16.218" v="2102" actId="478"/>
          <ac:inkMkLst>
            <pc:docMk/>
            <pc:sldMk cId="260093706" sldId="267"/>
            <ac:inkMk id="21" creationId="{192AE4AF-F53B-071D-EC1A-1CB533F065E5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21" creationId="{6CAC3E6F-77D3-259B-35BC-981D2462C69A}"/>
          </ac:inkMkLst>
        </pc:inkChg>
        <pc:inkChg chg="add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22" creationId="{0BFF5FF3-A338-C5D8-0743-C3C92FF2F57A}"/>
          </ac:inkMkLst>
        </pc:inkChg>
        <pc:inkChg chg="del">
          <ac:chgData name="Johann Bock Severin" userId="3b36179260fc8001" providerId="LiveId" clId="{548266E9-750B-444D-80A9-D85489583505}" dt="2023-06-13T09:46:09.792" v="2098" actId="478"/>
          <ac:inkMkLst>
            <pc:docMk/>
            <pc:sldMk cId="260093706" sldId="267"/>
            <ac:inkMk id="22" creationId="{5B6941B9-E25C-24C8-B5F1-D80480FAB849}"/>
          </ac:inkMkLst>
        </pc:inkChg>
        <pc:inkChg chg="del">
          <ac:chgData name="Johann Bock Severin" userId="3b36179260fc8001" providerId="LiveId" clId="{548266E9-750B-444D-80A9-D85489583505}" dt="2023-06-13T09:46:09.792" v="2098" actId="478"/>
          <ac:inkMkLst>
            <pc:docMk/>
            <pc:sldMk cId="260093706" sldId="267"/>
            <ac:inkMk id="23" creationId="{5971BB57-79A8-DF3E-1E40-C093A0E990EC}"/>
          </ac:inkMkLst>
        </pc:inkChg>
        <pc:inkChg chg="add del mod">
          <ac:chgData name="Johann Bock Severin" userId="3b36179260fc8001" providerId="LiveId" clId="{548266E9-750B-444D-80A9-D85489583505}" dt="2023-06-13T10:01:05.009" v="2775"/>
          <ac:inkMkLst>
            <pc:docMk/>
            <pc:sldMk cId="260093706" sldId="267"/>
            <ac:inkMk id="23" creationId="{DF4E0D2C-8BFF-3481-763D-581771001DFA}"/>
          </ac:inkMkLst>
        </pc:inkChg>
        <pc:inkChg chg="add del mod">
          <ac:chgData name="Johann Bock Severin" userId="3b36179260fc8001" providerId="LiveId" clId="{548266E9-750B-444D-80A9-D85489583505}" dt="2023-06-13T10:01:05.009" v="2774"/>
          <ac:inkMkLst>
            <pc:docMk/>
            <pc:sldMk cId="260093706" sldId="267"/>
            <ac:inkMk id="24" creationId="{4D89F541-F4BF-4852-0A18-E833332688F0}"/>
          </ac:inkMkLst>
        </pc:inkChg>
        <pc:inkChg chg="del">
          <ac:chgData name="Johann Bock Severin" userId="3b36179260fc8001" providerId="LiveId" clId="{548266E9-750B-444D-80A9-D85489583505}" dt="2023-06-13T09:46:16.756" v="2103" actId="478"/>
          <ac:inkMkLst>
            <pc:docMk/>
            <pc:sldMk cId="260093706" sldId="267"/>
            <ac:inkMk id="24" creationId="{B109638E-A1EA-8DA9-E0AA-EA3B2AC8EF31}"/>
          </ac:inkMkLst>
        </pc:inkChg>
        <pc:inkChg chg="add del">
          <ac:chgData name="Johann Bock Severin" userId="3b36179260fc8001" providerId="LiveId" clId="{548266E9-750B-444D-80A9-D85489583505}" dt="2023-06-13T10:01:05.009" v="2776"/>
          <ac:inkMkLst>
            <pc:docMk/>
            <pc:sldMk cId="260093706" sldId="267"/>
            <ac:inkMk id="26" creationId="{8AB4C316-37BF-68A8-A334-17B6F06DE578}"/>
          </ac:inkMkLst>
        </pc:inkChg>
        <pc:inkChg chg="add del mod">
          <ac:chgData name="Johann Bock Severin" userId="3b36179260fc8001" providerId="LiveId" clId="{548266E9-750B-444D-80A9-D85489583505}" dt="2023-06-13T10:01:08.476" v="2781"/>
          <ac:inkMkLst>
            <pc:docMk/>
            <pc:sldMk cId="260093706" sldId="267"/>
            <ac:inkMk id="27" creationId="{6DB971EB-E6E6-C038-8D31-CD3087EDE703}"/>
          </ac:inkMkLst>
        </pc:inkChg>
        <pc:inkChg chg="add del mod">
          <ac:chgData name="Johann Bock Severin" userId="3b36179260fc8001" providerId="LiveId" clId="{548266E9-750B-444D-80A9-D85489583505}" dt="2023-06-13T10:01:08.476" v="2780"/>
          <ac:inkMkLst>
            <pc:docMk/>
            <pc:sldMk cId="260093706" sldId="267"/>
            <ac:inkMk id="28" creationId="{C807ECCD-8C35-B453-D204-000165D51335}"/>
          </ac:inkMkLst>
        </pc:inkChg>
        <pc:inkChg chg="add del mod">
          <ac:chgData name="Johann Bock Severin" userId="3b36179260fc8001" providerId="LiveId" clId="{548266E9-750B-444D-80A9-D85489583505}" dt="2023-06-13T10:01:14.072" v="2789"/>
          <ac:inkMkLst>
            <pc:docMk/>
            <pc:sldMk cId="260093706" sldId="267"/>
            <ac:inkMk id="30" creationId="{6131F513-1A43-1444-B778-6E6B70112C35}"/>
          </ac:inkMkLst>
        </pc:inkChg>
        <pc:inkChg chg="add del mod">
          <ac:chgData name="Johann Bock Severin" userId="3b36179260fc8001" providerId="LiveId" clId="{548266E9-750B-444D-80A9-D85489583505}" dt="2023-06-13T10:01:14.072" v="2788"/>
          <ac:inkMkLst>
            <pc:docMk/>
            <pc:sldMk cId="260093706" sldId="267"/>
            <ac:inkMk id="31" creationId="{2B41BE85-1A11-38DC-7D43-1B8C4370D361}"/>
          </ac:inkMkLst>
        </pc:inkChg>
        <pc:inkChg chg="add del mod">
          <ac:chgData name="Johann Bock Severin" userId="3b36179260fc8001" providerId="LiveId" clId="{548266E9-750B-444D-80A9-D85489583505}" dt="2023-06-13T10:01:14.072" v="2790"/>
          <ac:inkMkLst>
            <pc:docMk/>
            <pc:sldMk cId="260093706" sldId="267"/>
            <ac:inkMk id="32" creationId="{F0A98D90-C95A-10BE-8CE8-67D9421CCF8B}"/>
          </ac:inkMkLst>
        </pc:inkChg>
        <pc:inkChg chg="add del mod">
          <ac:chgData name="Johann Bock Severin" userId="3b36179260fc8001" providerId="LiveId" clId="{548266E9-750B-444D-80A9-D85489583505}" dt="2023-06-13T10:01:14.072" v="2787"/>
          <ac:inkMkLst>
            <pc:docMk/>
            <pc:sldMk cId="260093706" sldId="267"/>
            <ac:inkMk id="34" creationId="{F6BD8CA0-981A-BBD1-BB0F-7D8E24EE7406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36" creationId="{8AF9F2AB-21D9-3CAA-9D73-2A8786F0DA9C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37" creationId="{DE454CB6-D12F-B41B-2409-83394B758CF1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38" creationId="{2F91661B-8425-B39A-EF0F-0F23301518C1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39" creationId="{F066094F-F86F-F772-FD27-DAE9EE5F4FE8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40" creationId="{50B49E16-EF77-9591-7C11-606FEA3DEF40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42" creationId="{A5753E0A-6E73-B279-60EC-C93DCFE27488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43" creationId="{784E80C8-2C50-D521-27C4-A5FD80FB9BEB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44" creationId="{A70F74A0-3A34-6673-DD3A-985FC957175B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45" creationId="{1E6CEC38-4DDA-59E5-DC5E-F9523F16DEF7}"/>
          </ac:inkMkLst>
        </pc:inkChg>
        <pc:inkChg chg="add mod">
          <ac:chgData name="Johann Bock Severin" userId="3b36179260fc8001" providerId="LiveId" clId="{548266E9-750B-444D-80A9-D85489583505}" dt="2023-06-13T10:01:20" v="2802"/>
          <ac:inkMkLst>
            <pc:docMk/>
            <pc:sldMk cId="260093706" sldId="267"/>
            <ac:inkMk id="46" creationId="{828E4A2C-C11C-2C68-23DA-BB479AA33AD8}"/>
          </ac:inkMkLst>
        </pc:inkChg>
        <pc:inkChg chg="add del">
          <ac:chgData name="Johann Bock Severin" userId="3b36179260fc8001" providerId="LiveId" clId="{548266E9-750B-444D-80A9-D85489583505}" dt="2023-06-13T10:01:24.685" v="2805"/>
          <ac:inkMkLst>
            <pc:docMk/>
            <pc:sldMk cId="260093706" sldId="267"/>
            <ac:inkMk id="48" creationId="{19A55FED-07AF-C87E-B841-EB9D62C1E07C}"/>
          </ac:inkMkLst>
        </pc:inkChg>
        <pc:inkChg chg="add mod">
          <ac:chgData name="Johann Bock Severin" userId="3b36179260fc8001" providerId="LiveId" clId="{548266E9-750B-444D-80A9-D85489583505}" dt="2023-06-13T10:01:26.673" v="2808"/>
          <ac:inkMkLst>
            <pc:docMk/>
            <pc:sldMk cId="260093706" sldId="267"/>
            <ac:inkMk id="49" creationId="{08AF9BFF-2807-DFBD-9622-6BAC6C785441}"/>
          </ac:inkMkLst>
        </pc:inkChg>
        <pc:inkChg chg="add mod">
          <ac:chgData name="Johann Bock Severin" userId="3b36179260fc8001" providerId="LiveId" clId="{548266E9-750B-444D-80A9-D85489583505}" dt="2023-06-13T10:01:26.673" v="2808"/>
          <ac:inkMkLst>
            <pc:docMk/>
            <pc:sldMk cId="260093706" sldId="267"/>
            <ac:inkMk id="50" creationId="{08123EBC-1BD1-A8DB-23D0-470A43214098}"/>
          </ac:inkMkLst>
        </pc:inkChg>
        <pc:inkChg chg="add del">
          <ac:chgData name="Johann Bock Severin" userId="3b36179260fc8001" providerId="LiveId" clId="{548266E9-750B-444D-80A9-D85489583505}" dt="2023-06-13T10:01:34.069" v="2816"/>
          <ac:inkMkLst>
            <pc:docMk/>
            <pc:sldMk cId="260093706" sldId="267"/>
            <ac:inkMk id="52" creationId="{5A97BB75-4075-DB86-F32B-26C25AF19B7E}"/>
          </ac:inkMkLst>
        </pc:inkChg>
        <pc:inkChg chg="add del">
          <ac:chgData name="Johann Bock Severin" userId="3b36179260fc8001" providerId="LiveId" clId="{548266E9-750B-444D-80A9-D85489583505}" dt="2023-06-13T10:01:34.068" v="2813"/>
          <ac:inkMkLst>
            <pc:docMk/>
            <pc:sldMk cId="260093706" sldId="267"/>
            <ac:inkMk id="53" creationId="{B336D1FA-98B7-E78C-56B9-6EC4C085FC08}"/>
          </ac:inkMkLst>
        </pc:inkChg>
        <pc:inkChg chg="add del">
          <ac:chgData name="Johann Bock Severin" userId="3b36179260fc8001" providerId="LiveId" clId="{548266E9-750B-444D-80A9-D85489583505}" dt="2023-06-13T10:01:34.069" v="2814"/>
          <ac:inkMkLst>
            <pc:docMk/>
            <pc:sldMk cId="260093706" sldId="267"/>
            <ac:inkMk id="54" creationId="{18820DCC-1217-685F-457B-091956B5385A}"/>
          </ac:inkMkLst>
        </pc:inkChg>
        <pc:inkChg chg="add del">
          <ac:chgData name="Johann Bock Severin" userId="3b36179260fc8001" providerId="LiveId" clId="{548266E9-750B-444D-80A9-D85489583505}" dt="2023-06-13T10:01:34.069" v="2815"/>
          <ac:inkMkLst>
            <pc:docMk/>
            <pc:sldMk cId="260093706" sldId="267"/>
            <ac:inkMk id="55" creationId="{FD2D2CD3-B2DA-322C-D4A2-895BFDE936B4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56" creationId="{C6783432-548C-BF9C-46AE-46E5B20DF8E1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57" creationId="{13BD75F7-C0A5-5F9F-819C-B18B00426BAB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58" creationId="{6DF6B066-BC28-54BE-A65C-16EE07660EA5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59" creationId="{3786ACDE-18FC-7397-DE71-4ACDF32B64A7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60" creationId="{62B339C7-51E6-3102-F799-47635AC694D7}"/>
          </ac:inkMkLst>
        </pc:inkChg>
        <pc:inkChg chg="add del mod">
          <ac:chgData name="Johann Bock Severin" userId="3b36179260fc8001" providerId="LiveId" clId="{548266E9-750B-444D-80A9-D85489583505}" dt="2023-06-13T10:02:28.074" v="2864"/>
          <ac:inkMkLst>
            <pc:docMk/>
            <pc:sldMk cId="260093706" sldId="267"/>
            <ac:inkMk id="62" creationId="{293FDBFA-81CC-CA28-EA2F-59072EE8C010}"/>
          </ac:inkMkLst>
        </pc:inkChg>
        <pc:inkChg chg="add del mod">
          <ac:chgData name="Johann Bock Severin" userId="3b36179260fc8001" providerId="LiveId" clId="{548266E9-750B-444D-80A9-D85489583505}" dt="2023-06-13T10:02:28.075" v="2865"/>
          <ac:inkMkLst>
            <pc:docMk/>
            <pc:sldMk cId="260093706" sldId="267"/>
            <ac:inkMk id="63" creationId="{16091142-C6EF-F784-35FB-AE296779069E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65" creationId="{58C5D506-8CFB-2463-990B-0D100736DCA2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67" creationId="{068484F7-F1FD-FDD1-B032-3DBF12EBD157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68" creationId="{E5A02BA6-148C-F811-A752-2908C5C3851A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69" creationId="{4A9EB7E0-FB2F-A8C3-F8A5-F378BFAC0404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71" creationId="{5001588D-6823-46C5-E250-DEEB37210472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72" creationId="{FB05DEED-404F-1EDF-0938-EB6D4A6332C0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73" creationId="{53815255-2F12-2A00-68C6-3A9EC2413BC1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74" creationId="{A7AE37E6-A6FA-EF87-80BD-F1574EFBC165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76" creationId="{2C647140-99A1-7C73-BF7D-61243AFBDBBC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77" creationId="{28237436-2D5A-124A-E423-01F2EF6DB8D2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78" creationId="{3F218F16-BB44-7BAD-33A8-596551C126A6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79" creationId="{17879ADA-4E08-3ED0-6DE1-437A797B92BC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0" creationId="{68473F5C-9A4D-7F25-7CEE-E9D712A05AF9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1" creationId="{FE200214-CC08-F6EF-75DB-E5D2E5D6FAF4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2" creationId="{F9D8B419-5DBC-A7A3-D0C2-044DD0801DFE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3" creationId="{1C6ED949-0618-FCBE-FB83-B252434FCCA0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4" creationId="{18801307-615F-C003-03C9-110F4098A644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6" creationId="{61EC7812-CE84-53EC-8FBD-6A8E07D97ACB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7" creationId="{B6803AA8-482A-0480-7FEA-33C8495A1D89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8" creationId="{824C31D1-98DF-ABF3-DC4F-2B3179C9E589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89" creationId="{D86D7D3B-BA87-0E1B-7121-C9814FAD403B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90" creationId="{9FF6B369-4DDB-E5E1-31E5-0BAA38330FE7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91" creationId="{33BF6AD6-6891-B76F-A062-5B4211A83B08}"/>
          </ac:inkMkLst>
        </pc:inkChg>
        <pc:inkChg chg="add del">
          <ac:chgData name="Johann Bock Severin" userId="3b36179260fc8001" providerId="LiveId" clId="{548266E9-750B-444D-80A9-D85489583505}" dt="2023-06-13T10:02:14.102" v="2857"/>
          <ac:inkMkLst>
            <pc:docMk/>
            <pc:sldMk cId="260093706" sldId="267"/>
            <ac:inkMk id="93" creationId="{D9D1D493-A02C-2CE0-EFE2-1FA76D486DA2}"/>
          </ac:inkMkLst>
        </pc:inkChg>
        <pc:inkChg chg="add del">
          <ac:chgData name="Johann Bock Severin" userId="3b36179260fc8001" providerId="LiveId" clId="{548266E9-750B-444D-80A9-D85489583505}" dt="2023-06-13T10:02:14.102" v="2856"/>
          <ac:inkMkLst>
            <pc:docMk/>
            <pc:sldMk cId="260093706" sldId="267"/>
            <ac:inkMk id="94" creationId="{54E54910-8B9B-EF96-5E07-73787B6B2DF2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95" creationId="{B0693D0E-D8E0-4149-7A45-A157EFFFEC55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96" creationId="{DFF46C6F-125A-1BFB-0E17-03B9A09B4719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97" creationId="{13C148E7-5DCD-891F-6970-30238E4C11D9}"/>
          </ac:inkMkLst>
        </pc:inkChg>
        <pc:inkChg chg="add del">
          <ac:chgData name="Johann Bock Severin" userId="3b36179260fc8001" providerId="LiveId" clId="{548266E9-750B-444D-80A9-D85489583505}" dt="2023-06-13T10:02:27.441" v="2863"/>
          <ac:inkMkLst>
            <pc:docMk/>
            <pc:sldMk cId="260093706" sldId="267"/>
            <ac:inkMk id="99" creationId="{0203BC16-B36D-7433-2574-75E9318E5016}"/>
          </ac:inkMkLst>
        </pc:inkChg>
        <pc:inkChg chg="add mod">
          <ac:chgData name="Johann Bock Severin" userId="3b36179260fc8001" providerId="LiveId" clId="{548266E9-750B-444D-80A9-D85489583505}" dt="2023-06-13T10:02:30.956" v="2870"/>
          <ac:inkMkLst>
            <pc:docMk/>
            <pc:sldMk cId="260093706" sldId="267"/>
            <ac:inkMk id="100" creationId="{9D6628D2-ABDC-6BEE-0B80-6B032CF8EA48}"/>
          </ac:inkMkLst>
        </pc:inkChg>
        <pc:inkChg chg="add mod">
          <ac:chgData name="Johann Bock Severin" userId="3b36179260fc8001" providerId="LiveId" clId="{548266E9-750B-444D-80A9-D85489583505}" dt="2023-06-13T10:02:30.956" v="2870"/>
          <ac:inkMkLst>
            <pc:docMk/>
            <pc:sldMk cId="260093706" sldId="267"/>
            <ac:inkMk id="101" creationId="{7A969D8C-C3CB-8EFC-8D04-3DBF2A44B0CF}"/>
          </ac:inkMkLst>
        </pc:inkChg>
        <pc:inkChg chg="add mod">
          <ac:chgData name="Johann Bock Severin" userId="3b36179260fc8001" providerId="LiveId" clId="{548266E9-750B-444D-80A9-D85489583505}" dt="2023-06-13T10:02:30.956" v="2870"/>
          <ac:inkMkLst>
            <pc:docMk/>
            <pc:sldMk cId="260093706" sldId="267"/>
            <ac:inkMk id="102" creationId="{7FD71718-A18B-0A4C-6EB8-E57A973ABA9B}"/>
          </ac:inkMkLst>
        </pc:inkChg>
        <pc:inkChg chg="add del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03" creationId="{9D5E3014-DB86-48E8-C298-4DD239D8838A}"/>
          </ac:inkMkLst>
        </pc:inkChg>
        <pc:inkChg chg="add del mod">
          <ac:chgData name="Johann Bock Severin" userId="3b36179260fc8001" providerId="LiveId" clId="{548266E9-750B-444D-80A9-D85489583505}" dt="2023-06-13T10:02:42.349" v="2884"/>
          <ac:inkMkLst>
            <pc:docMk/>
            <pc:sldMk cId="260093706" sldId="267"/>
            <ac:inkMk id="105" creationId="{1945BC8A-F4B5-5C81-9F9C-85A7F1F3F150}"/>
          </ac:inkMkLst>
        </pc:inkChg>
        <pc:inkChg chg="add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106" creationId="{01719159-3D46-989F-8880-19D253CFAEB0}"/>
          </ac:inkMkLst>
        </pc:inkChg>
        <pc:inkChg chg="add del mod">
          <ac:chgData name="Johann Bock Severin" userId="3b36179260fc8001" providerId="LiveId" clId="{548266E9-750B-444D-80A9-D85489583505}" dt="2023-06-13T10:02:42.348" v="2883"/>
          <ac:inkMkLst>
            <pc:docMk/>
            <pc:sldMk cId="260093706" sldId="267"/>
            <ac:inkMk id="108" creationId="{299D6670-AF3C-38BB-7E6E-4CE99CA4E53B}"/>
          </ac:inkMkLst>
        </pc:inkChg>
        <pc:inkChg chg="add del mod">
          <ac:chgData name="Johann Bock Severin" userId="3b36179260fc8001" providerId="LiveId" clId="{548266E9-750B-444D-80A9-D85489583505}" dt="2023-06-13T10:02:42.351" v="2889"/>
          <ac:inkMkLst>
            <pc:docMk/>
            <pc:sldMk cId="260093706" sldId="267"/>
            <ac:inkMk id="109" creationId="{E8C0ECC6-791F-9795-C609-95E3372280B1}"/>
          </ac:inkMkLst>
        </pc:inkChg>
        <pc:inkChg chg="add del mod">
          <ac:chgData name="Johann Bock Severin" userId="3b36179260fc8001" providerId="LiveId" clId="{548266E9-750B-444D-80A9-D85489583505}" dt="2023-06-13T10:02:42.351" v="2890"/>
          <ac:inkMkLst>
            <pc:docMk/>
            <pc:sldMk cId="260093706" sldId="267"/>
            <ac:inkMk id="110" creationId="{110B8032-CF6F-FFC9-598B-A242469F8B3A}"/>
          </ac:inkMkLst>
        </pc:inkChg>
        <pc:inkChg chg="add del mod">
          <ac:chgData name="Johann Bock Severin" userId="3b36179260fc8001" providerId="LiveId" clId="{548266E9-750B-444D-80A9-D85489583505}" dt="2023-06-13T10:02:42.349" v="2885"/>
          <ac:inkMkLst>
            <pc:docMk/>
            <pc:sldMk cId="260093706" sldId="267"/>
            <ac:inkMk id="112" creationId="{E55AB8FB-4DC5-1E02-0840-8466D755FF8B}"/>
          </ac:inkMkLst>
        </pc:inkChg>
        <pc:inkChg chg="add del mod">
          <ac:chgData name="Johann Bock Severin" userId="3b36179260fc8001" providerId="LiveId" clId="{548266E9-750B-444D-80A9-D85489583505}" dt="2023-06-13T10:02:42.351" v="2888"/>
          <ac:inkMkLst>
            <pc:docMk/>
            <pc:sldMk cId="260093706" sldId="267"/>
            <ac:inkMk id="113" creationId="{44F96D8D-B0B8-33B3-F666-324A69AF2920}"/>
          </ac:inkMkLst>
        </pc:inkChg>
        <pc:inkChg chg="add del mod">
          <ac:chgData name="Johann Bock Severin" userId="3b36179260fc8001" providerId="LiveId" clId="{548266E9-750B-444D-80A9-D85489583505}" dt="2023-06-13T10:02:42.349" v="2886"/>
          <ac:inkMkLst>
            <pc:docMk/>
            <pc:sldMk cId="260093706" sldId="267"/>
            <ac:inkMk id="114" creationId="{DED1DBB4-D6A7-7CD6-4A38-C2D29EE3C5E6}"/>
          </ac:inkMkLst>
        </pc:inkChg>
        <pc:inkChg chg="add del mod">
          <ac:chgData name="Johann Bock Severin" userId="3b36179260fc8001" providerId="LiveId" clId="{548266E9-750B-444D-80A9-D85489583505}" dt="2023-06-13T10:02:42.349" v="2887"/>
          <ac:inkMkLst>
            <pc:docMk/>
            <pc:sldMk cId="260093706" sldId="267"/>
            <ac:inkMk id="115" creationId="{34656DF9-D6FF-E666-B23A-DB126734F719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17" creationId="{17A8A67E-1CE1-87C5-E4FB-55B04FE92FA7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18" creationId="{0EC206E7-762D-79E8-AF0D-66D6771870FA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19" creationId="{7E1AFB47-4878-F699-D492-F56C7D20F799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0" creationId="{64732645-FE83-46F1-6987-51FF53C548E3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1" creationId="{AB2F0383-C53C-1305-A734-0D2CCD3B328F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2" creationId="{CC956B45-C144-7ED1-A37A-AE188FE1D05F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3" creationId="{34DC3FA4-817B-AFAC-7556-62CCE478C529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4" creationId="{F0CCEAB2-22C6-2EFC-88A7-6CC1EA968DE8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6" creationId="{788DCBBC-5040-A0E6-3C93-82A99CD42229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7" creationId="{6B90030B-AD0B-16D0-78B8-5E3686283F13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8" creationId="{09E6BCE8-86B4-CB33-1504-81F147E644BC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29" creationId="{23CB2A09-9BFF-1E46-3A35-C0805E1B9022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0" creationId="{DAEFB95E-9264-AF23-5DF5-EF1CA1EA1EC3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1" creationId="{187CAD17-4AEE-CCEF-BFCE-4FB34C6D93AF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2" creationId="{5CFB2AF4-DD63-4F89-DCB8-2F7CABF0176D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3" creationId="{9CE1AC30-74DD-AA48-0455-812002F4D1CC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4" creationId="{695B8B11-C846-2988-B426-94B357C246AC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5" creationId="{ADCF1A6E-D221-FE3E-253C-CA2FE90A2D74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6" creationId="{F54997A3-8822-F0D9-85A4-4CCE34CAA59F}"/>
          </ac:inkMkLst>
        </pc:inkChg>
        <pc:inkChg chg="add mod">
          <ac:chgData name="Johann Bock Severin" userId="3b36179260fc8001" providerId="LiveId" clId="{548266E9-750B-444D-80A9-D85489583505}" dt="2023-06-13T10:02:52.912" v="2912"/>
          <ac:inkMkLst>
            <pc:docMk/>
            <pc:sldMk cId="260093706" sldId="267"/>
            <ac:inkMk id="137" creationId="{E47114EB-0EDE-044D-87A7-51ADBCC4024B}"/>
          </ac:inkMkLst>
        </pc:inkChg>
        <pc:inkChg chg="add mod">
          <ac:chgData name="Johann Bock Severin" userId="3b36179260fc8001" providerId="LiveId" clId="{548266E9-750B-444D-80A9-D85489583505}" dt="2023-06-13T10:03:12.567" v="2921"/>
          <ac:inkMkLst>
            <pc:docMk/>
            <pc:sldMk cId="260093706" sldId="267"/>
            <ac:inkMk id="139" creationId="{0B423E16-8132-3655-A63F-B64DA318A5C0}"/>
          </ac:inkMkLst>
        </pc:inkChg>
        <pc:inkChg chg="add mod">
          <ac:chgData name="Johann Bock Severin" userId="3b36179260fc8001" providerId="LiveId" clId="{548266E9-750B-444D-80A9-D85489583505}" dt="2023-06-13T10:03:12.567" v="2921"/>
          <ac:inkMkLst>
            <pc:docMk/>
            <pc:sldMk cId="260093706" sldId="267"/>
            <ac:inkMk id="140" creationId="{676A821D-500D-0539-3530-B0DA1ADE3828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41" creationId="{ED870A21-E62D-7D35-ECF7-1C00AF7CAE61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42" creationId="{D8CEB226-68BA-9254-5990-92643FB8ABF5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43" creationId="{F59E939F-D6E0-BB8C-79B6-D7C2A32BB298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44" creationId="{E262B910-770B-C410-3469-CE5CD06416A5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45" creationId="{AC209B91-7DEF-69D3-298A-8E76F0D448E0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46" creationId="{1AB9ADA9-821E-E76E-D3FC-860164156F1D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49" creationId="{53446197-AEA3-65BC-CB6C-A1A9B1E0E50A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50" creationId="{D44E3C5A-F525-3E57-E47C-0F52EBD72D73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52" creationId="{50BFF3C1-4BAF-8D44-78F8-13603E7FFD7D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53" creationId="{3501891A-EDBF-ED6C-07D7-046E690B8E92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54" creationId="{F3A00813-FF89-DF79-6AFB-8E7F2030AC49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55" creationId="{79C14385-8306-B332-058C-5FFCFE25C84F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57" creationId="{4CDEDD1B-5F12-CA9D-7DE0-4F5115E2A452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59" creationId="{8CA1EDF8-C9B3-F325-751C-B322DECF1007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60" creationId="{74ECD66C-D467-BB44-176C-91C9222B1E1A}"/>
          </ac:inkMkLst>
        </pc:inkChg>
        <pc:inkChg chg="add del mod">
          <ac:chgData name="Johann Bock Severin" userId="3b36179260fc8001" providerId="LiveId" clId="{548266E9-750B-444D-80A9-D85489583505}" dt="2023-06-13T10:04:11.203" v="2937"/>
          <ac:inkMkLst>
            <pc:docMk/>
            <pc:sldMk cId="260093706" sldId="267"/>
            <ac:inkMk id="161" creationId="{171C405C-7FB8-37AE-260F-4CC90562B343}"/>
          </ac:inkMkLst>
        </pc:inkChg>
        <pc:inkChg chg="add">
          <ac:chgData name="Johann Bock Severin" userId="3b36179260fc8001" providerId="LiveId" clId="{548266E9-750B-444D-80A9-D85489583505}" dt="2023-06-13T10:04:09.288" v="2936" actId="9405"/>
          <ac:inkMkLst>
            <pc:docMk/>
            <pc:sldMk cId="260093706" sldId="267"/>
            <ac:inkMk id="163" creationId="{FB5AFFEF-06C0-4EFF-F6EC-0560CD7CC5DF}"/>
          </ac:inkMkLst>
        </pc:inkChg>
        <pc:inkChg chg="add del">
          <ac:chgData name="Johann Bock Severin" userId="3b36179260fc8001" providerId="LiveId" clId="{548266E9-750B-444D-80A9-D85489583505}" dt="2023-06-13T10:04:31.373" v="2949"/>
          <ac:inkMkLst>
            <pc:docMk/>
            <pc:sldMk cId="260093706" sldId="267"/>
            <ac:inkMk id="164" creationId="{70327581-3246-E203-E014-9F71944E7320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65" creationId="{AB0DF4B2-7D23-19B4-5785-F741437A67D3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67" creationId="{5CFB16DB-3ADB-DFBD-75A1-3C6A17DA12D8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68" creationId="{AD4EDC65-DD55-3D62-D012-83A906E92C9A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69" creationId="{E7190582-583E-8F99-F404-F0BA5FE051D0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70" creationId="{568C7C17-5EAA-4A05-9065-D6024ED4B32F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71" creationId="{5DEFE6C9-DD0E-2824-477F-E6C8A03EB27E}"/>
          </ac:inkMkLst>
        </pc:inkChg>
        <pc:inkChg chg="add del mod">
          <ac:chgData name="Johann Bock Severin" userId="3b36179260fc8001" providerId="LiveId" clId="{548266E9-750B-444D-80A9-D85489583505}" dt="2023-06-13T12:18:41.966" v="2962" actId="478"/>
          <ac:inkMkLst>
            <pc:docMk/>
            <pc:sldMk cId="260093706" sldId="267"/>
            <ac:inkMk id="172" creationId="{3A16BD9C-926B-3EB5-0C77-97BD9396F37D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74" creationId="{694B0C0B-A95A-78A5-C511-F2F5FFE1E779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75" creationId="{FFADF403-006F-EDFB-5223-ADBD70C31509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76" creationId="{7AB87847-8219-11AD-2E70-AE100B34F7B7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77" creationId="{2FBB5654-4F65-BAF3-C2EC-B9B36845E1A3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78" creationId="{C39018EE-11AD-5554-2A07-27A064F054CC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79" creationId="{D2C48726-7F04-7F92-53B6-59830B554A16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80" creationId="{D58B506F-DAE5-AD53-A3F8-2DD5D04C49B7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81" creationId="{ED37BBBC-8D52-BB8C-1A25-A6CA115AE8BC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83" creationId="{AE74CA97-D086-7598-30C9-BF93DBF120AA}"/>
          </ac:inkMkLst>
        </pc:inkChg>
        <pc:inkChg chg="add mod">
          <ac:chgData name="Johann Bock Severin" userId="3b36179260fc8001" providerId="LiveId" clId="{548266E9-750B-444D-80A9-D85489583505}" dt="2023-06-13T10:04:53.208" v="2961"/>
          <ac:inkMkLst>
            <pc:docMk/>
            <pc:sldMk cId="260093706" sldId="267"/>
            <ac:inkMk id="184" creationId="{C01520D4-D77D-A40F-2086-CA7FD06F21B1}"/>
          </ac:inkMkLst>
        </pc:inkChg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2673098155" sldId="267"/>
        </pc:sldMkLst>
      </pc:sldChg>
      <pc:sldChg chg="add del">
        <pc:chgData name="Johann Bock Severin" userId="3b36179260fc8001" providerId="LiveId" clId="{548266E9-750B-444D-80A9-D85489583505}" dt="2023-06-13T09:11:40.421" v="921"/>
        <pc:sldMkLst>
          <pc:docMk/>
          <pc:sldMk cId="2701350810" sldId="267"/>
        </pc:sldMkLst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1481335134" sldId="268"/>
        </pc:sldMkLst>
      </pc:sldChg>
      <pc:sldChg chg="addSp delSp modSp add mod delAnim">
        <pc:chgData name="Johann Bock Severin" userId="3b36179260fc8001" providerId="LiveId" clId="{548266E9-750B-444D-80A9-D85489583505}" dt="2023-06-14T06:49:24.077" v="3056" actId="1076"/>
        <pc:sldMkLst>
          <pc:docMk/>
          <pc:sldMk cId="2028945038" sldId="268"/>
        </pc:sldMkLst>
        <pc:spChg chg="mod">
          <ac:chgData name="Johann Bock Severin" userId="3b36179260fc8001" providerId="LiveId" clId="{548266E9-750B-444D-80A9-D85489583505}" dt="2023-06-14T06:47:27.013" v="2993" actId="20577"/>
          <ac:spMkLst>
            <pc:docMk/>
            <pc:sldMk cId="2028945038" sldId="268"/>
            <ac:spMk id="10" creationId="{F8F09972-594F-D355-23DB-5BE78F530E18}"/>
          </ac:spMkLst>
        </pc:spChg>
        <pc:spChg chg="add del mod">
          <ac:chgData name="Johann Bock Severin" userId="3b36179260fc8001" providerId="LiveId" clId="{548266E9-750B-444D-80A9-D85489583505}" dt="2023-06-14T06:48:17.015" v="2998"/>
          <ac:spMkLst>
            <pc:docMk/>
            <pc:sldMk cId="2028945038" sldId="268"/>
            <ac:spMk id="11" creationId="{71B74CC2-12C6-E585-89C2-C8FCD20C6AAD}"/>
          </ac:spMkLst>
        </pc:spChg>
        <pc:spChg chg="del">
          <ac:chgData name="Johann Bock Severin" userId="3b36179260fc8001" providerId="LiveId" clId="{548266E9-750B-444D-80A9-D85489583505}" dt="2023-06-14T06:48:38.984" v="2999"/>
          <ac:spMkLst>
            <pc:docMk/>
            <pc:sldMk cId="2028945038" sldId="268"/>
            <ac:spMk id="12" creationId="{B1A8078E-FD29-7144-C1A6-9CE292E74CF9}"/>
          </ac:spMkLst>
        </pc:spChg>
        <pc:spChg chg="del">
          <ac:chgData name="Johann Bock Severin" userId="3b36179260fc8001" providerId="LiveId" clId="{548266E9-750B-444D-80A9-D85489583505}" dt="2023-06-14T06:48:38.984" v="2999"/>
          <ac:spMkLst>
            <pc:docMk/>
            <pc:sldMk cId="2028945038" sldId="268"/>
            <ac:spMk id="13" creationId="{8683E14D-2BE9-4830-5C56-FB63CB428AD5}"/>
          </ac:spMkLst>
        </pc:spChg>
        <pc:spChg chg="add mod">
          <ac:chgData name="Johann Bock Severin" userId="3b36179260fc8001" providerId="LiveId" clId="{548266E9-750B-444D-80A9-D85489583505}" dt="2023-06-14T06:49:24.077" v="3056" actId="1076"/>
          <ac:spMkLst>
            <pc:docMk/>
            <pc:sldMk cId="2028945038" sldId="268"/>
            <ac:spMk id="14" creationId="{12915411-0483-4CF4-AFC7-D60402BB1B84}"/>
          </ac:spMkLst>
        </pc:spChg>
        <pc:picChg chg="del">
          <ac:chgData name="Johann Bock Severin" userId="3b36179260fc8001" providerId="LiveId" clId="{548266E9-750B-444D-80A9-D85489583505}" dt="2023-06-14T06:47:17.655" v="2983" actId="478"/>
          <ac:picMkLst>
            <pc:docMk/>
            <pc:sldMk cId="2028945038" sldId="268"/>
            <ac:picMk id="3" creationId="{9AD0D8FF-B820-1ACD-7A94-359C0FC8ECAE}"/>
          </ac:picMkLst>
        </pc:picChg>
        <pc:picChg chg="add mod">
          <ac:chgData name="Johann Bock Severin" userId="3b36179260fc8001" providerId="LiveId" clId="{548266E9-750B-444D-80A9-D85489583505}" dt="2023-06-14T06:47:51.581" v="2995" actId="1076"/>
          <ac:picMkLst>
            <pc:docMk/>
            <pc:sldMk cId="2028945038" sldId="268"/>
            <ac:picMk id="4" creationId="{1069E8E3-9162-4ABA-F71A-CCFB53436F4F}"/>
          </ac:picMkLst>
        </pc:picChg>
      </pc:sldChg>
      <pc:sldChg chg="add del">
        <pc:chgData name="Johann Bock Severin" userId="3b36179260fc8001" providerId="LiveId" clId="{548266E9-750B-444D-80A9-D85489583505}" dt="2023-06-13T09:46:23.438" v="2107"/>
        <pc:sldMkLst>
          <pc:docMk/>
          <pc:sldMk cId="2920823483" sldId="268"/>
        </pc:sldMkLst>
      </pc:sldChg>
      <pc:sldChg chg="add del">
        <pc:chgData name="Johann Bock Severin" userId="3b36179260fc8001" providerId="LiveId" clId="{548266E9-750B-444D-80A9-D85489583505}" dt="2023-06-13T09:11:40.421" v="921"/>
        <pc:sldMkLst>
          <pc:docMk/>
          <pc:sldMk cId="3464228542" sldId="268"/>
        </pc:sldMkLst>
      </pc:sldChg>
      <pc:sldChg chg="add del">
        <pc:chgData name="Johann Bock Severin" userId="3b36179260fc8001" providerId="LiveId" clId="{548266E9-750B-444D-80A9-D85489583505}" dt="2023-06-13T09:11:40.421" v="921"/>
        <pc:sldMkLst>
          <pc:docMk/>
          <pc:sldMk cId="1072166046" sldId="269"/>
        </pc:sldMkLst>
      </pc:sldChg>
      <pc:sldChg chg="add del">
        <pc:chgData name="Johann Bock Severin" userId="3b36179260fc8001" providerId="LiveId" clId="{548266E9-750B-444D-80A9-D85489583505}" dt="2023-06-12T09:56:25.982" v="7" actId="47"/>
        <pc:sldMkLst>
          <pc:docMk/>
          <pc:sldMk cId="2086785683" sldId="269"/>
        </pc:sldMkLst>
      </pc:sldChg>
      <pc:sldChg chg="addSp delSp modSp add del mod delAnim">
        <pc:chgData name="Johann Bock Severin" userId="3b36179260fc8001" providerId="LiveId" clId="{548266E9-750B-444D-80A9-D85489583505}" dt="2023-06-14T10:14:39.090" v="3449" actId="47"/>
        <pc:sldMkLst>
          <pc:docMk/>
          <pc:sldMk cId="3472123915" sldId="269"/>
        </pc:sldMkLst>
        <pc:spChg chg="del">
          <ac:chgData name="Johann Bock Severin" userId="3b36179260fc8001" providerId="LiveId" clId="{548266E9-750B-444D-80A9-D85489583505}" dt="2023-06-14T06:55:09.502" v="3062" actId="478"/>
          <ac:spMkLst>
            <pc:docMk/>
            <pc:sldMk cId="3472123915" sldId="269"/>
            <ac:spMk id="2" creationId="{34671FDA-25B2-F31F-CE59-E0A8BCD4F21C}"/>
          </ac:spMkLst>
        </pc:spChg>
        <pc:spChg chg="del">
          <ac:chgData name="Johann Bock Severin" userId="3b36179260fc8001" providerId="LiveId" clId="{548266E9-750B-444D-80A9-D85489583505}" dt="2023-06-14T06:55:03.346" v="3061" actId="478"/>
          <ac:spMkLst>
            <pc:docMk/>
            <pc:sldMk cId="3472123915" sldId="269"/>
            <ac:spMk id="3" creationId="{EE287FD9-B7AF-2DDB-CAD9-DFE7294ED433}"/>
          </ac:spMkLst>
        </pc:spChg>
        <pc:spChg chg="add mod">
          <ac:chgData name="Johann Bock Severin" userId="3b36179260fc8001" providerId="LiveId" clId="{548266E9-750B-444D-80A9-D85489583505}" dt="2023-06-14T06:58:07.161" v="3124" actId="164"/>
          <ac:spMkLst>
            <pc:docMk/>
            <pc:sldMk cId="3472123915" sldId="269"/>
            <ac:spMk id="6" creationId="{4D58CEF1-E8FE-20EA-7981-DC1E5E62F504}"/>
          </ac:spMkLst>
        </pc:spChg>
        <pc:spChg chg="add mod">
          <ac:chgData name="Johann Bock Severin" userId="3b36179260fc8001" providerId="LiveId" clId="{548266E9-750B-444D-80A9-D85489583505}" dt="2023-06-14T06:58:07.161" v="3124" actId="164"/>
          <ac:spMkLst>
            <pc:docMk/>
            <pc:sldMk cId="3472123915" sldId="269"/>
            <ac:spMk id="8" creationId="{C2BDE6BE-9666-6199-97BD-43013943D24C}"/>
          </ac:spMkLst>
        </pc:spChg>
        <pc:spChg chg="del">
          <ac:chgData name="Johann Bock Severin" userId="3b36179260fc8001" providerId="LiveId" clId="{548266E9-750B-444D-80A9-D85489583505}" dt="2023-06-14T06:55:03.346" v="3061" actId="478"/>
          <ac:spMkLst>
            <pc:docMk/>
            <pc:sldMk cId="3472123915" sldId="269"/>
            <ac:spMk id="9" creationId="{C0660757-6799-9E19-9089-43F4D416A2E3}"/>
          </ac:spMkLst>
        </pc:spChg>
        <pc:spChg chg="add mod">
          <ac:chgData name="Johann Bock Severin" userId="3b36179260fc8001" providerId="LiveId" clId="{548266E9-750B-444D-80A9-D85489583505}" dt="2023-06-14T06:58:07.161" v="3124" actId="164"/>
          <ac:spMkLst>
            <pc:docMk/>
            <pc:sldMk cId="3472123915" sldId="269"/>
            <ac:spMk id="10" creationId="{C1C51DE6-9D18-5C97-4878-1B24B2FC2F05}"/>
          </ac:spMkLst>
        </pc:spChg>
        <pc:spChg chg="add mod">
          <ac:chgData name="Johann Bock Severin" userId="3b36179260fc8001" providerId="LiveId" clId="{548266E9-750B-444D-80A9-D85489583505}" dt="2023-06-14T07:02:38.335" v="3444" actId="20577"/>
          <ac:spMkLst>
            <pc:docMk/>
            <pc:sldMk cId="3472123915" sldId="269"/>
            <ac:spMk id="12" creationId="{E4139BD0-94D0-0896-F3DA-04E2DE0AB05A}"/>
          </ac:spMkLst>
        </pc:spChg>
        <pc:grpChg chg="add mod">
          <ac:chgData name="Johann Bock Severin" userId="3b36179260fc8001" providerId="LiveId" clId="{548266E9-750B-444D-80A9-D85489583505}" dt="2023-06-14T06:58:10.147" v="3125" actId="1076"/>
          <ac:grpSpMkLst>
            <pc:docMk/>
            <pc:sldMk cId="3472123915" sldId="269"/>
            <ac:grpSpMk id="11" creationId="{959E2FC9-463B-7F26-36ED-9F061EF24B50}"/>
          </ac:grpSpMkLst>
        </pc:grpChg>
        <pc:picChg chg="add mod">
          <ac:chgData name="Johann Bock Severin" userId="3b36179260fc8001" providerId="LiveId" clId="{548266E9-750B-444D-80A9-D85489583505}" dt="2023-06-14T06:58:07.161" v="3124" actId="164"/>
          <ac:picMkLst>
            <pc:docMk/>
            <pc:sldMk cId="3472123915" sldId="269"/>
            <ac:picMk id="5" creationId="{95067B02-65FF-93C4-E751-9BB02C38AEFB}"/>
          </ac:picMkLst>
        </pc:picChg>
        <pc:picChg chg="del">
          <ac:chgData name="Johann Bock Severin" userId="3b36179260fc8001" providerId="LiveId" clId="{548266E9-750B-444D-80A9-D85489583505}" dt="2023-06-14T06:55:03.346" v="3061" actId="478"/>
          <ac:picMkLst>
            <pc:docMk/>
            <pc:sldMk cId="3472123915" sldId="269"/>
            <ac:picMk id="7" creationId="{D3E2C11E-2E05-F4F3-0FB7-54641737F919}"/>
          </ac:picMkLst>
        </pc:picChg>
      </pc:sldChg>
      <pc:sldChg chg="add del">
        <pc:chgData name="Johann Bock Severin" userId="3b36179260fc8001" providerId="LiveId" clId="{548266E9-750B-444D-80A9-D85489583505}" dt="2023-06-13T09:11:40.421" v="921"/>
        <pc:sldMkLst>
          <pc:docMk/>
          <pc:sldMk cId="545140987" sldId="270"/>
        </pc:sldMkLst>
      </pc:sldChg>
      <pc:sldChg chg="add del">
        <pc:chgData name="Johann Bock Severin" userId="3b36179260fc8001" providerId="LiveId" clId="{548266E9-750B-444D-80A9-D85489583505}" dt="2023-06-14T10:32:40.616" v="3450" actId="47"/>
        <pc:sldMkLst>
          <pc:docMk/>
          <pc:sldMk cId="2180467487" sldId="270"/>
        </pc:sldMkLst>
      </pc:sldChg>
      <pc:sldChg chg="add del">
        <pc:chgData name="Johann Bock Severin" userId="3b36179260fc8001" providerId="LiveId" clId="{548266E9-750B-444D-80A9-D85489583505}" dt="2023-06-14T10:14:33.219" v="3446" actId="47"/>
        <pc:sldMkLst>
          <pc:docMk/>
          <pc:sldMk cId="3776376340" sldId="270"/>
        </pc:sldMkLst>
      </pc:sldChg>
      <pc:sldChg chg="add">
        <pc:chgData name="Johann Bock Severin" userId="3b36179260fc8001" providerId="LiveId" clId="{548266E9-750B-444D-80A9-D85489583505}" dt="2023-06-14T10:14:37.786" v="3448"/>
        <pc:sldMkLst>
          <pc:docMk/>
          <pc:sldMk cId="4029034519" sldId="271"/>
        </pc:sldMkLst>
      </pc:sldChg>
      <pc:sldChg chg="delSp add mod">
        <pc:chgData name="Johann Bock Severin" userId="3b36179260fc8001" providerId="LiveId" clId="{548266E9-750B-444D-80A9-D85489583505}" dt="2023-06-14T11:13:48.203" v="3455" actId="478"/>
        <pc:sldMkLst>
          <pc:docMk/>
          <pc:sldMk cId="3722743832" sldId="272"/>
        </pc:sldMkLst>
        <pc:grpChg chg="del">
          <ac:chgData name="Johann Bock Severin" userId="3b36179260fc8001" providerId="LiveId" clId="{548266E9-750B-444D-80A9-D85489583505}" dt="2023-06-14T11:13:48.203" v="3455" actId="478"/>
          <ac:grpSpMkLst>
            <pc:docMk/>
            <pc:sldMk cId="3722743832" sldId="272"/>
            <ac:grpSpMk id="11" creationId="{959E2FC9-463B-7F26-36ED-9F061EF24B50}"/>
          </ac:grpSpMkLst>
        </pc:grpChg>
      </pc:sldChg>
      <pc:sldChg chg="addSp delSp modSp add mod">
        <pc:chgData name="Johann Bock Severin" userId="3b36179260fc8001" providerId="LiveId" clId="{548266E9-750B-444D-80A9-D85489583505}" dt="2023-06-14T11:13:57.982" v="3461"/>
        <pc:sldMkLst>
          <pc:docMk/>
          <pc:sldMk cId="3028654612" sldId="273"/>
        </pc:sldMkLst>
        <pc:spChg chg="del mod">
          <ac:chgData name="Johann Bock Severin" userId="3b36179260fc8001" providerId="LiveId" clId="{548266E9-750B-444D-80A9-D85489583505}" dt="2023-06-14T11:13:57.982" v="3461"/>
          <ac:spMkLst>
            <pc:docMk/>
            <pc:sldMk cId="3028654612" sldId="273"/>
            <ac:spMk id="12" creationId="{E4139BD0-94D0-0896-F3DA-04E2DE0AB05A}"/>
          </ac:spMkLst>
        </pc:spChg>
        <pc:grpChg chg="del">
          <ac:chgData name="Johann Bock Severin" userId="3b36179260fc8001" providerId="LiveId" clId="{548266E9-750B-444D-80A9-D85489583505}" dt="2023-06-14T11:13:52.356" v="3457" actId="478"/>
          <ac:grpSpMkLst>
            <pc:docMk/>
            <pc:sldMk cId="3028654612" sldId="273"/>
            <ac:grpSpMk id="11" creationId="{959E2FC9-463B-7F26-36ED-9F061EF24B50}"/>
          </ac:grpSpMkLst>
        </pc:grpChg>
        <pc:picChg chg="add mod">
          <ac:chgData name="Johann Bock Severin" userId="3b36179260fc8001" providerId="LiveId" clId="{548266E9-750B-444D-80A9-D85489583505}" dt="2023-06-14T11:13:52.568" v="3458"/>
          <ac:picMkLst>
            <pc:docMk/>
            <pc:sldMk cId="3028654612" sldId="273"/>
            <ac:picMk id="2" creationId="{62B5E0E5-61F6-F970-3097-F56E5CBAB2EB}"/>
          </ac:picMkLst>
        </pc:picChg>
      </pc:sldChg>
    </pc:docChg>
  </pc:docChgLst>
  <pc:docChgLst>
    <pc:chgData name="Johann Bock Severin" userId="3b36179260fc8001" providerId="LiveId" clId="{94D59B84-6FF3-41C2-90A2-9B2CA6C51653}"/>
    <pc:docChg chg="undo redo custSel addSld delSld modSld sldOrd">
      <pc:chgData name="Johann Bock Severin" userId="3b36179260fc8001" providerId="LiveId" clId="{94D59B84-6FF3-41C2-90A2-9B2CA6C51653}" dt="2023-05-24T12:36:35.613" v="1457"/>
      <pc:docMkLst>
        <pc:docMk/>
      </pc:docMkLst>
      <pc:sldChg chg="addSp delSp modSp mod">
        <pc:chgData name="Johann Bock Severin" userId="3b36179260fc8001" providerId="LiveId" clId="{94D59B84-6FF3-41C2-90A2-9B2CA6C51653}" dt="2023-05-24T12:36:35.613" v="1457"/>
        <pc:sldMkLst>
          <pc:docMk/>
          <pc:sldMk cId="1081971358" sldId="256"/>
        </pc:sldMkLst>
        <pc:spChg chg="add del mod">
          <ac:chgData name="Johann Bock Severin" userId="3b36179260fc8001" providerId="LiveId" clId="{94D59B84-6FF3-41C2-90A2-9B2CA6C51653}" dt="2023-05-24T10:26:57.159" v="211" actId="12084"/>
          <ac:spMkLst>
            <pc:docMk/>
            <pc:sldMk cId="1081971358" sldId="256"/>
            <ac:spMk id="2" creationId="{BE163612-2DB9-EB87-6695-A5AD84CA5E39}"/>
          </ac:spMkLst>
        </pc:spChg>
        <pc:spChg chg="del">
          <ac:chgData name="Johann Bock Severin" userId="3b36179260fc8001" providerId="LiveId" clId="{94D59B84-6FF3-41C2-90A2-9B2CA6C51653}" dt="2023-05-24T10:24:27.908" v="4" actId="478"/>
          <ac:spMkLst>
            <pc:docMk/>
            <pc:sldMk cId="1081971358" sldId="256"/>
            <ac:spMk id="4" creationId="{15884AAD-C6C1-F0EA-CC72-33E29168F9FA}"/>
          </ac:spMkLst>
        </pc:spChg>
        <pc:spChg chg="mod">
          <ac:chgData name="Johann Bock Severin" userId="3b36179260fc8001" providerId="LiveId" clId="{94D59B84-6FF3-41C2-90A2-9B2CA6C51653}" dt="2023-05-24T10:24:24.550" v="3" actId="20577"/>
          <ac:spMkLst>
            <pc:docMk/>
            <pc:sldMk cId="1081971358" sldId="256"/>
            <ac:spMk id="7" creationId="{19B8F91F-D835-2B65-F3E1-1318683CD06A}"/>
          </ac:spMkLst>
        </pc:spChg>
        <pc:spChg chg="add del mod">
          <ac:chgData name="Johann Bock Severin" userId="3b36179260fc8001" providerId="LiveId" clId="{94D59B84-6FF3-41C2-90A2-9B2CA6C51653}" dt="2023-05-24T10:29:15.016" v="258"/>
          <ac:spMkLst>
            <pc:docMk/>
            <pc:sldMk cId="1081971358" sldId="256"/>
            <ac:spMk id="8" creationId="{00596DFC-29B4-5893-54D9-86F34DEE9827}"/>
          </ac:spMkLst>
        </pc:spChg>
        <pc:spChg chg="add del mod">
          <ac:chgData name="Johann Bock Severin" userId="3b36179260fc8001" providerId="LiveId" clId="{94D59B84-6FF3-41C2-90A2-9B2CA6C51653}" dt="2023-05-24T10:30:36.337" v="360" actId="767"/>
          <ac:spMkLst>
            <pc:docMk/>
            <pc:sldMk cId="1081971358" sldId="256"/>
            <ac:spMk id="10" creationId="{C63F3BE3-7E05-2BAD-B51F-4F41A7C3C713}"/>
          </ac:spMkLst>
        </pc:spChg>
        <pc:graphicFrameChg chg="add del mod">
          <ac:chgData name="Johann Bock Severin" userId="3b36179260fc8001" providerId="LiveId" clId="{94D59B84-6FF3-41C2-90A2-9B2CA6C51653}" dt="2023-05-24T10:26:41.301" v="208" actId="12084"/>
          <ac:graphicFrameMkLst>
            <pc:docMk/>
            <pc:sldMk cId="1081971358" sldId="256"/>
            <ac:graphicFrameMk id="3" creationId="{61A9804B-B8DF-3217-734D-1133C15D317E}"/>
          </ac:graphicFrameMkLst>
        </pc:graphicFrameChg>
        <pc:graphicFrameChg chg="add mod">
          <ac:chgData name="Johann Bock Severin" userId="3b36179260fc8001" providerId="LiveId" clId="{94D59B84-6FF3-41C2-90A2-9B2CA6C51653}" dt="2023-05-24T12:36:35.613" v="1457"/>
          <ac:graphicFrameMkLst>
            <pc:docMk/>
            <pc:sldMk cId="1081971358" sldId="256"/>
            <ac:graphicFrameMk id="6" creationId="{7D4C5ED5-9A62-1923-381F-AB4823B33E51}"/>
          </ac:graphicFrameMkLst>
        </pc:graphicFrameChg>
        <pc:picChg chg="del">
          <ac:chgData name="Johann Bock Severin" userId="3b36179260fc8001" providerId="LiveId" clId="{94D59B84-6FF3-41C2-90A2-9B2CA6C51653}" dt="2023-05-24T10:24:27.908" v="4" actId="478"/>
          <ac:picMkLst>
            <pc:docMk/>
            <pc:sldMk cId="1081971358" sldId="256"/>
            <ac:picMk id="5" creationId="{647FF0EF-167D-9D25-2D6E-FD90D1047E5E}"/>
          </ac:picMkLst>
        </pc:picChg>
        <pc:picChg chg="del">
          <ac:chgData name="Johann Bock Severin" userId="3b36179260fc8001" providerId="LiveId" clId="{94D59B84-6FF3-41C2-90A2-9B2CA6C51653}" dt="2023-05-24T10:24:27.908" v="4" actId="478"/>
          <ac:picMkLst>
            <pc:docMk/>
            <pc:sldMk cId="1081971358" sldId="256"/>
            <ac:picMk id="9" creationId="{6EE9135E-1B3D-528B-35FD-A2FA2FE0C6FC}"/>
          </ac:picMkLst>
        </pc:picChg>
      </pc:sldChg>
      <pc:sldChg chg="addSp delSp modSp add del mod">
        <pc:chgData name="Johann Bock Severin" userId="3b36179260fc8001" providerId="LiveId" clId="{94D59B84-6FF3-41C2-90A2-9B2CA6C51653}" dt="2023-05-24T10:32:48.052" v="536" actId="47"/>
        <pc:sldMkLst>
          <pc:docMk/>
          <pc:sldMk cId="887722665" sldId="257"/>
        </pc:sldMkLst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3" creationId="{D8FB2CD1-2B7B-2163-DD37-6721A69891AA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4" creationId="{515EDFD1-2585-69C4-0007-37FFEFAC7E2E}"/>
          </ac:spMkLst>
        </pc:spChg>
        <pc:spChg chg="mod topLvl">
          <ac:chgData name="Johann Bock Severin" userId="3b36179260fc8001" providerId="LiveId" clId="{94D59B84-6FF3-41C2-90A2-9B2CA6C51653}" dt="2023-05-24T10:31:07.672" v="363" actId="165"/>
          <ac:spMkLst>
            <pc:docMk/>
            <pc:sldMk cId="887722665" sldId="257"/>
            <ac:spMk id="5" creationId="{558D63E7-9146-AB18-8516-461684FAAEDF}"/>
          </ac:spMkLst>
        </pc:spChg>
        <pc:spChg chg="mod topLvl">
          <ac:chgData name="Johann Bock Severin" userId="3b36179260fc8001" providerId="LiveId" clId="{94D59B84-6FF3-41C2-90A2-9B2CA6C51653}" dt="2023-05-24T10:31:07.672" v="363" actId="165"/>
          <ac:spMkLst>
            <pc:docMk/>
            <pc:sldMk cId="887722665" sldId="257"/>
            <ac:spMk id="8" creationId="{E62D21CE-27D0-7214-6DBB-78DEE67E8C41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9" creationId="{829045E7-D229-890A-3363-E2A9EB6ADD37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0" creationId="{A635BAC0-4999-9E2D-C970-269DC5ED0FCB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1" creationId="{A9826D83-71A3-A180-9AA8-5754CAFA82BC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2" creationId="{42837C03-610C-EC94-F878-0F3BC96D366F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3" creationId="{B63FD486-17CD-2B74-B996-1050804E0FD4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4" creationId="{7FC7BB10-03F7-FCB5-2584-2A3D2D0DF682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5" creationId="{A83C1724-3F24-B457-28A2-72A50F403D2D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6" creationId="{5AB4FA52-B02E-6DE8-22F1-00711B44DDFA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7" creationId="{A8ECB3B7-C10B-9793-C767-09B592414E44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8" creationId="{14F9EC05-AB54-36DF-82DF-A8EA945C2B23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9" creationId="{B76569B1-6E0B-0269-1FD6-09FEEAF7B026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0" creationId="{C14036DF-E288-1663-A85D-0E8CE9D6DD7F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1" creationId="{8E177821-247E-2A8D-04B2-A8332419FDAC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2" creationId="{6C3CBB33-8B14-4602-8D9F-FCCDF900AD52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3" creationId="{969238B7-1A15-8C3E-8FDB-0B0975B17A60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4" creationId="{171F9D71-23EA-7BFD-7F9D-625C1CE5B015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5" creationId="{AB745F28-D391-C971-4EB9-282DC53E3A82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6" creationId="{1BAE2FA8-8A50-94CD-DA98-8EB158BCFE37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7" creationId="{E4A89407-79C7-3E49-AF07-5B8403F518FB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8" creationId="{0B3A8E42-A3A8-9061-E1F2-AD448B73F8B5}"/>
          </ac:spMkLst>
        </pc:spChg>
        <pc:spChg chg="add del mod">
          <ac:chgData name="Johann Bock Severin" userId="3b36179260fc8001" providerId="LiveId" clId="{94D59B84-6FF3-41C2-90A2-9B2CA6C51653}" dt="2023-05-24T10:32:34.221" v="524" actId="767"/>
          <ac:spMkLst>
            <pc:docMk/>
            <pc:sldMk cId="887722665" sldId="257"/>
            <ac:spMk id="29" creationId="{273BF08C-50CE-C637-C021-B685DE9E9228}"/>
          </ac:spMkLst>
        </pc:spChg>
        <pc:grpChg chg="del mod">
          <ac:chgData name="Johann Bock Severin" userId="3b36179260fc8001" providerId="LiveId" clId="{94D59B84-6FF3-41C2-90A2-9B2CA6C51653}" dt="2023-05-24T10:31:07.672" v="363" actId="165"/>
          <ac:grpSpMkLst>
            <pc:docMk/>
            <pc:sldMk cId="887722665" sldId="257"/>
            <ac:grpSpMk id="2" creationId="{ECFCE757-3DD8-1A35-D475-DDA3855FE2C8}"/>
          </ac:grpSpMkLst>
        </pc:grpChg>
        <pc:graphicFrameChg chg="del">
          <ac:chgData name="Johann Bock Severin" userId="3b36179260fc8001" providerId="LiveId" clId="{94D59B84-6FF3-41C2-90A2-9B2CA6C51653}" dt="2023-05-24T10:30:58.991" v="362" actId="18245"/>
          <ac:graphicFrameMkLst>
            <pc:docMk/>
            <pc:sldMk cId="887722665" sldId="257"/>
            <ac:graphicFrameMk id="6" creationId="{7D4C5ED5-9A62-1923-381F-AB4823B33E51}"/>
          </ac:graphicFrameMkLst>
        </pc:graphicFrame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3179996495" sldId="257"/>
        </pc:sldMkLst>
      </pc:sldChg>
      <pc:sldChg chg="addSp delSp modSp add mod">
        <pc:chgData name="Johann Bock Severin" userId="3b36179260fc8001" providerId="LiveId" clId="{94D59B84-6FF3-41C2-90A2-9B2CA6C51653}" dt="2023-05-24T10:35:08.650" v="874" actId="14100"/>
        <pc:sldMkLst>
          <pc:docMk/>
          <pc:sldMk cId="1306840353" sldId="258"/>
        </pc:sldMkLst>
        <pc:spChg chg="add mod">
          <ac:chgData name="Johann Bock Severin" userId="3b36179260fc8001" providerId="LiveId" clId="{94D59B84-6FF3-41C2-90A2-9B2CA6C51653}" dt="2023-05-24T10:35:08.650" v="874" actId="14100"/>
          <ac:spMkLst>
            <pc:docMk/>
            <pc:sldMk cId="1306840353" sldId="258"/>
            <ac:spMk id="2" creationId="{B5A55A0B-B155-0029-1C86-63D58FF4CE36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3" creationId="{D8FB2CD1-2B7B-2163-DD37-6721A69891AA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4" creationId="{515EDFD1-2585-69C4-0007-37FFEFAC7E2E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5" creationId="{558D63E7-9146-AB18-8516-461684FAAEDF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8" creationId="{E62D21CE-27D0-7214-6DBB-78DEE67E8C41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9" creationId="{829045E7-D229-890A-3363-E2A9EB6ADD37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10" creationId="{A635BAC0-4999-9E2D-C970-269DC5ED0FCB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1" creationId="{A9826D83-71A3-A180-9AA8-5754CAFA82BC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12" creationId="{42837C03-610C-EC94-F878-0F3BC96D366F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3" creationId="{B63FD486-17CD-2B74-B996-1050804E0FD4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14" creationId="{7FC7BB10-03F7-FCB5-2584-2A3D2D0DF682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5" creationId="{A83C1724-3F24-B457-28A2-72A50F403D2D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16" creationId="{5AB4FA52-B02E-6DE8-22F1-00711B44DDFA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17" creationId="{A8ECB3B7-C10B-9793-C767-09B592414E44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18" creationId="{14F9EC05-AB54-36DF-82DF-A8EA945C2B23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9" creationId="{B76569B1-6E0B-0269-1FD6-09FEEAF7B026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0" creationId="{C14036DF-E288-1663-A85D-0E8CE9D6DD7F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21" creationId="{8E177821-247E-2A8D-04B2-A8332419FDAC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2" creationId="{6C3CBB33-8B14-4602-8D9F-FCCDF900AD52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23" creationId="{969238B7-1A15-8C3E-8FDB-0B0975B17A60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24" creationId="{171F9D71-23EA-7BFD-7F9D-625C1CE5B015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25" creationId="{AB745F28-D391-C971-4EB9-282DC53E3A82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6" creationId="{1BAE2FA8-8A50-94CD-DA98-8EB158BCFE37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27" creationId="{E4A89407-79C7-3E49-AF07-5B8403F518FB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8" creationId="{0B3A8E42-A3A8-9061-E1F2-AD448B73F8B5}"/>
          </ac:spMkLst>
        </pc:sp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3915777516" sldId="258"/>
        </pc:sldMkLst>
      </pc:sldChg>
      <pc:sldChg chg="add ord">
        <pc:chgData name="Johann Bock Severin" userId="3b36179260fc8001" providerId="LiveId" clId="{94D59B84-6FF3-41C2-90A2-9B2CA6C51653}" dt="2023-05-24T10:32:46.626" v="535"/>
        <pc:sldMkLst>
          <pc:docMk/>
          <pc:sldMk cId="461210800" sldId="259"/>
        </pc:sldMkLst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557976049" sldId="259"/>
        </pc:sldMkLst>
      </pc:sldChg>
      <pc:sldChg chg="add del">
        <pc:chgData name="Johann Bock Severin" userId="3b36179260fc8001" providerId="LiveId" clId="{94D59B84-6FF3-41C2-90A2-9B2CA6C51653}" dt="2023-05-24T10:32:40.193" v="532" actId="2890"/>
        <pc:sldMkLst>
          <pc:docMk/>
          <pc:sldMk cId="1603754589" sldId="259"/>
        </pc:sldMkLst>
      </pc:sldChg>
      <pc:sldChg chg="addSp delSp modSp add mod">
        <pc:chgData name="Johann Bock Severin" userId="3b36179260fc8001" providerId="LiveId" clId="{94D59B84-6FF3-41C2-90A2-9B2CA6C51653}" dt="2023-05-24T10:37:07.232" v="1161" actId="20577"/>
        <pc:sldMkLst>
          <pc:docMk/>
          <pc:sldMk cId="112822279" sldId="260"/>
        </pc:sldMkLst>
        <pc:spChg chg="add del mod">
          <ac:chgData name="Johann Bock Severin" userId="3b36179260fc8001" providerId="LiveId" clId="{94D59B84-6FF3-41C2-90A2-9B2CA6C51653}" dt="2023-05-24T10:35:23.249" v="879"/>
          <ac:spMkLst>
            <pc:docMk/>
            <pc:sldMk cId="112822279" sldId="260"/>
            <ac:spMk id="2" creationId="{E433E46A-5930-327F-A7B3-B83F0D68BBF4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3" creationId="{D8FB2CD1-2B7B-2163-DD37-6721A69891AA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4" creationId="{515EDFD1-2585-69C4-0007-37FFEFAC7E2E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5" creationId="{558D63E7-9146-AB18-8516-461684FAAEDF}"/>
          </ac:spMkLst>
        </pc:spChg>
        <pc:spChg chg="add mod">
          <ac:chgData name="Johann Bock Severin" userId="3b36179260fc8001" providerId="LiveId" clId="{94D59B84-6FF3-41C2-90A2-9B2CA6C51653}" dt="2023-05-24T10:37:07.232" v="1161" actId="20577"/>
          <ac:spMkLst>
            <pc:docMk/>
            <pc:sldMk cId="112822279" sldId="260"/>
            <ac:spMk id="6" creationId="{2CB3119A-BCCE-E4D2-F0BF-760CBAF61935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8" creationId="{E62D21CE-27D0-7214-6DBB-78DEE67E8C41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9" creationId="{829045E7-D229-890A-3363-E2A9EB6ADD37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0" creationId="{A635BAC0-4999-9E2D-C970-269DC5ED0FCB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1" creationId="{A9826D83-71A3-A180-9AA8-5754CAFA82BC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12" creationId="{42837C03-610C-EC94-F878-0F3BC96D366F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3" creationId="{B63FD486-17CD-2B74-B996-1050804E0FD4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14" creationId="{7FC7BB10-03F7-FCB5-2584-2A3D2D0DF682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5" creationId="{A83C1724-3F24-B457-28A2-72A50F403D2D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16" creationId="{5AB4FA52-B02E-6DE8-22F1-00711B44DDFA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7" creationId="{A8ECB3B7-C10B-9793-C767-09B592414E44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8" creationId="{14F9EC05-AB54-36DF-82DF-A8EA945C2B23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9" creationId="{B76569B1-6E0B-0269-1FD6-09FEEAF7B026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0" creationId="{C14036DF-E288-1663-A85D-0E8CE9D6DD7F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1" creationId="{8E177821-247E-2A8D-04B2-A8332419FDAC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2" creationId="{6C3CBB33-8B14-4602-8D9F-FCCDF900AD52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3" creationId="{969238B7-1A15-8C3E-8FDB-0B0975B17A60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4" creationId="{171F9D71-23EA-7BFD-7F9D-625C1CE5B015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5" creationId="{AB745F28-D391-C971-4EB9-282DC53E3A82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6" creationId="{1BAE2FA8-8A50-94CD-DA98-8EB158BCFE37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7" creationId="{E4A89407-79C7-3E49-AF07-5B8403F518FB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8" creationId="{0B3A8E42-A3A8-9061-E1F2-AD448B73F8B5}"/>
          </ac:spMkLst>
        </pc:sp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1244474174" sldId="260"/>
        </pc:sldMkLst>
      </pc:sldChg>
      <pc:sldChg chg="add del">
        <pc:chgData name="Johann Bock Severin" userId="3b36179260fc8001" providerId="LiveId" clId="{94D59B84-6FF3-41C2-90A2-9B2CA6C51653}" dt="2023-05-24T10:32:39.973" v="531" actId="2890"/>
        <pc:sldMkLst>
          <pc:docMk/>
          <pc:sldMk cId="1828364655" sldId="260"/>
        </pc:sldMkLst>
      </pc:sldChg>
      <pc:sldChg chg="add del">
        <pc:chgData name="Johann Bock Severin" userId="3b36179260fc8001" providerId="LiveId" clId="{94D59B84-6FF3-41C2-90A2-9B2CA6C51653}" dt="2023-05-24T10:32:39.737" v="530" actId="2890"/>
        <pc:sldMkLst>
          <pc:docMk/>
          <pc:sldMk cId="642434297" sldId="261"/>
        </pc:sldMkLst>
      </pc:sldChg>
      <pc:sldChg chg="addSp delSp modSp add mod">
        <pc:chgData name="Johann Bock Severin" userId="3b36179260fc8001" providerId="LiveId" clId="{94D59B84-6FF3-41C2-90A2-9B2CA6C51653}" dt="2023-05-24T10:59:09.036" v="1456" actId="20577"/>
        <pc:sldMkLst>
          <pc:docMk/>
          <pc:sldMk cId="1265561452" sldId="261"/>
        </pc:sldMkLst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3" creationId="{D8FB2CD1-2B7B-2163-DD37-6721A69891AA}"/>
          </ac:spMkLst>
        </pc:spChg>
        <pc:spChg chg="add del mod">
          <ac:chgData name="Johann Bock Severin" userId="3b36179260fc8001" providerId="LiveId" clId="{94D59B84-6FF3-41C2-90A2-9B2CA6C51653}" dt="2023-05-24T10:38:20.676" v="1170"/>
          <ac:spMkLst>
            <pc:docMk/>
            <pc:sldMk cId="1265561452" sldId="261"/>
            <ac:spMk id="5" creationId="{EA2F6F33-6563-6C8A-A5E3-7C248B5CCDCE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6" creationId="{2CB3119A-BCCE-E4D2-F0BF-760CBAF61935}"/>
          </ac:spMkLst>
        </pc:spChg>
        <pc:spChg chg="add mod">
          <ac:chgData name="Johann Bock Severin" userId="3b36179260fc8001" providerId="LiveId" clId="{94D59B84-6FF3-41C2-90A2-9B2CA6C51653}" dt="2023-05-24T10:59:09.036" v="1456" actId="20577"/>
          <ac:spMkLst>
            <pc:docMk/>
            <pc:sldMk cId="1265561452" sldId="261"/>
            <ac:spMk id="8" creationId="{11ECE128-90BF-CDBF-B7F5-4FC8AA015108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12" creationId="{42837C03-610C-EC94-F878-0F3BC96D366F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14" creationId="{7FC7BB10-03F7-FCB5-2584-2A3D2D0DF682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16" creationId="{5AB4FA52-B02E-6DE8-22F1-00711B44DDFA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0" creationId="{C14036DF-E288-1663-A85D-0E8CE9D6DD7F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2" creationId="{6C3CBB33-8B14-4602-8D9F-FCCDF900AD52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6" creationId="{1BAE2FA8-8A50-94CD-DA98-8EB158BCFE37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8" creationId="{0B3A8E42-A3A8-9061-E1F2-AD448B73F8B5}"/>
          </ac:spMkLst>
        </pc:spChg>
        <pc:picChg chg="add mod">
          <ac:chgData name="Johann Bock Severin" userId="3b36179260fc8001" providerId="LiveId" clId="{94D59B84-6FF3-41C2-90A2-9B2CA6C51653}" dt="2023-05-24T10:39:35.627" v="1376" actId="1076"/>
          <ac:picMkLst>
            <pc:docMk/>
            <pc:sldMk cId="1265561452" sldId="261"/>
            <ac:picMk id="4" creationId="{C891309C-2852-4A10-F476-496CF4250018}"/>
          </ac:picMkLst>
        </pc:pic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4262155961" sldId="261"/>
        </pc:sldMkLst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2409536344" sldId="262"/>
        </pc:sldMkLst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3022336877" sldId="263"/>
        </pc:sldMkLst>
      </pc:sldChg>
    </pc:docChg>
  </pc:docChgLst>
  <pc:docChgLst>
    <pc:chgData name="Johann Bock Severin" userId="3b36179260fc8001" providerId="LiveId" clId="{11187655-FCC6-443F-BC9B-22BF8148DFF6}"/>
    <pc:docChg chg="custSel addSld delSld modSld">
      <pc:chgData name="Johann Bock Severin" userId="3b36179260fc8001" providerId="LiveId" clId="{11187655-FCC6-443F-BC9B-22BF8148DFF6}" dt="2023-08-16T10:43:22.721" v="460" actId="20577"/>
      <pc:docMkLst>
        <pc:docMk/>
      </pc:docMkLst>
      <pc:sldChg chg="new del">
        <pc:chgData name="Johann Bock Severin" userId="3b36179260fc8001" providerId="LiveId" clId="{11187655-FCC6-443F-BC9B-22BF8148DFF6}" dt="2023-08-16T10:26:53.524" v="5" actId="47"/>
        <pc:sldMkLst>
          <pc:docMk/>
          <pc:sldMk cId="2364087125" sldId="256"/>
        </pc:sldMkLst>
      </pc:sldChg>
      <pc:sldChg chg="add del">
        <pc:chgData name="Johann Bock Severin" userId="3b36179260fc8001" providerId="LiveId" clId="{11187655-FCC6-443F-BC9B-22BF8148DFF6}" dt="2023-08-16T10:26:46.642" v="3"/>
        <pc:sldMkLst>
          <pc:docMk/>
          <pc:sldMk cId="3373716938" sldId="257"/>
        </pc:sldMkLst>
      </pc:sldChg>
      <pc:sldChg chg="del">
        <pc:chgData name="Johann Bock Severin" userId="3b36179260fc8001" providerId="LiveId" clId="{11187655-FCC6-443F-BC9B-22BF8148DFF6}" dt="2023-08-16T10:26:42.411" v="0" actId="47"/>
        <pc:sldMkLst>
          <pc:docMk/>
          <pc:sldMk cId="2011580645" sldId="258"/>
        </pc:sldMkLst>
      </pc:sldChg>
      <pc:sldChg chg="del">
        <pc:chgData name="Johann Bock Severin" userId="3b36179260fc8001" providerId="LiveId" clId="{11187655-FCC6-443F-BC9B-22BF8148DFF6}" dt="2023-08-16T10:26:42.411" v="0" actId="47"/>
        <pc:sldMkLst>
          <pc:docMk/>
          <pc:sldMk cId="716836296" sldId="259"/>
        </pc:sldMkLst>
      </pc:sldChg>
      <pc:sldChg chg="add del">
        <pc:chgData name="Johann Bock Severin" userId="3b36179260fc8001" providerId="LiveId" clId="{11187655-FCC6-443F-BC9B-22BF8148DFF6}" dt="2023-08-16T10:26:46.642" v="3"/>
        <pc:sldMkLst>
          <pc:docMk/>
          <pc:sldMk cId="3664844460" sldId="261"/>
        </pc:sldMkLst>
      </pc:sldChg>
      <pc:sldChg chg="addSp delSp modSp add del mod delAnim modAnim">
        <pc:chgData name="Johann Bock Severin" userId="3b36179260fc8001" providerId="LiveId" clId="{11187655-FCC6-443F-BC9B-22BF8148DFF6}" dt="2023-08-16T10:36:02.391" v="237" actId="20577"/>
        <pc:sldMkLst>
          <pc:docMk/>
          <pc:sldMk cId="1389965400" sldId="262"/>
        </pc:sldMkLst>
        <pc:spChg chg="del">
          <ac:chgData name="Johann Bock Severin" userId="3b36179260fc8001" providerId="LiveId" clId="{11187655-FCC6-443F-BC9B-22BF8148DFF6}" dt="2023-08-16T10:27:32.502" v="12" actId="478"/>
          <ac:spMkLst>
            <pc:docMk/>
            <pc:sldMk cId="1389965400" sldId="262"/>
            <ac:spMk id="3" creationId="{5E014E98-C7AD-E4BC-09AD-2AA831591FFC}"/>
          </ac:spMkLst>
        </pc:spChg>
        <pc:spChg chg="del">
          <ac:chgData name="Johann Bock Severin" userId="3b36179260fc8001" providerId="LiveId" clId="{11187655-FCC6-443F-BC9B-22BF8148DFF6}" dt="2023-08-16T10:27:33.644" v="13" actId="478"/>
          <ac:spMkLst>
            <pc:docMk/>
            <pc:sldMk cId="1389965400" sldId="262"/>
            <ac:spMk id="5" creationId="{4DEE1C4B-E02E-25D2-519D-8BB7C26B50FE}"/>
          </ac:spMkLst>
        </pc:spChg>
        <pc:spChg chg="del">
          <ac:chgData name="Johann Bock Severin" userId="3b36179260fc8001" providerId="LiveId" clId="{11187655-FCC6-443F-BC9B-22BF8148DFF6}" dt="2023-08-16T10:27:28.119" v="8" actId="478"/>
          <ac:spMkLst>
            <pc:docMk/>
            <pc:sldMk cId="1389965400" sldId="262"/>
            <ac:spMk id="6" creationId="{6E2B0A77-7BC0-B769-98C9-08F1826BC4F4}"/>
          </ac:spMkLst>
        </pc:spChg>
        <pc:spChg chg="mod">
          <ac:chgData name="Johann Bock Severin" userId="3b36179260fc8001" providerId="LiveId" clId="{11187655-FCC6-443F-BC9B-22BF8148DFF6}" dt="2023-08-16T10:28:56.549" v="135" actId="20577"/>
          <ac:spMkLst>
            <pc:docMk/>
            <pc:sldMk cId="1389965400" sldId="262"/>
            <ac:spMk id="7" creationId="{19B8F91F-D835-2B65-F3E1-1318683CD06A}"/>
          </ac:spMkLst>
        </pc:spChg>
        <pc:spChg chg="del">
          <ac:chgData name="Johann Bock Severin" userId="3b36179260fc8001" providerId="LiveId" clId="{11187655-FCC6-443F-BC9B-22BF8148DFF6}" dt="2023-08-16T10:27:29.495" v="9" actId="478"/>
          <ac:spMkLst>
            <pc:docMk/>
            <pc:sldMk cId="1389965400" sldId="262"/>
            <ac:spMk id="8" creationId="{11D21074-4329-7499-CBBD-1464C6930554}"/>
          </ac:spMkLst>
        </pc:spChg>
        <pc:spChg chg="add mod">
          <ac:chgData name="Johann Bock Severin" userId="3b36179260fc8001" providerId="LiveId" clId="{11187655-FCC6-443F-BC9B-22BF8148DFF6}" dt="2023-08-16T10:35:09.366" v="207" actId="20577"/>
          <ac:spMkLst>
            <pc:docMk/>
            <pc:sldMk cId="1389965400" sldId="262"/>
            <ac:spMk id="13" creationId="{6F98BECE-49F3-B5AE-FF30-53843C1D15F2}"/>
          </ac:spMkLst>
        </pc:spChg>
        <pc:spChg chg="add mod">
          <ac:chgData name="Johann Bock Severin" userId="3b36179260fc8001" providerId="LiveId" clId="{11187655-FCC6-443F-BC9B-22BF8148DFF6}" dt="2023-08-16T10:36:02.391" v="237" actId="20577"/>
          <ac:spMkLst>
            <pc:docMk/>
            <pc:sldMk cId="1389965400" sldId="262"/>
            <ac:spMk id="15" creationId="{844DFB95-CD88-8D2F-0879-CC57356A5CA6}"/>
          </ac:spMkLst>
        </pc:spChg>
        <pc:grpChg chg="del mod">
          <ac:chgData name="Johann Bock Severin" userId="3b36179260fc8001" providerId="LiveId" clId="{11187655-FCC6-443F-BC9B-22BF8148DFF6}" dt="2023-08-16T10:29:14.307" v="137" actId="478"/>
          <ac:grpSpMkLst>
            <pc:docMk/>
            <pc:sldMk cId="1389965400" sldId="262"/>
            <ac:grpSpMk id="12" creationId="{79DD304C-A6A9-5174-2852-425DF5C4B8FD}"/>
          </ac:grpSpMkLst>
        </pc:grpChg>
        <pc:picChg chg="del mod">
          <ac:chgData name="Johann Bock Severin" userId="3b36179260fc8001" providerId="LiveId" clId="{11187655-FCC6-443F-BC9B-22BF8148DFF6}" dt="2023-08-16T10:29:14.307" v="137" actId="478"/>
          <ac:picMkLst>
            <pc:docMk/>
            <pc:sldMk cId="1389965400" sldId="262"/>
            <ac:picMk id="2" creationId="{DB678364-6FD5-4D98-23B2-B76BA4971953}"/>
          </ac:picMkLst>
        </pc:picChg>
        <pc:picChg chg="add mod">
          <ac:chgData name="Johann Bock Severin" userId="3b36179260fc8001" providerId="LiveId" clId="{11187655-FCC6-443F-BC9B-22BF8148DFF6}" dt="2023-08-16T10:30:31.912" v="145" actId="1076"/>
          <ac:picMkLst>
            <pc:docMk/>
            <pc:sldMk cId="1389965400" sldId="262"/>
            <ac:picMk id="9" creationId="{431726E9-1E61-F5B6-8789-AED3BD4B4D3D}"/>
          </ac:picMkLst>
        </pc:picChg>
        <pc:picChg chg="del">
          <ac:chgData name="Johann Bock Severin" userId="3b36179260fc8001" providerId="LiveId" clId="{11187655-FCC6-443F-BC9B-22BF8148DFF6}" dt="2023-08-16T10:27:30.206" v="10" actId="478"/>
          <ac:picMkLst>
            <pc:docMk/>
            <pc:sldMk cId="1389965400" sldId="262"/>
            <ac:picMk id="10" creationId="{F30934D8-3786-3945-C340-A6E9C1901D85}"/>
          </ac:picMkLst>
        </pc:picChg>
        <pc:picChg chg="del">
          <ac:chgData name="Johann Bock Severin" userId="3b36179260fc8001" providerId="LiveId" clId="{11187655-FCC6-443F-BC9B-22BF8148DFF6}" dt="2023-08-16T10:27:31.682" v="11" actId="478"/>
          <ac:picMkLst>
            <pc:docMk/>
            <pc:sldMk cId="1389965400" sldId="262"/>
            <ac:picMk id="14" creationId="{1CF731BF-7050-3E89-63C6-846A6CB4C3D5}"/>
          </ac:picMkLst>
        </pc:picChg>
      </pc:sldChg>
      <pc:sldChg chg="add del">
        <pc:chgData name="Johann Bock Severin" userId="3b36179260fc8001" providerId="LiveId" clId="{11187655-FCC6-443F-BC9B-22BF8148DFF6}" dt="2023-08-16T10:26:46.642" v="3"/>
        <pc:sldMkLst>
          <pc:docMk/>
          <pc:sldMk cId="519302211" sldId="263"/>
        </pc:sldMkLst>
      </pc:sldChg>
      <pc:sldChg chg="addSp delSp modSp add mod delAnim modAnim">
        <pc:chgData name="Johann Bock Severin" userId="3b36179260fc8001" providerId="LiveId" clId="{11187655-FCC6-443F-BC9B-22BF8148DFF6}" dt="2023-08-16T10:41:57.051" v="327"/>
        <pc:sldMkLst>
          <pc:docMk/>
          <pc:sldMk cId="1721855262" sldId="263"/>
        </pc:sldMkLst>
        <pc:spChg chg="del">
          <ac:chgData name="Johann Bock Severin" userId="3b36179260fc8001" providerId="LiveId" clId="{11187655-FCC6-443F-BC9B-22BF8148DFF6}" dt="2023-08-16T10:28:06.974" v="20" actId="478"/>
          <ac:spMkLst>
            <pc:docMk/>
            <pc:sldMk cId="1721855262" sldId="263"/>
            <ac:spMk id="3" creationId="{5E014E98-C7AD-E4BC-09AD-2AA831591FFC}"/>
          </ac:spMkLst>
        </pc:spChg>
        <pc:spChg chg="del">
          <ac:chgData name="Johann Bock Severin" userId="3b36179260fc8001" providerId="LiveId" clId="{11187655-FCC6-443F-BC9B-22BF8148DFF6}" dt="2023-08-16T10:28:06.974" v="20" actId="478"/>
          <ac:spMkLst>
            <pc:docMk/>
            <pc:sldMk cId="1721855262" sldId="263"/>
            <ac:spMk id="5" creationId="{4DEE1C4B-E02E-25D2-519D-8BB7C26B50FE}"/>
          </ac:spMkLst>
        </pc:spChg>
        <pc:spChg chg="del">
          <ac:chgData name="Johann Bock Severin" userId="3b36179260fc8001" providerId="LiveId" clId="{11187655-FCC6-443F-BC9B-22BF8148DFF6}" dt="2023-08-16T10:28:06.974" v="20" actId="478"/>
          <ac:spMkLst>
            <pc:docMk/>
            <pc:sldMk cId="1721855262" sldId="263"/>
            <ac:spMk id="6" creationId="{6E2B0A77-7BC0-B769-98C9-08F1826BC4F4}"/>
          </ac:spMkLst>
        </pc:spChg>
        <pc:spChg chg="del">
          <ac:chgData name="Johann Bock Severin" userId="3b36179260fc8001" providerId="LiveId" clId="{11187655-FCC6-443F-BC9B-22BF8148DFF6}" dt="2023-08-16T10:41:56.617" v="326" actId="478"/>
          <ac:spMkLst>
            <pc:docMk/>
            <pc:sldMk cId="1721855262" sldId="263"/>
            <ac:spMk id="7" creationId="{19B8F91F-D835-2B65-F3E1-1318683CD06A}"/>
          </ac:spMkLst>
        </pc:spChg>
        <pc:spChg chg="del">
          <ac:chgData name="Johann Bock Severin" userId="3b36179260fc8001" providerId="LiveId" clId="{11187655-FCC6-443F-BC9B-22BF8148DFF6}" dt="2023-08-16T10:28:06.974" v="20" actId="478"/>
          <ac:spMkLst>
            <pc:docMk/>
            <pc:sldMk cId="1721855262" sldId="263"/>
            <ac:spMk id="8" creationId="{11D21074-4329-7499-CBBD-1464C6930554}"/>
          </ac:spMkLst>
        </pc:spChg>
        <pc:spChg chg="add mod">
          <ac:chgData name="Johann Bock Severin" userId="3b36179260fc8001" providerId="LiveId" clId="{11187655-FCC6-443F-BC9B-22BF8148DFF6}" dt="2023-08-16T10:40:13.326" v="309" actId="1076"/>
          <ac:spMkLst>
            <pc:docMk/>
            <pc:sldMk cId="1721855262" sldId="263"/>
            <ac:spMk id="13" creationId="{8DD16F54-FA4B-8B63-82DB-622A449DC516}"/>
          </ac:spMkLst>
        </pc:spChg>
        <pc:spChg chg="add mod">
          <ac:chgData name="Johann Bock Severin" userId="3b36179260fc8001" providerId="LiveId" clId="{11187655-FCC6-443F-BC9B-22BF8148DFF6}" dt="2023-08-16T10:40:13.326" v="309" actId="1076"/>
          <ac:spMkLst>
            <pc:docMk/>
            <pc:sldMk cId="1721855262" sldId="263"/>
            <ac:spMk id="15" creationId="{FB67062B-EA29-7925-2FCC-D4ACCC5BDA6F}"/>
          </ac:spMkLst>
        </pc:spChg>
        <pc:spChg chg="add mod">
          <ac:chgData name="Johann Bock Severin" userId="3b36179260fc8001" providerId="LiveId" clId="{11187655-FCC6-443F-BC9B-22BF8148DFF6}" dt="2023-08-16T10:40:15.157" v="310" actId="1076"/>
          <ac:spMkLst>
            <pc:docMk/>
            <pc:sldMk cId="1721855262" sldId="263"/>
            <ac:spMk id="16" creationId="{87956742-0E53-C3F5-A696-ABECABA01D1A}"/>
          </ac:spMkLst>
        </pc:spChg>
        <pc:spChg chg="add mod">
          <ac:chgData name="Johann Bock Severin" userId="3b36179260fc8001" providerId="LiveId" clId="{11187655-FCC6-443F-BC9B-22BF8148DFF6}" dt="2023-08-16T10:40:33.489" v="313" actId="1076"/>
          <ac:spMkLst>
            <pc:docMk/>
            <pc:sldMk cId="1721855262" sldId="263"/>
            <ac:spMk id="19" creationId="{AEA4A9B7-98B2-3D8E-E7B7-5358FC0FDA90}"/>
          </ac:spMkLst>
        </pc:spChg>
        <pc:spChg chg="add mod">
          <ac:chgData name="Johann Bock Severin" userId="3b36179260fc8001" providerId="LiveId" clId="{11187655-FCC6-443F-BC9B-22BF8148DFF6}" dt="2023-08-16T10:40:58.186" v="320" actId="1076"/>
          <ac:spMkLst>
            <pc:docMk/>
            <pc:sldMk cId="1721855262" sldId="263"/>
            <ac:spMk id="21" creationId="{6DD79AD9-1AA9-E5A8-E01C-1A9A6B139AC3}"/>
          </ac:spMkLst>
        </pc:spChg>
        <pc:spChg chg="add mod">
          <ac:chgData name="Johann Bock Severin" userId="3b36179260fc8001" providerId="LiveId" clId="{11187655-FCC6-443F-BC9B-22BF8148DFF6}" dt="2023-08-16T10:41:57.051" v="327"/>
          <ac:spMkLst>
            <pc:docMk/>
            <pc:sldMk cId="1721855262" sldId="263"/>
            <ac:spMk id="22" creationId="{D67F6E81-CC99-BC79-6999-AD2A57573202}"/>
          </ac:spMkLst>
        </pc:spChg>
        <pc:grpChg chg="del">
          <ac:chgData name="Johann Bock Severin" userId="3b36179260fc8001" providerId="LiveId" clId="{11187655-FCC6-443F-BC9B-22BF8148DFF6}" dt="2023-08-16T10:28:06.974" v="20" actId="478"/>
          <ac:grpSpMkLst>
            <pc:docMk/>
            <pc:sldMk cId="1721855262" sldId="263"/>
            <ac:grpSpMk id="12" creationId="{79DD304C-A6A9-5174-2852-425DF5C4B8FD}"/>
          </ac:grpSpMkLst>
        </pc:grpChg>
        <pc:picChg chg="del">
          <ac:chgData name="Johann Bock Severin" userId="3b36179260fc8001" providerId="LiveId" clId="{11187655-FCC6-443F-BC9B-22BF8148DFF6}" dt="2023-08-16T10:28:06.974" v="20" actId="478"/>
          <ac:picMkLst>
            <pc:docMk/>
            <pc:sldMk cId="1721855262" sldId="263"/>
            <ac:picMk id="2" creationId="{DB678364-6FD5-4D98-23B2-B76BA4971953}"/>
          </ac:picMkLst>
        </pc:picChg>
        <pc:picChg chg="del">
          <ac:chgData name="Johann Bock Severin" userId="3b36179260fc8001" providerId="LiveId" clId="{11187655-FCC6-443F-BC9B-22BF8148DFF6}" dt="2023-08-16T10:28:06.974" v="20" actId="478"/>
          <ac:picMkLst>
            <pc:docMk/>
            <pc:sldMk cId="1721855262" sldId="263"/>
            <ac:picMk id="10" creationId="{F30934D8-3786-3945-C340-A6E9C1901D85}"/>
          </ac:picMkLst>
        </pc:picChg>
        <pc:picChg chg="del">
          <ac:chgData name="Johann Bock Severin" userId="3b36179260fc8001" providerId="LiveId" clId="{11187655-FCC6-443F-BC9B-22BF8148DFF6}" dt="2023-08-16T10:28:06.974" v="20" actId="478"/>
          <ac:picMkLst>
            <pc:docMk/>
            <pc:sldMk cId="1721855262" sldId="263"/>
            <ac:picMk id="14" creationId="{1CF731BF-7050-3E89-63C6-846A6CB4C3D5}"/>
          </ac:picMkLst>
        </pc:picChg>
        <pc:picChg chg="add mod ord">
          <ac:chgData name="Johann Bock Severin" userId="3b36179260fc8001" providerId="LiveId" clId="{11187655-FCC6-443F-BC9B-22BF8148DFF6}" dt="2023-08-16T10:40:45.236" v="317" actId="1076"/>
          <ac:picMkLst>
            <pc:docMk/>
            <pc:sldMk cId="1721855262" sldId="263"/>
            <ac:picMk id="17" creationId="{D76AF640-548C-1931-CEA4-CE59B87907E5}"/>
          </ac:picMkLst>
        </pc:picChg>
        <pc:picChg chg="add mod">
          <ac:chgData name="Johann Bock Severin" userId="3b36179260fc8001" providerId="LiveId" clId="{11187655-FCC6-443F-BC9B-22BF8148DFF6}" dt="2023-08-16T10:40:33.489" v="313" actId="1076"/>
          <ac:picMkLst>
            <pc:docMk/>
            <pc:sldMk cId="1721855262" sldId="263"/>
            <ac:picMk id="18" creationId="{0F1C3DEF-C2A3-6872-6AC8-8831618AA54A}"/>
          </ac:picMkLst>
        </pc:picChg>
      </pc:sldChg>
      <pc:sldChg chg="add del">
        <pc:chgData name="Johann Bock Severin" userId="3b36179260fc8001" providerId="LiveId" clId="{11187655-FCC6-443F-BC9B-22BF8148DFF6}" dt="2023-08-16T10:41:16.679" v="325" actId="47"/>
        <pc:sldMkLst>
          <pc:docMk/>
          <pc:sldMk cId="926070110" sldId="264"/>
        </pc:sldMkLst>
      </pc:sldChg>
      <pc:sldChg chg="del">
        <pc:chgData name="Johann Bock Severin" userId="3b36179260fc8001" providerId="LiveId" clId="{11187655-FCC6-443F-BC9B-22BF8148DFF6}" dt="2023-08-16T10:26:42.411" v="0" actId="47"/>
        <pc:sldMkLst>
          <pc:docMk/>
          <pc:sldMk cId="2935433247" sldId="264"/>
        </pc:sldMkLst>
      </pc:sldChg>
      <pc:sldChg chg="del">
        <pc:chgData name="Johann Bock Severin" userId="3b36179260fc8001" providerId="LiveId" clId="{11187655-FCC6-443F-BC9B-22BF8148DFF6}" dt="2023-08-16T10:26:42.411" v="0" actId="47"/>
        <pc:sldMkLst>
          <pc:docMk/>
          <pc:sldMk cId="2313004044" sldId="265"/>
        </pc:sldMkLst>
      </pc:sldChg>
      <pc:sldChg chg="addSp delSp modSp add mod modAnim">
        <pc:chgData name="Johann Bock Severin" userId="3b36179260fc8001" providerId="LiveId" clId="{11187655-FCC6-443F-BC9B-22BF8148DFF6}" dt="2023-08-16T10:36:09.328" v="238"/>
        <pc:sldMkLst>
          <pc:docMk/>
          <pc:sldMk cId="2621968027" sldId="265"/>
        </pc:sldMkLst>
        <pc:picChg chg="add del mod">
          <ac:chgData name="Johann Bock Severin" userId="3b36179260fc8001" providerId="LiveId" clId="{11187655-FCC6-443F-BC9B-22BF8148DFF6}" dt="2023-08-16T10:30:16.725" v="141" actId="21"/>
          <ac:picMkLst>
            <pc:docMk/>
            <pc:sldMk cId="2621968027" sldId="265"/>
            <ac:picMk id="5" creationId="{F7D5BB55-DD7E-E70F-1B38-F46BE68001C1}"/>
          </ac:picMkLst>
        </pc:picChg>
      </pc:sldChg>
      <pc:sldChg chg="addSp delSp modSp add mod delAnim">
        <pc:chgData name="Johann Bock Severin" userId="3b36179260fc8001" providerId="LiveId" clId="{11187655-FCC6-443F-BC9B-22BF8148DFF6}" dt="2023-08-16T10:43:22.721" v="460" actId="20577"/>
        <pc:sldMkLst>
          <pc:docMk/>
          <pc:sldMk cId="716759854" sldId="266"/>
        </pc:sldMkLst>
        <pc:spChg chg="add mod">
          <ac:chgData name="Johann Bock Severin" userId="3b36179260fc8001" providerId="LiveId" clId="{11187655-FCC6-443F-BC9B-22BF8148DFF6}" dt="2023-08-16T10:43:22.721" v="460" actId="20577"/>
          <ac:spMkLst>
            <pc:docMk/>
            <pc:sldMk cId="716759854" sldId="266"/>
            <ac:spMk id="2" creationId="{F5F84AEC-663C-5177-06B1-5C7C1726EA6B}"/>
          </ac:spMkLst>
        </pc:spChg>
        <pc:spChg chg="del">
          <ac:chgData name="Johann Bock Severin" userId="3b36179260fc8001" providerId="LiveId" clId="{11187655-FCC6-443F-BC9B-22BF8148DFF6}" dt="2023-08-16T10:42:14.636" v="329" actId="478"/>
          <ac:spMkLst>
            <pc:docMk/>
            <pc:sldMk cId="716759854" sldId="266"/>
            <ac:spMk id="13" creationId="{8DD16F54-FA4B-8B63-82DB-622A449DC516}"/>
          </ac:spMkLst>
        </pc:spChg>
        <pc:spChg chg="del">
          <ac:chgData name="Johann Bock Severin" userId="3b36179260fc8001" providerId="LiveId" clId="{11187655-FCC6-443F-BC9B-22BF8148DFF6}" dt="2023-08-16T10:42:14.636" v="329" actId="478"/>
          <ac:spMkLst>
            <pc:docMk/>
            <pc:sldMk cId="716759854" sldId="266"/>
            <ac:spMk id="15" creationId="{FB67062B-EA29-7925-2FCC-D4ACCC5BDA6F}"/>
          </ac:spMkLst>
        </pc:spChg>
        <pc:spChg chg="del">
          <ac:chgData name="Johann Bock Severin" userId="3b36179260fc8001" providerId="LiveId" clId="{11187655-FCC6-443F-BC9B-22BF8148DFF6}" dt="2023-08-16T10:42:14.636" v="329" actId="478"/>
          <ac:spMkLst>
            <pc:docMk/>
            <pc:sldMk cId="716759854" sldId="266"/>
            <ac:spMk id="16" creationId="{87956742-0E53-C3F5-A696-ABECABA01D1A}"/>
          </ac:spMkLst>
        </pc:spChg>
      </pc:sldChg>
      <pc:sldChg chg="del">
        <pc:chgData name="Johann Bock Severin" userId="3b36179260fc8001" providerId="LiveId" clId="{11187655-FCC6-443F-BC9B-22BF8148DFF6}" dt="2023-08-16T10:26:42.411" v="0" actId="47"/>
        <pc:sldMkLst>
          <pc:docMk/>
          <pc:sldMk cId="1030123160" sldId="266"/>
        </pc:sldMkLst>
      </pc:sldChg>
      <pc:sldChg chg="add del">
        <pc:chgData name="Johann Bock Severin" userId="3b36179260fc8001" providerId="LiveId" clId="{11187655-FCC6-443F-BC9B-22BF8148DFF6}" dt="2023-08-16T10:30:01.368" v="139"/>
        <pc:sldMkLst>
          <pc:docMk/>
          <pc:sldMk cId="3736337992" sldId="266"/>
        </pc:sldMkLst>
      </pc:sldChg>
      <pc:sldChg chg="del">
        <pc:chgData name="Johann Bock Severin" userId="3b36179260fc8001" providerId="LiveId" clId="{11187655-FCC6-443F-BC9B-22BF8148DFF6}" dt="2023-08-16T10:26:42.411" v="0" actId="47"/>
        <pc:sldMkLst>
          <pc:docMk/>
          <pc:sldMk cId="260093706" sldId="267"/>
        </pc:sldMkLst>
      </pc:sldChg>
      <pc:sldChg chg="del">
        <pc:chgData name="Johann Bock Severin" userId="3b36179260fc8001" providerId="LiveId" clId="{11187655-FCC6-443F-BC9B-22BF8148DFF6}" dt="2023-08-16T10:26:42.411" v="0" actId="47"/>
        <pc:sldMkLst>
          <pc:docMk/>
          <pc:sldMk cId="2028945038" sldId="268"/>
        </pc:sldMkLst>
      </pc:sldChg>
      <pc:sldChg chg="del">
        <pc:chgData name="Johann Bock Severin" userId="3b36179260fc8001" providerId="LiveId" clId="{11187655-FCC6-443F-BC9B-22BF8148DFF6}" dt="2023-08-16T10:26:42.411" v="0" actId="47"/>
        <pc:sldMkLst>
          <pc:docMk/>
          <pc:sldMk cId="4029034519" sldId="271"/>
        </pc:sldMkLst>
      </pc:sldChg>
      <pc:sldChg chg="del">
        <pc:chgData name="Johann Bock Severin" userId="3b36179260fc8001" providerId="LiveId" clId="{11187655-FCC6-443F-BC9B-22BF8148DFF6}" dt="2023-08-16T10:26:42.411" v="0" actId="47"/>
        <pc:sldMkLst>
          <pc:docMk/>
          <pc:sldMk cId="3722743832" sldId="272"/>
        </pc:sldMkLst>
      </pc:sldChg>
      <pc:sldChg chg="del">
        <pc:chgData name="Johann Bock Severin" userId="3b36179260fc8001" providerId="LiveId" clId="{11187655-FCC6-443F-BC9B-22BF8148DFF6}" dt="2023-08-16T10:26:42.411" v="0" actId="47"/>
        <pc:sldMkLst>
          <pc:docMk/>
          <pc:sldMk cId="3028654612" sldId="273"/>
        </pc:sldMkLst>
      </pc:sldChg>
    </pc:docChg>
  </pc:docChgLst>
  <pc:docChgLst>
    <pc:chgData name="Johann Bock Severin" userId="3b36179260fc8001" providerId="LiveId" clId="{4D4E209A-1415-43CA-8F22-0C925A4DE115}"/>
    <pc:docChg chg="undo custSel addSld delSld modSld sldOrd">
      <pc:chgData name="Johann Bock Severin" userId="3b36179260fc8001" providerId="LiveId" clId="{4D4E209A-1415-43CA-8F22-0C925A4DE115}" dt="2023-05-31T11:02:33.702" v="432"/>
      <pc:docMkLst>
        <pc:docMk/>
      </pc:docMkLst>
      <pc:sldChg chg="modSp del mod">
        <pc:chgData name="Johann Bock Severin" userId="3b36179260fc8001" providerId="LiveId" clId="{4D4E209A-1415-43CA-8F22-0C925A4DE115}" dt="2023-05-26T12:06:47.359" v="57" actId="47"/>
        <pc:sldMkLst>
          <pc:docMk/>
          <pc:sldMk cId="1081971358" sldId="256"/>
        </pc:sldMkLst>
        <pc:spChg chg="mod">
          <ac:chgData name="Johann Bock Severin" userId="3b36179260fc8001" providerId="LiveId" clId="{4D4E209A-1415-43CA-8F22-0C925A4DE115}" dt="2023-05-26T12:00:33.117" v="40" actId="20577"/>
          <ac:spMkLst>
            <pc:docMk/>
            <pc:sldMk cId="1081971358" sldId="256"/>
            <ac:spMk id="7" creationId="{19B8F91F-D835-2B65-F3E1-1318683CD06A}"/>
          </ac:spMkLst>
        </pc:spChg>
      </pc:sldChg>
      <pc:sldChg chg="addSp delSp modSp add mod modTransition">
        <pc:chgData name="Johann Bock Severin" userId="3b36179260fc8001" providerId="LiveId" clId="{4D4E209A-1415-43CA-8F22-0C925A4DE115}" dt="2023-05-31T10:59:09.832" v="385" actId="20577"/>
        <pc:sldMkLst>
          <pc:docMk/>
          <pc:sldMk cId="3373716938" sldId="257"/>
        </pc:sldMkLst>
        <pc:spChg chg="add del mod">
          <ac:chgData name="Johann Bock Severin" userId="3b36179260fc8001" providerId="LiveId" clId="{4D4E209A-1415-43CA-8F22-0C925A4DE115}" dt="2023-05-31T10:57:05.462" v="158" actId="478"/>
          <ac:spMkLst>
            <pc:docMk/>
            <pc:sldMk cId="3373716938" sldId="257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31T10:59:09.832" v="385" actId="20577"/>
          <ac:spMkLst>
            <pc:docMk/>
            <pc:sldMk cId="3373716938" sldId="257"/>
            <ac:spMk id="3" creationId="{FA9ADD8D-FC9B-1363-6A54-00B883D032A7}"/>
          </ac:spMkLst>
        </pc:spChg>
        <pc:spChg chg="mod">
          <ac:chgData name="Johann Bock Severin" userId="3b36179260fc8001" providerId="LiveId" clId="{4D4E209A-1415-43CA-8F22-0C925A4DE115}" dt="2023-05-26T12:00:39.012" v="42" actId="20577"/>
          <ac:spMkLst>
            <pc:docMk/>
            <pc:sldMk cId="3373716938" sldId="257"/>
            <ac:spMk id="7" creationId="{19B8F91F-D835-2B65-F3E1-1318683CD06A}"/>
          </ac:spMkLst>
        </pc:spChg>
        <pc:graphicFrameChg chg="del">
          <ac:chgData name="Johann Bock Severin" userId="3b36179260fc8001" providerId="LiveId" clId="{4D4E209A-1415-43CA-8F22-0C925A4DE115}" dt="2023-05-26T11:53:35.995" v="2" actId="478"/>
          <ac:graphicFrameMkLst>
            <pc:docMk/>
            <pc:sldMk cId="3373716938" sldId="257"/>
            <ac:graphicFrameMk id="6" creationId="{7D4C5ED5-9A62-1923-381F-AB4823B33E51}"/>
          </ac:graphicFrameMkLst>
        </pc:graphicFrameChg>
        <pc:picChg chg="add del mod">
          <ac:chgData name="Johann Bock Severin" userId="3b36179260fc8001" providerId="LiveId" clId="{4D4E209A-1415-43CA-8F22-0C925A4DE115}" dt="2023-05-31T10:57:06.243" v="159" actId="478"/>
          <ac:picMkLst>
            <pc:docMk/>
            <pc:sldMk cId="3373716938" sldId="257"/>
            <ac:picMk id="4" creationId="{01AD2304-5CBF-E911-A9BF-9946EA6BE269}"/>
          </ac:picMkLst>
        </pc:picChg>
      </pc:sldChg>
      <pc:sldChg chg="addSp delSp modSp add del mod modTransition">
        <pc:chgData name="Johann Bock Severin" userId="3b36179260fc8001" providerId="LiveId" clId="{4D4E209A-1415-43CA-8F22-0C925A4DE115}" dt="2023-05-26T12:03:31.341" v="54" actId="47"/>
        <pc:sldMkLst>
          <pc:docMk/>
          <pc:sldMk cId="1189707177" sldId="258"/>
        </pc:sldMkLst>
        <pc:spChg chg="del mod">
          <ac:chgData name="Johann Bock Severin" userId="3b36179260fc8001" providerId="LiveId" clId="{4D4E209A-1415-43CA-8F22-0C925A4DE115}" dt="2023-05-26T11:56:31.718" v="25" actId="478"/>
          <ac:spMkLst>
            <pc:docMk/>
            <pc:sldMk cId="1189707177" sldId="258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26T11:58:11.560" v="31"/>
          <ac:spMkLst>
            <pc:docMk/>
            <pc:sldMk cId="1189707177" sldId="258"/>
            <ac:spMk id="3" creationId="{171491AB-8B7C-4CD2-F160-35390EC9882B}"/>
          </ac:spMkLst>
        </pc:spChg>
        <pc:spChg chg="mod">
          <ac:chgData name="Johann Bock Severin" userId="3b36179260fc8001" providerId="LiveId" clId="{4D4E209A-1415-43CA-8F22-0C925A4DE115}" dt="2023-05-26T12:00:42.733" v="46" actId="20577"/>
          <ac:spMkLst>
            <pc:docMk/>
            <pc:sldMk cId="1189707177" sldId="258"/>
            <ac:spMk id="7" creationId="{19B8F91F-D835-2B65-F3E1-1318683CD06A}"/>
          </ac:spMkLst>
        </pc:spChg>
        <pc:picChg chg="mod">
          <ac:chgData name="Johann Bock Severin" userId="3b36179260fc8001" providerId="LiveId" clId="{4D4E209A-1415-43CA-8F22-0C925A4DE115}" dt="2023-05-26T11:59:16.878" v="33" actId="14826"/>
          <ac:picMkLst>
            <pc:docMk/>
            <pc:sldMk cId="1189707177" sldId="258"/>
            <ac:picMk id="4" creationId="{01AD2304-5CBF-E911-A9BF-9946EA6BE269}"/>
          </ac:picMkLst>
        </pc:picChg>
      </pc:sldChg>
      <pc:sldChg chg="del">
        <pc:chgData name="Johann Bock Severin" userId="3b36179260fc8001" providerId="LiveId" clId="{4D4E209A-1415-43CA-8F22-0C925A4DE115}" dt="2023-05-26T11:53:26.375" v="0" actId="47"/>
        <pc:sldMkLst>
          <pc:docMk/>
          <pc:sldMk cId="1306840353" sldId="258"/>
        </pc:sldMkLst>
      </pc:sldChg>
      <pc:sldChg chg="add del">
        <pc:chgData name="Johann Bock Severin" userId="3b36179260fc8001" providerId="LiveId" clId="{4D4E209A-1415-43CA-8F22-0C925A4DE115}" dt="2023-05-26T11:53:37.718" v="4"/>
        <pc:sldMkLst>
          <pc:docMk/>
          <pc:sldMk cId="2445322690" sldId="258"/>
        </pc:sldMkLst>
      </pc:sldChg>
      <pc:sldChg chg="addSp delSp modSp add mod ord modTransition">
        <pc:chgData name="Johann Bock Severin" userId="3b36179260fc8001" providerId="LiveId" clId="{4D4E209A-1415-43CA-8F22-0C925A4DE115}" dt="2023-05-31T11:01:58.097" v="408"/>
        <pc:sldMkLst>
          <pc:docMk/>
          <pc:sldMk cId="38072850" sldId="259"/>
        </pc:sldMkLst>
        <pc:spChg chg="add mod">
          <ac:chgData name="Johann Bock Severin" userId="3b36179260fc8001" providerId="LiveId" clId="{4D4E209A-1415-43CA-8F22-0C925A4DE115}" dt="2023-05-31T11:01:58.097" v="408"/>
          <ac:spMkLst>
            <pc:docMk/>
            <pc:sldMk cId="38072850" sldId="259"/>
            <ac:spMk id="2" creationId="{B32F25FB-2B16-A7B0-A8E0-8A3C7531EEE1}"/>
          </ac:spMkLst>
        </pc:spChg>
        <pc:spChg chg="mod">
          <ac:chgData name="Johann Bock Severin" userId="3b36179260fc8001" providerId="LiveId" clId="{4D4E209A-1415-43CA-8F22-0C925A4DE115}" dt="2023-05-31T10:46:07.835" v="89" actId="113"/>
          <ac:spMkLst>
            <pc:docMk/>
            <pc:sldMk cId="38072850" sldId="259"/>
            <ac:spMk id="3" creationId="{171491AB-8B7C-4CD2-F160-35390EC9882B}"/>
          </ac:spMkLst>
        </pc:spChg>
        <pc:spChg chg="del mod">
          <ac:chgData name="Johann Bock Severin" userId="3b36179260fc8001" providerId="LiveId" clId="{4D4E209A-1415-43CA-8F22-0C925A4DE115}" dt="2023-05-31T11:01:57.863" v="407" actId="478"/>
          <ac:spMkLst>
            <pc:docMk/>
            <pc:sldMk cId="38072850" sldId="259"/>
            <ac:spMk id="7" creationId="{19B8F91F-D835-2B65-F3E1-1318683CD06A}"/>
          </ac:spMkLst>
        </pc:spChg>
        <pc:picChg chg="add del mod">
          <ac:chgData name="Johann Bock Severin" userId="3b36179260fc8001" providerId="LiveId" clId="{4D4E209A-1415-43CA-8F22-0C925A4DE115}" dt="2023-05-26T12:12:57.469" v="72" actId="14826"/>
          <ac:picMkLst>
            <pc:docMk/>
            <pc:sldMk cId="38072850" sldId="259"/>
            <ac:picMk id="4" creationId="{01AD2304-5CBF-E911-A9BF-9946EA6BE269}"/>
          </ac:picMkLst>
        </pc:picChg>
        <pc:picChg chg="add del mod">
          <ac:chgData name="Johann Bock Severin" userId="3b36179260fc8001" providerId="LiveId" clId="{4D4E209A-1415-43CA-8F22-0C925A4DE115}" dt="2023-05-26T12:12:54.457" v="71" actId="22"/>
          <ac:picMkLst>
            <pc:docMk/>
            <pc:sldMk cId="38072850" sldId="259"/>
            <ac:picMk id="5" creationId="{76AE95E7-A70F-C118-D906-60B0AD3C91C0}"/>
          </ac:picMkLst>
        </pc:picChg>
      </pc:sldChg>
      <pc:sldChg chg="del">
        <pc:chgData name="Johann Bock Severin" userId="3b36179260fc8001" providerId="LiveId" clId="{4D4E209A-1415-43CA-8F22-0C925A4DE115}" dt="2023-05-26T11:53:26.375" v="0" actId="47"/>
        <pc:sldMkLst>
          <pc:docMk/>
          <pc:sldMk cId="461210800" sldId="259"/>
        </pc:sldMkLst>
      </pc:sldChg>
      <pc:sldChg chg="del">
        <pc:chgData name="Johann Bock Severin" userId="3b36179260fc8001" providerId="LiveId" clId="{4D4E209A-1415-43CA-8F22-0C925A4DE115}" dt="2023-05-26T11:53:26.375" v="0" actId="47"/>
        <pc:sldMkLst>
          <pc:docMk/>
          <pc:sldMk cId="112822279" sldId="260"/>
        </pc:sldMkLst>
      </pc:sldChg>
      <pc:sldChg chg="addSp delSp modSp add mod modTransition">
        <pc:chgData name="Johann Bock Severin" userId="3b36179260fc8001" providerId="LiveId" clId="{4D4E209A-1415-43CA-8F22-0C925A4DE115}" dt="2023-05-31T11:01:50.453" v="404"/>
        <pc:sldMkLst>
          <pc:docMk/>
          <pc:sldMk cId="4152814034" sldId="260"/>
        </pc:sldMkLst>
        <pc:spChg chg="mod">
          <ac:chgData name="Johann Bock Severin" userId="3b36179260fc8001" providerId="LiveId" clId="{4D4E209A-1415-43CA-8F22-0C925A4DE115}" dt="2023-05-31T10:45:52.618" v="87" actId="113"/>
          <ac:spMkLst>
            <pc:docMk/>
            <pc:sldMk cId="4152814034" sldId="260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31T11:01:50.453" v="404"/>
          <ac:spMkLst>
            <pc:docMk/>
            <pc:sldMk cId="4152814034" sldId="260"/>
            <ac:spMk id="3" creationId="{491AD1B6-D903-2616-8EB4-087054C81213}"/>
          </ac:spMkLst>
        </pc:spChg>
        <pc:spChg chg="del mod">
          <ac:chgData name="Johann Bock Severin" userId="3b36179260fc8001" providerId="LiveId" clId="{4D4E209A-1415-43CA-8F22-0C925A4DE115}" dt="2023-05-31T11:01:50.260" v="403" actId="478"/>
          <ac:spMkLst>
            <pc:docMk/>
            <pc:sldMk cId="4152814034" sldId="260"/>
            <ac:spMk id="7" creationId="{19B8F91F-D835-2B65-F3E1-1318683CD06A}"/>
          </ac:spMkLst>
        </pc:spChg>
        <pc:picChg chg="mod">
          <ac:chgData name="Johann Bock Severin" userId="3b36179260fc8001" providerId="LiveId" clId="{4D4E209A-1415-43CA-8F22-0C925A4DE115}" dt="2023-05-26T12:03:12.234" v="51" actId="14826"/>
          <ac:picMkLst>
            <pc:docMk/>
            <pc:sldMk cId="4152814034" sldId="260"/>
            <ac:picMk id="4" creationId="{01AD2304-5CBF-E911-A9BF-9946EA6BE269}"/>
          </ac:picMkLst>
        </pc:picChg>
      </pc:sldChg>
      <pc:sldChg chg="del">
        <pc:chgData name="Johann Bock Severin" userId="3b36179260fc8001" providerId="LiveId" clId="{4D4E209A-1415-43CA-8F22-0C925A4DE115}" dt="2023-05-26T11:53:26.375" v="0" actId="47"/>
        <pc:sldMkLst>
          <pc:docMk/>
          <pc:sldMk cId="1265561452" sldId="261"/>
        </pc:sldMkLst>
      </pc:sldChg>
      <pc:sldChg chg="addSp delSp modSp add mod modTransition">
        <pc:chgData name="Johann Bock Severin" userId="3b36179260fc8001" providerId="LiveId" clId="{4D4E209A-1415-43CA-8F22-0C925A4DE115}" dt="2023-05-31T11:01:53.322" v="406"/>
        <pc:sldMkLst>
          <pc:docMk/>
          <pc:sldMk cId="2963855469" sldId="261"/>
        </pc:sldMkLst>
        <pc:spChg chg="mod">
          <ac:chgData name="Johann Bock Severin" userId="3b36179260fc8001" providerId="LiveId" clId="{4D4E209A-1415-43CA-8F22-0C925A4DE115}" dt="2023-05-31T10:45:58.360" v="88" actId="113"/>
          <ac:spMkLst>
            <pc:docMk/>
            <pc:sldMk cId="2963855469" sldId="261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31T11:01:53.322" v="406"/>
          <ac:spMkLst>
            <pc:docMk/>
            <pc:sldMk cId="2963855469" sldId="261"/>
            <ac:spMk id="3" creationId="{C2D30BAE-47FD-D178-D0C3-6A38A3F239D7}"/>
          </ac:spMkLst>
        </pc:spChg>
        <pc:spChg chg="del">
          <ac:chgData name="Johann Bock Severin" userId="3b36179260fc8001" providerId="LiveId" clId="{4D4E209A-1415-43CA-8F22-0C925A4DE115}" dt="2023-05-31T11:01:53.089" v="405" actId="478"/>
          <ac:spMkLst>
            <pc:docMk/>
            <pc:sldMk cId="2963855469" sldId="261"/>
            <ac:spMk id="7" creationId="{19B8F91F-D835-2B65-F3E1-1318683CD06A}"/>
          </ac:spMkLst>
        </pc:spChg>
        <pc:picChg chg="mod">
          <ac:chgData name="Johann Bock Severin" userId="3b36179260fc8001" providerId="LiveId" clId="{4D4E209A-1415-43CA-8F22-0C925A4DE115}" dt="2023-05-26T12:04:16.139" v="55" actId="14826"/>
          <ac:picMkLst>
            <pc:docMk/>
            <pc:sldMk cId="2963855469" sldId="261"/>
            <ac:picMk id="4" creationId="{01AD2304-5CBF-E911-A9BF-9946EA6BE269}"/>
          </ac:picMkLst>
        </pc:picChg>
      </pc:sldChg>
      <pc:sldChg chg="addSp delSp modSp add mod">
        <pc:chgData name="Johann Bock Severin" userId="3b36179260fc8001" providerId="LiveId" clId="{4D4E209A-1415-43CA-8F22-0C925A4DE115}" dt="2023-05-31T11:02:13.011" v="420" actId="20577"/>
        <pc:sldMkLst>
          <pc:docMk/>
          <pc:sldMk cId="197289703" sldId="262"/>
        </pc:sldMkLst>
        <pc:spChg chg="del mod">
          <ac:chgData name="Johann Bock Severin" userId="3b36179260fc8001" providerId="LiveId" clId="{4D4E209A-1415-43CA-8F22-0C925A4DE115}" dt="2023-05-31T10:52:29.167" v="103"/>
          <ac:spMkLst>
            <pc:docMk/>
            <pc:sldMk cId="197289703" sldId="262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31T10:54:18.273" v="122" actId="108"/>
          <ac:spMkLst>
            <pc:docMk/>
            <pc:sldMk cId="197289703" sldId="262"/>
            <ac:spMk id="3" creationId="{AE595E3A-975B-A5B5-6415-70DCCF180D3E}"/>
          </ac:spMkLst>
        </pc:spChg>
        <pc:spChg chg="del">
          <ac:chgData name="Johann Bock Severin" userId="3b36179260fc8001" providerId="LiveId" clId="{4D4E209A-1415-43CA-8F22-0C925A4DE115}" dt="2023-05-31T11:02:08.349" v="411" actId="478"/>
          <ac:spMkLst>
            <pc:docMk/>
            <pc:sldMk cId="197289703" sldId="262"/>
            <ac:spMk id="7" creationId="{19B8F91F-D835-2B65-F3E1-1318683CD06A}"/>
          </ac:spMkLst>
        </pc:spChg>
        <pc:spChg chg="add mod">
          <ac:chgData name="Johann Bock Severin" userId="3b36179260fc8001" providerId="LiveId" clId="{4D4E209A-1415-43CA-8F22-0C925A4DE115}" dt="2023-05-31T11:02:13.011" v="420" actId="20577"/>
          <ac:spMkLst>
            <pc:docMk/>
            <pc:sldMk cId="197289703" sldId="262"/>
            <ac:spMk id="8" creationId="{BDF9451E-D538-778E-AC77-32DFA27DD5B9}"/>
          </ac:spMkLst>
        </pc:spChg>
        <pc:picChg chg="del mod">
          <ac:chgData name="Johann Bock Severin" userId="3b36179260fc8001" providerId="LiveId" clId="{4D4E209A-1415-43CA-8F22-0C925A4DE115}" dt="2023-05-31T10:52:29.167" v="101" actId="478"/>
          <ac:picMkLst>
            <pc:docMk/>
            <pc:sldMk cId="197289703" sldId="262"/>
            <ac:picMk id="4" creationId="{01AD2304-5CBF-E911-A9BF-9946EA6BE269}"/>
          </ac:picMkLst>
        </pc:picChg>
        <pc:picChg chg="add mod">
          <ac:chgData name="Johann Bock Severin" userId="3b36179260fc8001" providerId="LiveId" clId="{4D4E209A-1415-43CA-8F22-0C925A4DE115}" dt="2023-05-31T10:53:30.428" v="110" actId="1076"/>
          <ac:picMkLst>
            <pc:docMk/>
            <pc:sldMk cId="197289703" sldId="262"/>
            <ac:picMk id="6" creationId="{A3FBC81A-44F4-1898-D5F3-C6A7350F97ED}"/>
          </ac:picMkLst>
        </pc:picChg>
      </pc:sldChg>
      <pc:sldChg chg="add del">
        <pc:chgData name="Johann Bock Severin" userId="3b36179260fc8001" providerId="LiveId" clId="{4D4E209A-1415-43CA-8F22-0C925A4DE115}" dt="2023-05-26T12:12:44.622" v="61"/>
        <pc:sldMkLst>
          <pc:docMk/>
          <pc:sldMk cId="1556206006" sldId="263"/>
        </pc:sldMkLst>
      </pc:sldChg>
      <pc:sldChg chg="addSp delSp modSp add mod ord">
        <pc:chgData name="Johann Bock Severin" userId="3b36179260fc8001" providerId="LiveId" clId="{4D4E209A-1415-43CA-8F22-0C925A4DE115}" dt="2023-05-31T11:02:02.330" v="410"/>
        <pc:sldMkLst>
          <pc:docMk/>
          <pc:sldMk cId="3774904285" sldId="263"/>
        </pc:sldMkLst>
        <pc:spChg chg="mod">
          <ac:chgData name="Johann Bock Severin" userId="3b36179260fc8001" providerId="LiveId" clId="{4D4E209A-1415-43CA-8F22-0C925A4DE115}" dt="2023-05-31T10:51:40.079" v="97" actId="113"/>
          <ac:spMkLst>
            <pc:docMk/>
            <pc:sldMk cId="3774904285" sldId="263"/>
            <ac:spMk id="2" creationId="{194D1159-9DCB-866D-B594-57F5852B4EBC}"/>
          </ac:spMkLst>
        </pc:spChg>
        <pc:spChg chg="add mod">
          <ac:chgData name="Johann Bock Severin" userId="3b36179260fc8001" providerId="LiveId" clId="{4D4E209A-1415-43CA-8F22-0C925A4DE115}" dt="2023-05-31T11:02:02.330" v="410"/>
          <ac:spMkLst>
            <pc:docMk/>
            <pc:sldMk cId="3774904285" sldId="263"/>
            <ac:spMk id="3" creationId="{365C8C8B-D184-1865-FE4B-16C40AD05203}"/>
          </ac:spMkLst>
        </pc:spChg>
        <pc:spChg chg="del">
          <ac:chgData name="Johann Bock Severin" userId="3b36179260fc8001" providerId="LiveId" clId="{4D4E209A-1415-43CA-8F22-0C925A4DE115}" dt="2023-05-31T11:02:02.057" v="409" actId="478"/>
          <ac:spMkLst>
            <pc:docMk/>
            <pc:sldMk cId="3774904285" sldId="263"/>
            <ac:spMk id="7" creationId="{19B8F91F-D835-2B65-F3E1-1318683CD06A}"/>
          </ac:spMkLst>
        </pc:spChg>
      </pc:sldChg>
      <pc:sldChg chg="addSp delSp modSp add mod">
        <pc:chgData name="Johann Bock Severin" userId="3b36179260fc8001" providerId="LiveId" clId="{4D4E209A-1415-43CA-8F22-0C925A4DE115}" dt="2023-05-31T11:02:21.784" v="426"/>
        <pc:sldMkLst>
          <pc:docMk/>
          <pc:sldMk cId="4199608393" sldId="264"/>
        </pc:sldMkLst>
        <pc:spChg chg="del">
          <ac:chgData name="Johann Bock Severin" userId="3b36179260fc8001" providerId="LiveId" clId="{4D4E209A-1415-43CA-8F22-0C925A4DE115}" dt="2023-05-31T10:54:40.523" v="124" actId="478"/>
          <ac:spMkLst>
            <pc:docMk/>
            <pc:sldMk cId="4199608393" sldId="264"/>
            <ac:spMk id="3" creationId="{AE595E3A-975B-A5B5-6415-70DCCF180D3E}"/>
          </ac:spMkLst>
        </pc:spChg>
        <pc:spChg chg="del">
          <ac:chgData name="Johann Bock Severin" userId="3b36179260fc8001" providerId="LiveId" clId="{4D4E209A-1415-43CA-8F22-0C925A4DE115}" dt="2023-05-31T11:02:21.575" v="425" actId="478"/>
          <ac:spMkLst>
            <pc:docMk/>
            <pc:sldMk cId="4199608393" sldId="264"/>
            <ac:spMk id="7" creationId="{19B8F91F-D835-2B65-F3E1-1318683CD06A}"/>
          </ac:spMkLst>
        </pc:spChg>
        <pc:spChg chg="add mod">
          <ac:chgData name="Johann Bock Severin" userId="3b36179260fc8001" providerId="LiveId" clId="{4D4E209A-1415-43CA-8F22-0C925A4DE115}" dt="2023-05-31T11:02:21.784" v="426"/>
          <ac:spMkLst>
            <pc:docMk/>
            <pc:sldMk cId="4199608393" sldId="264"/>
            <ac:spMk id="9" creationId="{2BE36A0A-A3DA-6B3D-8CCF-434EF23072F6}"/>
          </ac:spMkLst>
        </pc:spChg>
        <pc:picChg chg="add mod">
          <ac:chgData name="Johann Bock Severin" userId="3b36179260fc8001" providerId="LiveId" clId="{4D4E209A-1415-43CA-8F22-0C925A4DE115}" dt="2023-05-31T10:54:50.671" v="131" actId="1076"/>
          <ac:picMkLst>
            <pc:docMk/>
            <pc:sldMk cId="4199608393" sldId="264"/>
            <ac:picMk id="4" creationId="{D2B36765-76AE-CB76-C31D-8D1327DB7DEC}"/>
          </ac:picMkLst>
        </pc:picChg>
        <pc:picChg chg="del">
          <ac:chgData name="Johann Bock Severin" userId="3b36179260fc8001" providerId="LiveId" clId="{4D4E209A-1415-43CA-8F22-0C925A4DE115}" dt="2023-05-31T10:54:41.213" v="125" actId="478"/>
          <ac:picMkLst>
            <pc:docMk/>
            <pc:sldMk cId="4199608393" sldId="264"/>
            <ac:picMk id="6" creationId="{A3FBC81A-44F4-1898-D5F3-C6A7350F97ED}"/>
          </ac:picMkLst>
        </pc:picChg>
        <pc:picChg chg="add mod">
          <ac:chgData name="Johann Bock Severin" userId="3b36179260fc8001" providerId="LiveId" clId="{4D4E209A-1415-43CA-8F22-0C925A4DE115}" dt="2023-05-31T10:55:07.339" v="137" actId="1076"/>
          <ac:picMkLst>
            <pc:docMk/>
            <pc:sldMk cId="4199608393" sldId="264"/>
            <ac:picMk id="8" creationId="{F6495660-5219-E8BD-AF0F-752E3DA42C66}"/>
          </ac:picMkLst>
        </pc:picChg>
      </pc:sldChg>
      <pc:sldChg chg="addSp delSp modSp add mod">
        <pc:chgData name="Johann Bock Severin" userId="3b36179260fc8001" providerId="LiveId" clId="{4D4E209A-1415-43CA-8F22-0C925A4DE115}" dt="2023-05-31T11:02:25.046" v="428"/>
        <pc:sldMkLst>
          <pc:docMk/>
          <pc:sldMk cId="2050895272" sldId="265"/>
        </pc:sldMkLst>
        <pc:spChg chg="add mod">
          <ac:chgData name="Johann Bock Severin" userId="3b36179260fc8001" providerId="LiveId" clId="{4D4E209A-1415-43CA-8F22-0C925A4DE115}" dt="2023-05-31T11:02:25.046" v="428"/>
          <ac:spMkLst>
            <pc:docMk/>
            <pc:sldMk cId="2050895272" sldId="265"/>
            <ac:spMk id="5" creationId="{7AE30CAB-F0F2-6B6B-99F0-32F198348A4D}"/>
          </ac:spMkLst>
        </pc:spChg>
        <pc:spChg chg="del">
          <ac:chgData name="Johann Bock Severin" userId="3b36179260fc8001" providerId="LiveId" clId="{4D4E209A-1415-43CA-8F22-0C925A4DE115}" dt="2023-05-31T11:02:24.828" v="427" actId="478"/>
          <ac:spMkLst>
            <pc:docMk/>
            <pc:sldMk cId="2050895272" sldId="265"/>
            <ac:spMk id="7" creationId="{19B8F91F-D835-2B65-F3E1-1318683CD06A}"/>
          </ac:spMkLst>
        </pc:spChg>
        <pc:picChg chg="add mod">
          <ac:chgData name="Johann Bock Severin" userId="3b36179260fc8001" providerId="LiveId" clId="{4D4E209A-1415-43CA-8F22-0C925A4DE115}" dt="2023-05-31T10:55:39.960" v="143" actId="1076"/>
          <ac:picMkLst>
            <pc:docMk/>
            <pc:sldMk cId="2050895272" sldId="265"/>
            <ac:picMk id="3" creationId="{A91446A6-F1CB-B96B-16CD-C92C13B69E6F}"/>
          </ac:picMkLst>
        </pc:picChg>
        <pc:picChg chg="del">
          <ac:chgData name="Johann Bock Severin" userId="3b36179260fc8001" providerId="LiveId" clId="{4D4E209A-1415-43CA-8F22-0C925A4DE115}" dt="2023-05-31T10:55:35.103" v="140" actId="478"/>
          <ac:picMkLst>
            <pc:docMk/>
            <pc:sldMk cId="2050895272" sldId="265"/>
            <ac:picMk id="4" creationId="{D2B36765-76AE-CB76-C31D-8D1327DB7DEC}"/>
          </ac:picMkLst>
        </pc:picChg>
      </pc:sldChg>
      <pc:sldChg chg="addSp delSp modSp add mod ord">
        <pc:chgData name="Johann Bock Severin" userId="3b36179260fc8001" providerId="LiveId" clId="{4D4E209A-1415-43CA-8F22-0C925A4DE115}" dt="2023-05-31T11:02:19.121" v="424"/>
        <pc:sldMkLst>
          <pc:docMk/>
          <pc:sldMk cId="3222305550" sldId="266"/>
        </pc:sldMkLst>
        <pc:spChg chg="add del mod">
          <ac:chgData name="Johann Bock Severin" userId="3b36179260fc8001" providerId="LiveId" clId="{4D4E209A-1415-43CA-8F22-0C925A4DE115}" dt="2023-05-31T11:02:17.940" v="422"/>
          <ac:spMkLst>
            <pc:docMk/>
            <pc:sldMk cId="3222305550" sldId="266"/>
            <ac:spMk id="2" creationId="{619B29D9-C6A3-2501-EE20-D55A499AA2C3}"/>
          </ac:spMkLst>
        </pc:spChg>
        <pc:spChg chg="add mod">
          <ac:chgData name="Johann Bock Severin" userId="3b36179260fc8001" providerId="LiveId" clId="{4D4E209A-1415-43CA-8F22-0C925A4DE115}" dt="2023-05-31T11:02:19.121" v="424"/>
          <ac:spMkLst>
            <pc:docMk/>
            <pc:sldMk cId="3222305550" sldId="266"/>
            <ac:spMk id="3" creationId="{E02A1F51-1A74-0E52-34D1-CFCE53BBCBED}"/>
          </ac:spMkLst>
        </pc:spChg>
        <pc:spChg chg="del">
          <ac:chgData name="Johann Bock Severin" userId="3b36179260fc8001" providerId="LiveId" clId="{4D4E209A-1415-43CA-8F22-0C925A4DE115}" dt="2023-05-31T11:02:18.931" v="423" actId="478"/>
          <ac:spMkLst>
            <pc:docMk/>
            <pc:sldMk cId="3222305550" sldId="266"/>
            <ac:spMk id="7" creationId="{19B8F91F-D835-2B65-F3E1-1318683CD06A}"/>
          </ac:spMkLst>
        </pc:spChg>
        <pc:picChg chg="del">
          <ac:chgData name="Johann Bock Severin" userId="3b36179260fc8001" providerId="LiveId" clId="{4D4E209A-1415-43CA-8F22-0C925A4DE115}" dt="2023-05-31T10:55:46.707" v="145" actId="478"/>
          <ac:picMkLst>
            <pc:docMk/>
            <pc:sldMk cId="3222305550" sldId="266"/>
            <ac:picMk id="8" creationId="{F6495660-5219-E8BD-AF0F-752E3DA42C66}"/>
          </ac:picMkLst>
        </pc:picChg>
      </pc:sldChg>
      <pc:sldChg chg="addSp delSp modSp add mod">
        <pc:chgData name="Johann Bock Severin" userId="3b36179260fc8001" providerId="LiveId" clId="{4D4E209A-1415-43CA-8F22-0C925A4DE115}" dt="2023-05-31T11:02:30.394" v="430"/>
        <pc:sldMkLst>
          <pc:docMk/>
          <pc:sldMk cId="2673098155" sldId="267"/>
        </pc:sldMkLst>
        <pc:spChg chg="add mod">
          <ac:chgData name="Johann Bock Severin" userId="3b36179260fc8001" providerId="LiveId" clId="{4D4E209A-1415-43CA-8F22-0C925A4DE115}" dt="2023-05-31T11:02:30.394" v="430"/>
          <ac:spMkLst>
            <pc:docMk/>
            <pc:sldMk cId="2673098155" sldId="267"/>
            <ac:spMk id="2" creationId="{52F8326C-BAF8-EFE2-4062-213073DCA920}"/>
          </ac:spMkLst>
        </pc:spChg>
        <pc:spChg chg="del">
          <ac:chgData name="Johann Bock Severin" userId="3b36179260fc8001" providerId="LiveId" clId="{4D4E209A-1415-43CA-8F22-0C925A4DE115}" dt="2023-05-31T11:02:30.190" v="429" actId="478"/>
          <ac:spMkLst>
            <pc:docMk/>
            <pc:sldMk cId="2673098155" sldId="267"/>
            <ac:spMk id="7" creationId="{19B8F91F-D835-2B65-F3E1-1318683CD06A}"/>
          </ac:spMkLst>
        </pc:spChg>
      </pc:sldChg>
      <pc:sldChg chg="addSp delSp modSp add mod">
        <pc:chgData name="Johann Bock Severin" userId="3b36179260fc8001" providerId="LiveId" clId="{4D4E209A-1415-43CA-8F22-0C925A4DE115}" dt="2023-05-31T11:02:33.702" v="432"/>
        <pc:sldMkLst>
          <pc:docMk/>
          <pc:sldMk cId="1481335134" sldId="268"/>
        </pc:sldMkLst>
        <pc:spChg chg="add mod">
          <ac:chgData name="Johann Bock Severin" userId="3b36179260fc8001" providerId="LiveId" clId="{4D4E209A-1415-43CA-8F22-0C925A4DE115}" dt="2023-05-31T10:56:42.814" v="156" actId="1076"/>
          <ac:spMkLst>
            <pc:docMk/>
            <pc:sldMk cId="1481335134" sldId="268"/>
            <ac:spMk id="6" creationId="{9EA6BD00-8492-76B5-CAE3-29481EA9E55E}"/>
          </ac:spMkLst>
        </pc:spChg>
        <pc:spChg chg="del">
          <ac:chgData name="Johann Bock Severin" userId="3b36179260fc8001" providerId="LiveId" clId="{4D4E209A-1415-43CA-8F22-0C925A4DE115}" dt="2023-05-31T11:02:33.448" v="431" actId="478"/>
          <ac:spMkLst>
            <pc:docMk/>
            <pc:sldMk cId="1481335134" sldId="268"/>
            <ac:spMk id="7" creationId="{19B8F91F-D835-2B65-F3E1-1318683CD06A}"/>
          </ac:spMkLst>
        </pc:spChg>
        <pc:spChg chg="add mod">
          <ac:chgData name="Johann Bock Severin" userId="3b36179260fc8001" providerId="LiveId" clId="{4D4E209A-1415-43CA-8F22-0C925A4DE115}" dt="2023-05-31T11:02:33.702" v="432"/>
          <ac:spMkLst>
            <pc:docMk/>
            <pc:sldMk cId="1481335134" sldId="268"/>
            <ac:spMk id="9" creationId="{1CA4122F-DDC0-F614-39E3-B3B83E463AFB}"/>
          </ac:spMkLst>
        </pc:spChg>
        <pc:picChg chg="del">
          <ac:chgData name="Johann Bock Severin" userId="3b36179260fc8001" providerId="LiveId" clId="{4D4E209A-1415-43CA-8F22-0C925A4DE115}" dt="2023-05-31T10:56:15.623" v="150" actId="478"/>
          <ac:picMkLst>
            <pc:docMk/>
            <pc:sldMk cId="1481335134" sldId="268"/>
            <ac:picMk id="3" creationId="{A91446A6-F1CB-B96B-16CD-C92C13B69E6F}"/>
          </ac:picMkLst>
        </pc:picChg>
        <pc:picChg chg="add mod">
          <ac:chgData name="Johann Bock Severin" userId="3b36179260fc8001" providerId="LiveId" clId="{4D4E209A-1415-43CA-8F22-0C925A4DE115}" dt="2023-05-31T10:56:18.823" v="152" actId="1076"/>
          <ac:picMkLst>
            <pc:docMk/>
            <pc:sldMk cId="1481335134" sldId="268"/>
            <ac:picMk id="4" creationId="{F3C361BC-783F-9300-075A-76331FC72779}"/>
          </ac:picMkLst>
        </pc:picChg>
        <pc:picChg chg="del">
          <ac:chgData name="Johann Bock Severin" userId="3b36179260fc8001" providerId="LiveId" clId="{4D4E209A-1415-43CA-8F22-0C925A4DE115}" dt="2023-05-31T10:56:15.623" v="150" actId="478"/>
          <ac:picMkLst>
            <pc:docMk/>
            <pc:sldMk cId="1481335134" sldId="268"/>
            <ac:picMk id="8" creationId="{F6495660-5219-E8BD-AF0F-752E3DA42C66}"/>
          </ac:picMkLst>
        </pc:picChg>
      </pc:sldChg>
      <pc:sldChg chg="modSp add mod">
        <pc:chgData name="Johann Bock Severin" userId="3b36179260fc8001" providerId="LiveId" clId="{4D4E209A-1415-43CA-8F22-0C925A4DE115}" dt="2023-05-31T11:01:36.703" v="400" actId="20577"/>
        <pc:sldMkLst>
          <pc:docMk/>
          <pc:sldMk cId="2086785683" sldId="269"/>
        </pc:sldMkLst>
        <pc:spChg chg="mod">
          <ac:chgData name="Johann Bock Severin" userId="3b36179260fc8001" providerId="LiveId" clId="{4D4E209A-1415-43CA-8F22-0C925A4DE115}" dt="2023-05-31T11:01:36.703" v="400" actId="20577"/>
          <ac:spMkLst>
            <pc:docMk/>
            <pc:sldMk cId="2086785683" sldId="269"/>
            <ac:spMk id="7" creationId="{19B8F91F-D835-2B65-F3E1-1318683CD06A}"/>
          </ac:spMkLst>
        </pc:spChg>
      </pc:sldChg>
    </pc:docChg>
  </pc:docChgLst>
  <pc:docChgLst>
    <pc:chgData name="Johann Bock Severin" userId="3b36179260fc8001" providerId="LiveId" clId="{CABB3357-A748-4345-95DF-544271AEF421}"/>
    <pc:docChg chg="undo custSel addSld delSld modSld delMainMaster">
      <pc:chgData name="Johann Bock Severin" userId="3b36179260fc8001" providerId="LiveId" clId="{CABB3357-A748-4345-95DF-544271AEF421}" dt="2023-10-04T08:56:58.447" v="3253" actId="1076"/>
      <pc:docMkLst>
        <pc:docMk/>
      </pc:docMkLst>
      <pc:sldChg chg="del">
        <pc:chgData name="Johann Bock Severin" userId="3b36179260fc8001" providerId="LiveId" clId="{CABB3357-A748-4345-95DF-544271AEF421}" dt="2023-09-20T10:05:59.099" v="0" actId="47"/>
        <pc:sldMkLst>
          <pc:docMk/>
          <pc:sldMk cId="3189455899" sldId="258"/>
        </pc:sldMkLst>
      </pc:sldChg>
      <pc:sldChg chg="addSp delSp modSp mod modTransition modAnim">
        <pc:chgData name="Johann Bock Severin" userId="3b36179260fc8001" providerId="LiveId" clId="{CABB3357-A748-4345-95DF-544271AEF421}" dt="2023-10-04T08:14:19.260" v="876"/>
        <pc:sldMkLst>
          <pc:docMk/>
          <pc:sldMk cId="1389965400" sldId="262"/>
        </pc:sldMkLst>
        <pc:spChg chg="del">
          <ac:chgData name="Johann Bock Severin" userId="3b36179260fc8001" providerId="LiveId" clId="{CABB3357-A748-4345-95DF-544271AEF421}" dt="2023-09-20T10:06:25.712" v="46" actId="478"/>
          <ac:spMkLst>
            <pc:docMk/>
            <pc:sldMk cId="1389965400" sldId="262"/>
            <ac:spMk id="2" creationId="{5C204AA8-B1FE-BCB3-CCB9-EA51B5D34289}"/>
          </ac:spMkLst>
        </pc:spChg>
        <pc:spChg chg="add del mod">
          <ac:chgData name="Johann Bock Severin" userId="3b36179260fc8001" providerId="LiveId" clId="{CABB3357-A748-4345-95DF-544271AEF421}" dt="2023-10-04T08:08:23.579" v="608" actId="478"/>
          <ac:spMkLst>
            <pc:docMk/>
            <pc:sldMk cId="1389965400" sldId="262"/>
            <ac:spMk id="5" creationId="{24D2FFBD-3858-B10A-DAAF-0D7910BAE16F}"/>
          </ac:spMkLst>
        </pc:spChg>
        <pc:spChg chg="mod">
          <ac:chgData name="Johann Bock Severin" userId="3b36179260fc8001" providerId="LiveId" clId="{CABB3357-A748-4345-95DF-544271AEF421}" dt="2023-10-04T08:08:50.723" v="692" actId="14100"/>
          <ac:spMkLst>
            <pc:docMk/>
            <pc:sldMk cId="1389965400" sldId="262"/>
            <ac:spMk id="7" creationId="{19B8F91F-D835-2B65-F3E1-1318683CD06A}"/>
          </ac:spMkLst>
        </pc:spChg>
        <pc:spChg chg="add mod">
          <ac:chgData name="Johann Bock Severin" userId="3b36179260fc8001" providerId="LiveId" clId="{CABB3357-A748-4345-95DF-544271AEF421}" dt="2023-10-04T08:13:30.827" v="870" actId="2710"/>
          <ac:spMkLst>
            <pc:docMk/>
            <pc:sldMk cId="1389965400" sldId="262"/>
            <ac:spMk id="12" creationId="{96F18BDC-EEBE-AF24-3F6B-72B17F817431}"/>
          </ac:spMkLst>
        </pc:spChg>
        <pc:graphicFrameChg chg="add del mod">
          <ac:chgData name="Johann Bock Severin" userId="3b36179260fc8001" providerId="LiveId" clId="{CABB3357-A748-4345-95DF-544271AEF421}" dt="2023-10-04T08:09:57.466" v="694"/>
          <ac:graphicFrameMkLst>
            <pc:docMk/>
            <pc:sldMk cId="1389965400" sldId="262"/>
            <ac:graphicFrameMk id="2" creationId="{3A8165D5-7B43-BF93-9D00-FDF4CE6D9E57}"/>
          </ac:graphicFrameMkLst>
        </pc:graphicFrameChg>
        <pc:graphicFrameChg chg="add del mod">
          <ac:chgData name="Johann Bock Severin" userId="3b36179260fc8001" providerId="LiveId" clId="{CABB3357-A748-4345-95DF-544271AEF421}" dt="2023-10-04T08:10:07.344" v="696" actId="478"/>
          <ac:graphicFrameMkLst>
            <pc:docMk/>
            <pc:sldMk cId="1389965400" sldId="262"/>
            <ac:graphicFrameMk id="3" creationId="{112DB1F4-D7D9-253D-A395-FED3692FEA59}"/>
          </ac:graphicFrameMkLst>
        </pc:graphicFrameChg>
        <pc:graphicFrameChg chg="add del mod">
          <ac:chgData name="Johann Bock Severin" userId="3b36179260fc8001" providerId="LiveId" clId="{CABB3357-A748-4345-95DF-544271AEF421}" dt="2023-10-04T08:11:27.191" v="698" actId="478"/>
          <ac:graphicFrameMkLst>
            <pc:docMk/>
            <pc:sldMk cId="1389965400" sldId="262"/>
            <ac:graphicFrameMk id="6" creationId="{FA154EE9-B2A8-EF85-E53E-E1F7F1E47213}"/>
          </ac:graphicFrameMkLst>
        </pc:graphicFrameChg>
        <pc:picChg chg="add del mod ord">
          <ac:chgData name="Johann Bock Severin" userId="3b36179260fc8001" providerId="LiveId" clId="{CABB3357-A748-4345-95DF-544271AEF421}" dt="2023-10-04T08:08:23.579" v="608" actId="478"/>
          <ac:picMkLst>
            <pc:docMk/>
            <pc:sldMk cId="1389965400" sldId="262"/>
            <ac:picMk id="4" creationId="{1A31F6E1-C740-CF8D-37D5-5D31AA31ADD9}"/>
          </ac:picMkLst>
        </pc:picChg>
        <pc:picChg chg="add mod modCrop">
          <ac:chgData name="Johann Bock Severin" userId="3b36179260fc8001" providerId="LiveId" clId="{CABB3357-A748-4345-95DF-544271AEF421}" dt="2023-10-04T08:12:23.990" v="713" actId="1076"/>
          <ac:picMkLst>
            <pc:docMk/>
            <pc:sldMk cId="1389965400" sldId="262"/>
            <ac:picMk id="9" creationId="{DAE45E08-9FB2-4937-96A2-04075BA64DEE}"/>
          </ac:picMkLst>
        </pc:picChg>
        <pc:picChg chg="add mod">
          <ac:chgData name="Johann Bock Severin" userId="3b36179260fc8001" providerId="LiveId" clId="{CABB3357-A748-4345-95DF-544271AEF421}" dt="2023-10-04T08:12:23.990" v="713" actId="1076"/>
          <ac:picMkLst>
            <pc:docMk/>
            <pc:sldMk cId="1389965400" sldId="262"/>
            <ac:picMk id="11" creationId="{93CBECA7-B4C7-3983-427E-1082D91ACA5D}"/>
          </ac:picMkLst>
        </pc:picChg>
      </pc:sldChg>
      <pc:sldChg chg="addSp delSp modSp add mod modAnim">
        <pc:chgData name="Johann Bock Severin" userId="3b36179260fc8001" providerId="LiveId" clId="{CABB3357-A748-4345-95DF-544271AEF421}" dt="2023-10-04T08:29:23.268" v="1848" actId="108"/>
        <pc:sldMkLst>
          <pc:docMk/>
          <pc:sldMk cId="581795954" sldId="263"/>
        </pc:sldMkLst>
        <pc:spChg chg="add mod">
          <ac:chgData name="Johann Bock Severin" userId="3b36179260fc8001" providerId="LiveId" clId="{CABB3357-A748-4345-95DF-544271AEF421}" dt="2023-10-04T08:20:43.962" v="1377" actId="20577"/>
          <ac:spMkLst>
            <pc:docMk/>
            <pc:sldMk cId="581795954" sldId="263"/>
            <ac:spMk id="2" creationId="{F2891BF8-88A1-473F-02AB-1D271D768DFC}"/>
          </ac:spMkLst>
        </pc:spChg>
        <pc:spChg chg="mod">
          <ac:chgData name="Johann Bock Severin" userId="3b36179260fc8001" providerId="LiveId" clId="{CABB3357-A748-4345-95DF-544271AEF421}" dt="2023-10-04T08:29:23.268" v="1848" actId="108"/>
          <ac:spMkLst>
            <pc:docMk/>
            <pc:sldMk cId="581795954" sldId="263"/>
            <ac:spMk id="7" creationId="{19B8F91F-D835-2B65-F3E1-1318683CD06A}"/>
          </ac:spMkLst>
        </pc:spChg>
        <pc:spChg chg="mod">
          <ac:chgData name="Johann Bock Severin" userId="3b36179260fc8001" providerId="LiveId" clId="{CABB3357-A748-4345-95DF-544271AEF421}" dt="2023-10-04T08:15:35.648" v="1016" actId="20577"/>
          <ac:spMkLst>
            <pc:docMk/>
            <pc:sldMk cId="581795954" sldId="263"/>
            <ac:spMk id="12" creationId="{96F18BDC-EEBE-AF24-3F6B-72B17F817431}"/>
          </ac:spMkLst>
        </pc:spChg>
        <pc:picChg chg="add mod">
          <ac:chgData name="Johann Bock Severin" userId="3b36179260fc8001" providerId="LiveId" clId="{CABB3357-A748-4345-95DF-544271AEF421}" dt="2023-10-04T08:19:21.184" v="1316" actId="1076"/>
          <ac:picMkLst>
            <pc:docMk/>
            <pc:sldMk cId="581795954" sldId="263"/>
            <ac:picMk id="4" creationId="{FC134C0D-ED05-5347-5AB2-A34AFF4AAEA2}"/>
          </ac:picMkLst>
        </pc:picChg>
        <pc:picChg chg="del mod">
          <ac:chgData name="Johann Bock Severin" userId="3b36179260fc8001" providerId="LiveId" clId="{CABB3357-A748-4345-95DF-544271AEF421}" dt="2023-10-04T08:14:38.188" v="880" actId="478"/>
          <ac:picMkLst>
            <pc:docMk/>
            <pc:sldMk cId="581795954" sldId="263"/>
            <ac:picMk id="9" creationId="{DAE45E08-9FB2-4937-96A2-04075BA64DEE}"/>
          </ac:picMkLst>
        </pc:picChg>
        <pc:picChg chg="mod">
          <ac:chgData name="Johann Bock Severin" userId="3b36179260fc8001" providerId="LiveId" clId="{CABB3357-A748-4345-95DF-544271AEF421}" dt="2023-10-04T08:19:21.184" v="1316" actId="1076"/>
          <ac:picMkLst>
            <pc:docMk/>
            <pc:sldMk cId="581795954" sldId="263"/>
            <ac:picMk id="11" creationId="{93CBECA7-B4C7-3983-427E-1082D91ACA5D}"/>
          </ac:picMkLst>
        </pc:picChg>
      </pc:sldChg>
      <pc:sldChg chg="del">
        <pc:chgData name="Johann Bock Severin" userId="3b36179260fc8001" providerId="LiveId" clId="{CABB3357-A748-4345-95DF-544271AEF421}" dt="2023-09-20T10:05:59.099" v="0" actId="47"/>
        <pc:sldMkLst>
          <pc:docMk/>
          <pc:sldMk cId="3519682407" sldId="263"/>
        </pc:sldMkLst>
      </pc:sldChg>
      <pc:sldChg chg="addSp delSp modSp add del mod modTransition">
        <pc:chgData name="Johann Bock Severin" userId="3b36179260fc8001" providerId="LiveId" clId="{CABB3357-A748-4345-95DF-544271AEF421}" dt="2023-10-04T08:08:26.282" v="609" actId="47"/>
        <pc:sldMkLst>
          <pc:docMk/>
          <pc:sldMk cId="4002032313" sldId="263"/>
        </pc:sldMkLst>
        <pc:spChg chg="add mod">
          <ac:chgData name="Johann Bock Severin" userId="3b36179260fc8001" providerId="LiveId" clId="{CABB3357-A748-4345-95DF-544271AEF421}" dt="2023-09-20T10:13:09.522" v="532" actId="1076"/>
          <ac:spMkLst>
            <pc:docMk/>
            <pc:sldMk cId="4002032313" sldId="263"/>
            <ac:spMk id="5" creationId="{877333FA-AF33-58F5-DD03-4D3E7FA7B170}"/>
          </ac:spMkLst>
        </pc:spChg>
        <pc:spChg chg="del">
          <ac:chgData name="Johann Bock Severin" userId="3b36179260fc8001" providerId="LiveId" clId="{CABB3357-A748-4345-95DF-544271AEF421}" dt="2023-09-20T10:07:01.212" v="52" actId="478"/>
          <ac:spMkLst>
            <pc:docMk/>
            <pc:sldMk cId="4002032313" sldId="263"/>
            <ac:spMk id="7" creationId="{19B8F91F-D835-2B65-F3E1-1318683CD06A}"/>
          </ac:spMkLst>
        </pc:spChg>
        <pc:picChg chg="add mod">
          <ac:chgData name="Johann Bock Severin" userId="3b36179260fc8001" providerId="LiveId" clId="{CABB3357-A748-4345-95DF-544271AEF421}" dt="2023-09-20T10:12:54.823" v="519" actId="1076"/>
          <ac:picMkLst>
            <pc:docMk/>
            <pc:sldMk cId="4002032313" sldId="263"/>
            <ac:picMk id="3" creationId="{CD86E3D7-1F9C-1FC9-13C2-80DB94AAEA53}"/>
          </ac:picMkLst>
        </pc:picChg>
        <pc:picChg chg="del">
          <ac:chgData name="Johann Bock Severin" userId="3b36179260fc8001" providerId="LiveId" clId="{CABB3357-A748-4345-95DF-544271AEF421}" dt="2023-09-20T10:07:02.598" v="53" actId="478"/>
          <ac:picMkLst>
            <pc:docMk/>
            <pc:sldMk cId="4002032313" sldId="263"/>
            <ac:picMk id="4" creationId="{1A31F6E1-C740-CF8D-37D5-5D31AA31ADD9}"/>
          </ac:picMkLst>
        </pc:picChg>
      </pc:sldChg>
      <pc:sldChg chg="add del">
        <pc:chgData name="Johann Bock Severin" userId="3b36179260fc8001" providerId="LiveId" clId="{CABB3357-A748-4345-95DF-544271AEF421}" dt="2023-09-20T10:07:23.365" v="59" actId="47"/>
        <pc:sldMkLst>
          <pc:docMk/>
          <pc:sldMk cId="322093437" sldId="264"/>
        </pc:sldMkLst>
      </pc:sldChg>
      <pc:sldChg chg="addSp delSp modSp add mod delAnim modAnim">
        <pc:chgData name="Johann Bock Severin" userId="3b36179260fc8001" providerId="LiveId" clId="{CABB3357-A748-4345-95DF-544271AEF421}" dt="2023-10-04T08:30:09.214" v="1858" actId="1076"/>
        <pc:sldMkLst>
          <pc:docMk/>
          <pc:sldMk cId="1302897779" sldId="264"/>
        </pc:sldMkLst>
        <pc:spChg chg="del">
          <ac:chgData name="Johann Bock Severin" userId="3b36179260fc8001" providerId="LiveId" clId="{CABB3357-A748-4345-95DF-544271AEF421}" dt="2023-10-04T08:21:00.964" v="1379" actId="478"/>
          <ac:spMkLst>
            <pc:docMk/>
            <pc:sldMk cId="1302897779" sldId="264"/>
            <ac:spMk id="2" creationId="{F2891BF8-88A1-473F-02AB-1D271D768DFC}"/>
          </ac:spMkLst>
        </pc:spChg>
        <pc:spChg chg="mod">
          <ac:chgData name="Johann Bock Severin" userId="3b36179260fc8001" providerId="LiveId" clId="{CABB3357-A748-4345-95DF-544271AEF421}" dt="2023-10-04T08:30:09.214" v="1858" actId="1076"/>
          <ac:spMkLst>
            <pc:docMk/>
            <pc:sldMk cId="1302897779" sldId="264"/>
            <ac:spMk id="7" creationId="{19B8F91F-D835-2B65-F3E1-1318683CD06A}"/>
          </ac:spMkLst>
        </pc:spChg>
        <pc:spChg chg="mod">
          <ac:chgData name="Johann Bock Severin" userId="3b36179260fc8001" providerId="LiveId" clId="{CABB3357-A748-4345-95DF-544271AEF421}" dt="2023-10-04T08:25:33.852" v="1774" actId="20577"/>
          <ac:spMkLst>
            <pc:docMk/>
            <pc:sldMk cId="1302897779" sldId="264"/>
            <ac:spMk id="12" creationId="{96F18BDC-EEBE-AF24-3F6B-72B17F817431}"/>
          </ac:spMkLst>
        </pc:spChg>
        <pc:picChg chg="mod">
          <ac:chgData name="Johann Bock Severin" userId="3b36179260fc8001" providerId="LiveId" clId="{CABB3357-A748-4345-95DF-544271AEF421}" dt="2023-10-04T08:21:03.709" v="1381" actId="1076"/>
          <ac:picMkLst>
            <pc:docMk/>
            <pc:sldMk cId="1302897779" sldId="264"/>
            <ac:picMk id="4" creationId="{FC134C0D-ED05-5347-5AB2-A34AFF4AAEA2}"/>
          </ac:picMkLst>
        </pc:picChg>
        <pc:picChg chg="add mod modCrop">
          <ac:chgData name="Johann Bock Severin" userId="3b36179260fc8001" providerId="LiveId" clId="{CABB3357-A748-4345-95DF-544271AEF421}" dt="2023-10-04T08:27:13.118" v="1785" actId="732"/>
          <ac:picMkLst>
            <pc:docMk/>
            <pc:sldMk cId="1302897779" sldId="264"/>
            <ac:picMk id="5" creationId="{A6B1EA43-73E8-F12E-7890-7C6B9855F8A1}"/>
          </ac:picMkLst>
        </pc:picChg>
        <pc:picChg chg="del">
          <ac:chgData name="Johann Bock Severin" userId="3b36179260fc8001" providerId="LiveId" clId="{CABB3357-A748-4345-95DF-544271AEF421}" dt="2023-10-04T08:21:01.781" v="1380" actId="478"/>
          <ac:picMkLst>
            <pc:docMk/>
            <pc:sldMk cId="1302897779" sldId="264"/>
            <ac:picMk id="11" creationId="{93CBECA7-B4C7-3983-427E-1082D91ACA5D}"/>
          </ac:picMkLst>
        </pc:picChg>
      </pc:sldChg>
      <pc:sldChg chg="addSp delSp modSp new del mod modTransition">
        <pc:chgData name="Johann Bock Severin" userId="3b36179260fc8001" providerId="LiveId" clId="{CABB3357-A748-4345-95DF-544271AEF421}" dt="2023-10-04T08:08:26.282" v="609" actId="47"/>
        <pc:sldMkLst>
          <pc:docMk/>
          <pc:sldMk cId="2609764518" sldId="264"/>
        </pc:sldMkLst>
        <pc:spChg chg="del">
          <ac:chgData name="Johann Bock Severin" userId="3b36179260fc8001" providerId="LiveId" clId="{CABB3357-A748-4345-95DF-544271AEF421}" dt="2023-09-20T10:07:52.656" v="65" actId="478"/>
          <ac:spMkLst>
            <pc:docMk/>
            <pc:sldMk cId="2609764518" sldId="264"/>
            <ac:spMk id="2" creationId="{1AB52C72-D928-9D70-D472-F757B3CFAB7B}"/>
          </ac:spMkLst>
        </pc:spChg>
        <pc:spChg chg="del">
          <ac:chgData name="Johann Bock Severin" userId="3b36179260fc8001" providerId="LiveId" clId="{CABB3357-A748-4345-95DF-544271AEF421}" dt="2023-09-20T10:07:50.243" v="64" actId="478"/>
          <ac:spMkLst>
            <pc:docMk/>
            <pc:sldMk cId="2609764518" sldId="264"/>
            <ac:spMk id="3" creationId="{69097ADE-762E-FEC7-DD57-EF0E998F7361}"/>
          </ac:spMkLst>
        </pc:spChg>
        <pc:spChg chg="add mod">
          <ac:chgData name="Johann Bock Severin" userId="3b36179260fc8001" providerId="LiveId" clId="{CABB3357-A748-4345-95DF-544271AEF421}" dt="2023-09-20T11:06:14.338" v="604" actId="20577"/>
          <ac:spMkLst>
            <pc:docMk/>
            <pc:sldMk cId="2609764518" sldId="264"/>
            <ac:spMk id="6" creationId="{B72762B9-B1ED-BB19-A5EA-DAD37307876E}"/>
          </ac:spMkLst>
        </pc:spChg>
        <pc:spChg chg="add mod">
          <ac:chgData name="Johann Bock Severin" userId="3b36179260fc8001" providerId="LiveId" clId="{CABB3357-A748-4345-95DF-544271AEF421}" dt="2023-09-20T10:13:38.065" v="560" actId="20577"/>
          <ac:spMkLst>
            <pc:docMk/>
            <pc:sldMk cId="2609764518" sldId="264"/>
            <ac:spMk id="7" creationId="{98F36B67-FD33-1795-EBC3-1F54F4F4A588}"/>
          </ac:spMkLst>
        </pc:spChg>
        <pc:picChg chg="add mod">
          <ac:chgData name="Johann Bock Severin" userId="3b36179260fc8001" providerId="LiveId" clId="{CABB3357-A748-4345-95DF-544271AEF421}" dt="2023-09-20T10:13:52.928" v="597" actId="1036"/>
          <ac:picMkLst>
            <pc:docMk/>
            <pc:sldMk cId="2609764518" sldId="264"/>
            <ac:picMk id="5" creationId="{3EE4A040-1A6B-1241-E2A4-0C06664E5D86}"/>
          </ac:picMkLst>
        </pc:picChg>
      </pc:sldChg>
      <pc:sldChg chg="del">
        <pc:chgData name="Johann Bock Severin" userId="3b36179260fc8001" providerId="LiveId" clId="{CABB3357-A748-4345-95DF-544271AEF421}" dt="2023-09-20T10:05:59.099" v="0" actId="47"/>
        <pc:sldMkLst>
          <pc:docMk/>
          <pc:sldMk cId="4053020221" sldId="264"/>
        </pc:sldMkLst>
      </pc:sldChg>
      <pc:sldChg chg="add del">
        <pc:chgData name="Johann Bock Severin" userId="3b36179260fc8001" providerId="LiveId" clId="{CABB3357-A748-4345-95DF-544271AEF421}" dt="2023-09-20T10:07:23.365" v="59" actId="47"/>
        <pc:sldMkLst>
          <pc:docMk/>
          <pc:sldMk cId="46668381" sldId="265"/>
        </pc:sldMkLst>
      </pc:sldChg>
      <pc:sldChg chg="addSp delSp modSp add del mod modTransition">
        <pc:chgData name="Johann Bock Severin" userId="3b36179260fc8001" providerId="LiveId" clId="{CABB3357-A748-4345-95DF-544271AEF421}" dt="2023-10-04T08:08:26.282" v="609" actId="47"/>
        <pc:sldMkLst>
          <pc:docMk/>
          <pc:sldMk cId="2610861661" sldId="265"/>
        </pc:sldMkLst>
        <pc:spChg chg="mod">
          <ac:chgData name="Johann Bock Severin" userId="3b36179260fc8001" providerId="LiveId" clId="{CABB3357-A748-4345-95DF-544271AEF421}" dt="2023-09-20T10:14:23.165" v="603" actId="1076"/>
          <ac:spMkLst>
            <pc:docMk/>
            <pc:sldMk cId="2610861661" sldId="265"/>
            <ac:spMk id="6" creationId="{B72762B9-B1ED-BB19-A5EA-DAD37307876E}"/>
          </ac:spMkLst>
        </pc:spChg>
        <pc:spChg chg="add mod">
          <ac:chgData name="Johann Bock Severin" userId="3b36179260fc8001" providerId="LiveId" clId="{CABB3357-A748-4345-95DF-544271AEF421}" dt="2023-09-20T10:13:45.687" v="562" actId="6549"/>
          <ac:spMkLst>
            <pc:docMk/>
            <pc:sldMk cId="2610861661" sldId="265"/>
            <ac:spMk id="8" creationId="{A4CEEB1A-1A3B-34D5-6C21-2805DD430AE3}"/>
          </ac:spMkLst>
        </pc:spChg>
        <pc:picChg chg="add mod">
          <ac:chgData name="Johann Bock Severin" userId="3b36179260fc8001" providerId="LiveId" clId="{CABB3357-A748-4345-95DF-544271AEF421}" dt="2023-09-20T10:14:20.810" v="602" actId="1076"/>
          <ac:picMkLst>
            <pc:docMk/>
            <pc:sldMk cId="2610861661" sldId="265"/>
            <ac:picMk id="3" creationId="{6D1DDE39-AAFE-B3D2-72A3-7F7E4E06ABB7}"/>
          </ac:picMkLst>
        </pc:picChg>
        <pc:picChg chg="del">
          <ac:chgData name="Johann Bock Severin" userId="3b36179260fc8001" providerId="LiveId" clId="{CABB3357-A748-4345-95DF-544271AEF421}" dt="2023-09-20T10:09:43.602" v="271" actId="478"/>
          <ac:picMkLst>
            <pc:docMk/>
            <pc:sldMk cId="2610861661" sldId="265"/>
            <ac:picMk id="5" creationId="{3EE4A040-1A6B-1241-E2A4-0C06664E5D86}"/>
          </ac:picMkLst>
        </pc:picChg>
        <pc:picChg chg="add del mod">
          <ac:chgData name="Johann Bock Severin" userId="3b36179260fc8001" providerId="LiveId" clId="{CABB3357-A748-4345-95DF-544271AEF421}" dt="2023-09-20T10:11:12.382" v="398" actId="478"/>
          <ac:picMkLst>
            <pc:docMk/>
            <pc:sldMk cId="2610861661" sldId="265"/>
            <ac:picMk id="7" creationId="{8794F605-93CF-0E08-1E8B-D279A69979A6}"/>
          </ac:picMkLst>
        </pc:picChg>
      </pc:sldChg>
      <pc:sldChg chg="del">
        <pc:chgData name="Johann Bock Severin" userId="3b36179260fc8001" providerId="LiveId" clId="{CABB3357-A748-4345-95DF-544271AEF421}" dt="2023-09-20T10:05:59.099" v="0" actId="47"/>
        <pc:sldMkLst>
          <pc:docMk/>
          <pc:sldMk cId="2646396508" sldId="265"/>
        </pc:sldMkLst>
      </pc:sldChg>
      <pc:sldChg chg="addSp delSp modSp add mod delAnim modAnim">
        <pc:chgData name="Johann Bock Severin" userId="3b36179260fc8001" providerId="LiveId" clId="{CABB3357-A748-4345-95DF-544271AEF421}" dt="2023-10-04T08:30:17.498" v="1872" actId="20577"/>
        <pc:sldMkLst>
          <pc:docMk/>
          <pc:sldMk cId="3882884910" sldId="265"/>
        </pc:sldMkLst>
        <pc:spChg chg="add mod">
          <ac:chgData name="Johann Bock Severin" userId="3b36179260fc8001" providerId="LiveId" clId="{CABB3357-A748-4345-95DF-544271AEF421}" dt="2023-10-04T08:30:17.498" v="1872" actId="20577"/>
          <ac:spMkLst>
            <pc:docMk/>
            <pc:sldMk cId="3882884910" sldId="265"/>
            <ac:spMk id="6" creationId="{BCDC5F47-39A5-D749-3EBD-3340D04FB82A}"/>
          </ac:spMkLst>
        </pc:spChg>
        <pc:spChg chg="del">
          <ac:chgData name="Johann Bock Severin" userId="3b36179260fc8001" providerId="LiveId" clId="{CABB3357-A748-4345-95DF-544271AEF421}" dt="2023-10-04T08:30:11.523" v="1859" actId="478"/>
          <ac:spMkLst>
            <pc:docMk/>
            <pc:sldMk cId="3882884910" sldId="265"/>
            <ac:spMk id="7" creationId="{19B8F91F-D835-2B65-F3E1-1318683CD06A}"/>
          </ac:spMkLst>
        </pc:spChg>
        <pc:spChg chg="del mod">
          <ac:chgData name="Johann Bock Severin" userId="3b36179260fc8001" providerId="LiveId" clId="{CABB3357-A748-4345-95DF-544271AEF421}" dt="2023-10-04T08:26:40.734" v="1778" actId="478"/>
          <ac:spMkLst>
            <pc:docMk/>
            <pc:sldMk cId="3882884910" sldId="265"/>
            <ac:spMk id="12" creationId="{96F18BDC-EEBE-AF24-3F6B-72B17F817431}"/>
          </ac:spMkLst>
        </pc:spChg>
        <pc:picChg chg="add mod modCrop">
          <ac:chgData name="Johann Bock Severin" userId="3b36179260fc8001" providerId="LiveId" clId="{CABB3357-A748-4345-95DF-544271AEF421}" dt="2023-10-04T08:28:03.074" v="1792" actId="732"/>
          <ac:picMkLst>
            <pc:docMk/>
            <pc:sldMk cId="3882884910" sldId="265"/>
            <ac:picMk id="3" creationId="{22AF18C4-E2D6-365E-0AF4-1F3AF8BCDE92}"/>
          </ac:picMkLst>
        </pc:picChg>
        <pc:picChg chg="del">
          <ac:chgData name="Johann Bock Severin" userId="3b36179260fc8001" providerId="LiveId" clId="{CABB3357-A748-4345-95DF-544271AEF421}" dt="2023-10-04T08:26:41.306" v="1779" actId="478"/>
          <ac:picMkLst>
            <pc:docMk/>
            <pc:sldMk cId="3882884910" sldId="265"/>
            <ac:picMk id="4" creationId="{FC134C0D-ED05-5347-5AB2-A34AFF4AAEA2}"/>
          </ac:picMkLst>
        </pc:picChg>
        <pc:picChg chg="mod ord modCrop">
          <ac:chgData name="Johann Bock Severin" userId="3b36179260fc8001" providerId="LiveId" clId="{CABB3357-A748-4345-95DF-544271AEF421}" dt="2023-10-04T08:28:06.833" v="1793" actId="1076"/>
          <ac:picMkLst>
            <pc:docMk/>
            <pc:sldMk cId="3882884910" sldId="265"/>
            <ac:picMk id="5" creationId="{A6B1EA43-73E8-F12E-7890-7C6B9855F8A1}"/>
          </ac:picMkLst>
        </pc:picChg>
      </pc:sldChg>
      <pc:sldChg chg="del">
        <pc:chgData name="Johann Bock Severin" userId="3b36179260fc8001" providerId="LiveId" clId="{CABB3357-A748-4345-95DF-544271AEF421}" dt="2023-09-20T10:05:59.099" v="0" actId="47"/>
        <pc:sldMkLst>
          <pc:docMk/>
          <pc:sldMk cId="3133775594" sldId="266"/>
        </pc:sldMkLst>
      </pc:sldChg>
      <pc:sldChg chg="addSp delSp modSp add mod">
        <pc:chgData name="Johann Bock Severin" userId="3b36179260fc8001" providerId="LiveId" clId="{CABB3357-A748-4345-95DF-544271AEF421}" dt="2023-10-04T08:31:32.356" v="1906" actId="1076"/>
        <pc:sldMkLst>
          <pc:docMk/>
          <pc:sldMk cId="3453915120" sldId="266"/>
        </pc:sldMkLst>
        <pc:spChg chg="mod">
          <ac:chgData name="Johann Bock Severin" userId="3b36179260fc8001" providerId="LiveId" clId="{CABB3357-A748-4345-95DF-544271AEF421}" dt="2023-10-04T08:30:29.435" v="1892" actId="20577"/>
          <ac:spMkLst>
            <pc:docMk/>
            <pc:sldMk cId="3453915120" sldId="266"/>
            <ac:spMk id="6" creationId="{BCDC5F47-39A5-D749-3EBD-3340D04FB82A}"/>
          </ac:spMkLst>
        </pc:spChg>
        <pc:graphicFrameChg chg="add mod">
          <ac:chgData name="Johann Bock Severin" userId="3b36179260fc8001" providerId="LiveId" clId="{CABB3357-A748-4345-95DF-544271AEF421}" dt="2023-10-04T08:31:32.356" v="1906" actId="1076"/>
          <ac:graphicFrameMkLst>
            <pc:docMk/>
            <pc:sldMk cId="3453915120" sldId="266"/>
            <ac:graphicFrameMk id="2" creationId="{255E1063-DF33-9D76-0E66-31764FB7C605}"/>
          </ac:graphicFrameMkLst>
        </pc:graphicFrameChg>
        <pc:picChg chg="del">
          <ac:chgData name="Johann Bock Severin" userId="3b36179260fc8001" providerId="LiveId" clId="{CABB3357-A748-4345-95DF-544271AEF421}" dt="2023-10-04T08:30:32.377" v="1893" actId="478"/>
          <ac:picMkLst>
            <pc:docMk/>
            <pc:sldMk cId="3453915120" sldId="266"/>
            <ac:picMk id="3" creationId="{22AF18C4-E2D6-365E-0AF4-1F3AF8BCDE92}"/>
          </ac:picMkLst>
        </pc:picChg>
        <pc:picChg chg="add del mod ord">
          <ac:chgData name="Johann Bock Severin" userId="3b36179260fc8001" providerId="LiveId" clId="{CABB3357-A748-4345-95DF-544271AEF421}" dt="2023-10-04T08:31:25.245" v="1905" actId="478"/>
          <ac:picMkLst>
            <pc:docMk/>
            <pc:sldMk cId="3453915120" sldId="266"/>
            <ac:picMk id="4" creationId="{05FFC0DC-E703-D848-46CE-4A2553754590}"/>
          </ac:picMkLst>
        </pc:picChg>
        <pc:picChg chg="del">
          <ac:chgData name="Johann Bock Severin" userId="3b36179260fc8001" providerId="LiveId" clId="{CABB3357-A748-4345-95DF-544271AEF421}" dt="2023-10-04T08:30:32.377" v="1893" actId="478"/>
          <ac:picMkLst>
            <pc:docMk/>
            <pc:sldMk cId="3453915120" sldId="266"/>
            <ac:picMk id="5" creationId="{A6B1EA43-73E8-F12E-7890-7C6B9855F8A1}"/>
          </ac:picMkLst>
        </pc:picChg>
      </pc:sldChg>
      <pc:sldChg chg="addSp delSp modSp add mod modAnim">
        <pc:chgData name="Johann Bock Severin" userId="3b36179260fc8001" providerId="LiveId" clId="{CABB3357-A748-4345-95DF-544271AEF421}" dt="2023-10-04T08:52:18.334" v="2889" actId="20577"/>
        <pc:sldMkLst>
          <pc:docMk/>
          <pc:sldMk cId="1291913457" sldId="267"/>
        </pc:sldMkLst>
        <pc:spChg chg="add mod">
          <ac:chgData name="Johann Bock Severin" userId="3b36179260fc8001" providerId="LiveId" clId="{CABB3357-A748-4345-95DF-544271AEF421}" dt="2023-10-04T08:52:18.334" v="2889" actId="20577"/>
          <ac:spMkLst>
            <pc:docMk/>
            <pc:sldMk cId="1291913457" sldId="267"/>
            <ac:spMk id="3" creationId="{F59B5982-909E-11E5-FD21-B3C19E0D9C5A}"/>
          </ac:spMkLst>
        </pc:spChg>
        <pc:spChg chg="mod">
          <ac:chgData name="Johann Bock Severin" userId="3b36179260fc8001" providerId="LiveId" clId="{CABB3357-A748-4345-95DF-544271AEF421}" dt="2023-10-04T08:32:23.283" v="1938" actId="5793"/>
          <ac:spMkLst>
            <pc:docMk/>
            <pc:sldMk cId="1291913457" sldId="267"/>
            <ac:spMk id="6" creationId="{BCDC5F47-39A5-D749-3EBD-3340D04FB82A}"/>
          </ac:spMkLst>
        </pc:spChg>
        <pc:graphicFrameChg chg="del">
          <ac:chgData name="Johann Bock Severin" userId="3b36179260fc8001" providerId="LiveId" clId="{CABB3357-A748-4345-95DF-544271AEF421}" dt="2023-10-04T08:32:15.736" v="1908" actId="478"/>
          <ac:graphicFrameMkLst>
            <pc:docMk/>
            <pc:sldMk cId="1291913457" sldId="267"/>
            <ac:graphicFrameMk id="2" creationId="{255E1063-DF33-9D76-0E66-31764FB7C605}"/>
          </ac:graphicFrameMkLst>
        </pc:graphicFrameChg>
        <pc:picChg chg="add mod ord modCrop">
          <ac:chgData name="Johann Bock Severin" userId="3b36179260fc8001" providerId="LiveId" clId="{CABB3357-A748-4345-95DF-544271AEF421}" dt="2023-10-04T08:37:04.172" v="2140" actId="167"/>
          <ac:picMkLst>
            <pc:docMk/>
            <pc:sldMk cId="1291913457" sldId="267"/>
            <ac:picMk id="5" creationId="{F47FF027-9C51-A298-EC5B-2FD3235F3468}"/>
          </ac:picMkLst>
        </pc:picChg>
        <pc:picChg chg="add del mod">
          <ac:chgData name="Johann Bock Severin" userId="3b36179260fc8001" providerId="LiveId" clId="{CABB3357-A748-4345-95DF-544271AEF421}" dt="2023-10-04T08:39:24.073" v="2156" actId="478"/>
          <ac:picMkLst>
            <pc:docMk/>
            <pc:sldMk cId="1291913457" sldId="267"/>
            <ac:picMk id="8" creationId="{E50D24E8-CEFD-2159-250F-F654B674B5AE}"/>
          </ac:picMkLst>
        </pc:picChg>
      </pc:sldChg>
      <pc:sldChg chg="del">
        <pc:chgData name="Johann Bock Severin" userId="3b36179260fc8001" providerId="LiveId" clId="{CABB3357-A748-4345-95DF-544271AEF421}" dt="2023-09-20T10:05:59.099" v="0" actId="47"/>
        <pc:sldMkLst>
          <pc:docMk/>
          <pc:sldMk cId="1628424790" sldId="267"/>
        </pc:sldMkLst>
      </pc:sldChg>
      <pc:sldChg chg="addSp delSp modSp add mod delAnim">
        <pc:chgData name="Johann Bock Severin" userId="3b36179260fc8001" providerId="LiveId" clId="{CABB3357-A748-4345-95DF-544271AEF421}" dt="2023-10-04T08:43:20.969" v="2411" actId="1076"/>
        <pc:sldMkLst>
          <pc:docMk/>
          <pc:sldMk cId="1132105883" sldId="268"/>
        </pc:sldMkLst>
        <pc:spChg chg="del">
          <ac:chgData name="Johann Bock Severin" userId="3b36179260fc8001" providerId="LiveId" clId="{CABB3357-A748-4345-95DF-544271AEF421}" dt="2023-10-04T08:40:27.154" v="2168" actId="478"/>
          <ac:spMkLst>
            <pc:docMk/>
            <pc:sldMk cId="1132105883" sldId="268"/>
            <ac:spMk id="3" creationId="{F59B5982-909E-11E5-FD21-B3C19E0D9C5A}"/>
          </ac:spMkLst>
        </pc:spChg>
        <pc:spChg chg="add del mod">
          <ac:chgData name="Johann Bock Severin" userId="3b36179260fc8001" providerId="LiveId" clId="{CABB3357-A748-4345-95DF-544271AEF421}" dt="2023-10-04T08:43:19.053" v="2410" actId="21"/>
          <ac:spMkLst>
            <pc:docMk/>
            <pc:sldMk cId="1132105883" sldId="268"/>
            <ac:spMk id="7" creationId="{5DA016AE-33AB-9A65-4BAF-15B47785944B}"/>
          </ac:spMkLst>
        </pc:spChg>
        <pc:picChg chg="add mod">
          <ac:chgData name="Johann Bock Severin" userId="3b36179260fc8001" providerId="LiveId" clId="{CABB3357-A748-4345-95DF-544271AEF421}" dt="2023-10-04T08:43:20.969" v="2411" actId="1076"/>
          <ac:picMkLst>
            <pc:docMk/>
            <pc:sldMk cId="1132105883" sldId="268"/>
            <ac:picMk id="4" creationId="{4873B21B-3787-2461-A462-8FFE41F11125}"/>
          </ac:picMkLst>
        </pc:picChg>
        <pc:picChg chg="del">
          <ac:chgData name="Johann Bock Severin" userId="3b36179260fc8001" providerId="LiveId" clId="{CABB3357-A748-4345-95DF-544271AEF421}" dt="2023-10-04T08:39:28.072" v="2158" actId="478"/>
          <ac:picMkLst>
            <pc:docMk/>
            <pc:sldMk cId="1132105883" sldId="268"/>
            <ac:picMk id="5" creationId="{F47FF027-9C51-A298-EC5B-2FD3235F3468}"/>
          </ac:picMkLst>
        </pc:picChg>
      </pc:sldChg>
      <pc:sldChg chg="del">
        <pc:chgData name="Johann Bock Severin" userId="3b36179260fc8001" providerId="LiveId" clId="{CABB3357-A748-4345-95DF-544271AEF421}" dt="2023-09-20T10:05:59.099" v="0" actId="47"/>
        <pc:sldMkLst>
          <pc:docMk/>
          <pc:sldMk cId="1993143120" sldId="269"/>
        </pc:sldMkLst>
      </pc:sldChg>
      <pc:sldChg chg="add del">
        <pc:chgData name="Johann Bock Severin" userId="3b36179260fc8001" providerId="LiveId" clId="{CABB3357-A748-4345-95DF-544271AEF421}" dt="2023-10-04T08:39:30.180" v="2160"/>
        <pc:sldMkLst>
          <pc:docMk/>
          <pc:sldMk cId="2287165842" sldId="269"/>
        </pc:sldMkLst>
      </pc:sldChg>
      <pc:sldChg chg="addSp modSp add mod modAnim">
        <pc:chgData name="Johann Bock Severin" userId="3b36179260fc8001" providerId="LiveId" clId="{CABB3357-A748-4345-95DF-544271AEF421}" dt="2023-10-04T08:52:07.085" v="2883" actId="1076"/>
        <pc:sldMkLst>
          <pc:docMk/>
          <pc:sldMk cId="2537007050" sldId="269"/>
        </pc:sldMkLst>
        <pc:spChg chg="add mod">
          <ac:chgData name="Johann Bock Severin" userId="3b36179260fc8001" providerId="LiveId" clId="{CABB3357-A748-4345-95DF-544271AEF421}" dt="2023-10-04T08:51:31.430" v="2880" actId="313"/>
          <ac:spMkLst>
            <pc:docMk/>
            <pc:sldMk cId="2537007050" sldId="269"/>
            <ac:spMk id="2" creationId="{0D976499-BF49-72B3-B9D6-EF9A97AED5F8}"/>
          </ac:spMkLst>
        </pc:spChg>
        <pc:picChg chg="mod ord">
          <ac:chgData name="Johann Bock Severin" userId="3b36179260fc8001" providerId="LiveId" clId="{CABB3357-A748-4345-95DF-544271AEF421}" dt="2023-10-04T08:52:07.085" v="2883" actId="1076"/>
          <ac:picMkLst>
            <pc:docMk/>
            <pc:sldMk cId="2537007050" sldId="269"/>
            <ac:picMk id="4" creationId="{4873B21B-3787-2461-A462-8FFE41F11125}"/>
          </ac:picMkLst>
        </pc:picChg>
      </pc:sldChg>
      <pc:sldChg chg="delSp modSp add mod modAnim">
        <pc:chgData name="Johann Bock Severin" userId="3b36179260fc8001" providerId="LiveId" clId="{CABB3357-A748-4345-95DF-544271AEF421}" dt="2023-10-04T08:56:58.447" v="3253" actId="1076"/>
        <pc:sldMkLst>
          <pc:docMk/>
          <pc:sldMk cId="1282556730" sldId="270"/>
        </pc:sldMkLst>
        <pc:spChg chg="mod">
          <ac:chgData name="Johann Bock Severin" userId="3b36179260fc8001" providerId="LiveId" clId="{CABB3357-A748-4345-95DF-544271AEF421}" dt="2023-10-04T08:56:58.447" v="3253" actId="1076"/>
          <ac:spMkLst>
            <pc:docMk/>
            <pc:sldMk cId="1282556730" sldId="270"/>
            <ac:spMk id="2" creationId="{0D976499-BF49-72B3-B9D6-EF9A97AED5F8}"/>
          </ac:spMkLst>
        </pc:spChg>
        <pc:spChg chg="mod">
          <ac:chgData name="Johann Bock Severin" userId="3b36179260fc8001" providerId="LiveId" clId="{CABB3357-A748-4345-95DF-544271AEF421}" dt="2023-10-04T08:54:54.620" v="2911" actId="20577"/>
          <ac:spMkLst>
            <pc:docMk/>
            <pc:sldMk cId="1282556730" sldId="270"/>
            <ac:spMk id="6" creationId="{BCDC5F47-39A5-D749-3EBD-3340D04FB82A}"/>
          </ac:spMkLst>
        </pc:spChg>
        <pc:picChg chg="del">
          <ac:chgData name="Johann Bock Severin" userId="3b36179260fc8001" providerId="LiveId" clId="{CABB3357-A748-4345-95DF-544271AEF421}" dt="2023-10-04T08:54:57.824" v="2912" actId="478"/>
          <ac:picMkLst>
            <pc:docMk/>
            <pc:sldMk cId="1282556730" sldId="270"/>
            <ac:picMk id="4" creationId="{4873B21B-3787-2461-A462-8FFE41F11125}"/>
          </ac:picMkLst>
        </pc:picChg>
      </pc:sldChg>
      <pc:sldChg chg="del">
        <pc:chgData name="Johann Bock Severin" userId="3b36179260fc8001" providerId="LiveId" clId="{CABB3357-A748-4345-95DF-544271AEF421}" dt="2023-09-20T10:05:59.099" v="0" actId="47"/>
        <pc:sldMkLst>
          <pc:docMk/>
          <pc:sldMk cId="3907617776" sldId="270"/>
        </pc:sldMkLst>
      </pc:sldChg>
      <pc:sldChg chg="del">
        <pc:chgData name="Johann Bock Severin" userId="3b36179260fc8001" providerId="LiveId" clId="{CABB3357-A748-4345-95DF-544271AEF421}" dt="2023-09-20T10:06:00.865" v="1" actId="47"/>
        <pc:sldMkLst>
          <pc:docMk/>
          <pc:sldMk cId="4031504589" sldId="271"/>
        </pc:sldMkLst>
      </pc:sldChg>
      <pc:sldMasterChg chg="del delSldLayout">
        <pc:chgData name="Johann Bock Severin" userId="3b36179260fc8001" providerId="LiveId" clId="{CABB3357-A748-4345-95DF-544271AEF421}" dt="2023-09-20T10:05:59.099" v="0" actId="47"/>
        <pc:sldMasterMkLst>
          <pc:docMk/>
          <pc:sldMasterMk cId="3051606513" sldId="2147483660"/>
        </pc:sldMasterMkLst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3739643678" sldId="2147483661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374591238" sldId="2147483662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2648047223" sldId="2147483663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61511064" sldId="2147483664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1545630821" sldId="2147483665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961680060" sldId="2147483666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2993332016" sldId="2147483667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1754029594" sldId="2147483668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1689536411" sldId="2147483669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3368480751" sldId="2147483670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3303607813" sldId="2147483671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3501480724" sldId="2147483672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1761912419" sldId="2147483673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2926844839" sldId="2147483674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3374242443" sldId="2147483675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121878364" sldId="2147483676"/>
          </pc:sldLayoutMkLst>
        </pc:sldLayoutChg>
        <pc:sldLayoutChg chg="del">
          <pc:chgData name="Johann Bock Severin" userId="3b36179260fc8001" providerId="LiveId" clId="{CABB3357-A748-4345-95DF-544271AEF421}" dt="2023-09-20T10:05:59.099" v="0" actId="47"/>
          <pc:sldLayoutMkLst>
            <pc:docMk/>
            <pc:sldMasterMk cId="3051606513" sldId="2147483660"/>
            <pc:sldLayoutMk cId="2912983343" sldId="2147483677"/>
          </pc:sldLayoutMkLst>
        </pc:sldLayoutChg>
      </pc:sldMasterChg>
    </pc:docChg>
  </pc:docChgLst>
  <pc:docChgLst>
    <pc:chgData name="Johann Bock Severin" userId="3b36179260fc8001" providerId="LiveId" clId="{7420BE34-7EA2-49F1-9709-A7540A948B46}"/>
    <pc:docChg chg="undo custSel addSld delSld modSld sldOrd delSection modSection">
      <pc:chgData name="Johann Bock Severin" userId="3b36179260fc8001" providerId="LiveId" clId="{7420BE34-7EA2-49F1-9709-A7540A948B46}" dt="2023-04-18T08:34:43.522" v="597" actId="408"/>
      <pc:docMkLst>
        <pc:docMk/>
      </pc:docMkLst>
      <pc:sldChg chg="addSp delSp modSp mod">
        <pc:chgData name="Johann Bock Severin" userId="3b36179260fc8001" providerId="LiveId" clId="{7420BE34-7EA2-49F1-9709-A7540A948B46}" dt="2023-04-18T08:22:14.325" v="199" actId="478"/>
        <pc:sldMkLst>
          <pc:docMk/>
          <pc:sldMk cId="1081971358" sldId="256"/>
        </pc:sldMkLst>
        <pc:spChg chg="del">
          <ac:chgData name="Johann Bock Severin" userId="3b36179260fc8001" providerId="LiveId" clId="{7420BE34-7EA2-49F1-9709-A7540A948B46}" dt="2023-04-18T06:30:19.075" v="0" actId="478"/>
          <ac:spMkLst>
            <pc:docMk/>
            <pc:sldMk cId="1081971358" sldId="256"/>
            <ac:spMk id="3" creationId="{59EBE4D9-C7B7-FAD0-FE32-1D6186D14929}"/>
          </ac:spMkLst>
        </pc:spChg>
        <pc:spChg chg="add mod">
          <ac:chgData name="Johann Bock Severin" userId="3b36179260fc8001" providerId="LiveId" clId="{7420BE34-7EA2-49F1-9709-A7540A948B46}" dt="2023-04-18T06:31:42.399" v="105" actId="20577"/>
          <ac:spMkLst>
            <pc:docMk/>
            <pc:sldMk cId="1081971358" sldId="256"/>
            <ac:spMk id="4" creationId="{15884AAD-C6C1-F0EA-CC72-33E29168F9FA}"/>
          </ac:spMkLst>
        </pc:spChg>
        <pc:spChg chg="mod">
          <ac:chgData name="Johann Bock Severin" userId="3b36179260fc8001" providerId="LiveId" clId="{7420BE34-7EA2-49F1-9709-A7540A948B46}" dt="2023-04-18T06:30:31.695" v="31" actId="20577"/>
          <ac:spMkLst>
            <pc:docMk/>
            <pc:sldMk cId="1081971358" sldId="256"/>
            <ac:spMk id="7" creationId="{19B8F91F-D835-2B65-F3E1-1318683CD06A}"/>
          </ac:spMkLst>
        </pc:spChg>
        <pc:spChg chg="del">
          <ac:chgData name="Johann Bock Severin" userId="3b36179260fc8001" providerId="LiveId" clId="{7420BE34-7EA2-49F1-9709-A7540A948B46}" dt="2023-04-18T06:30:20.525" v="1" actId="478"/>
          <ac:spMkLst>
            <pc:docMk/>
            <pc:sldMk cId="1081971358" sldId="256"/>
            <ac:spMk id="10" creationId="{0D3FF8D8-9683-E848-E66E-EF68C97D4A61}"/>
          </ac:spMkLst>
        </pc:spChg>
        <pc:graphicFrameChg chg="add del mod">
          <ac:chgData name="Johann Bock Severin" userId="3b36179260fc8001" providerId="LiveId" clId="{7420BE34-7EA2-49F1-9709-A7540A948B46}" dt="2023-04-18T06:31:03.874" v="35" actId="478"/>
          <ac:graphicFrameMkLst>
            <pc:docMk/>
            <pc:sldMk cId="1081971358" sldId="256"/>
            <ac:graphicFrameMk id="2" creationId="{2F20EDC2-64E8-58CE-528B-4C45D29DC206}"/>
          </ac:graphicFrameMkLst>
        </pc:graphicFrameChg>
        <pc:picChg chg="add mod">
          <ac:chgData name="Johann Bock Severin" userId="3b36179260fc8001" providerId="LiveId" clId="{7420BE34-7EA2-49F1-9709-A7540A948B46}" dt="2023-04-18T08:21:42.298" v="191" actId="1076"/>
          <ac:picMkLst>
            <pc:docMk/>
            <pc:sldMk cId="1081971358" sldId="256"/>
            <ac:picMk id="6" creationId="{0A1A67AB-A242-4DB6-C0AC-0F58EC26A64A}"/>
          </ac:picMkLst>
        </pc:picChg>
        <pc:picChg chg="add del mod">
          <ac:chgData name="Johann Bock Severin" userId="3b36179260fc8001" providerId="LiveId" clId="{7420BE34-7EA2-49F1-9709-A7540A948B46}" dt="2023-04-18T06:34:32.591" v="109" actId="478"/>
          <ac:picMkLst>
            <pc:docMk/>
            <pc:sldMk cId="1081971358" sldId="256"/>
            <ac:picMk id="8" creationId="{D31BF158-4AFE-7A02-08C6-79AD9AEDF5F9}"/>
          </ac:picMkLst>
        </pc:picChg>
        <pc:picChg chg="add del mod">
          <ac:chgData name="Johann Bock Severin" userId="3b36179260fc8001" providerId="LiveId" clId="{7420BE34-7EA2-49F1-9709-A7540A948B46}" dt="2023-04-18T08:22:14.325" v="199" actId="478"/>
          <ac:picMkLst>
            <pc:docMk/>
            <pc:sldMk cId="1081971358" sldId="256"/>
            <ac:picMk id="11" creationId="{7571E412-9EC8-DB2B-C476-7B49D2888020}"/>
          </ac:picMkLst>
        </pc:picChg>
        <pc:picChg chg="add del mod">
          <ac:chgData name="Johann Bock Severin" userId="3b36179260fc8001" providerId="LiveId" clId="{7420BE34-7EA2-49F1-9709-A7540A948B46}" dt="2023-04-18T08:22:14.325" v="199" actId="478"/>
          <ac:picMkLst>
            <pc:docMk/>
            <pc:sldMk cId="1081971358" sldId="256"/>
            <ac:picMk id="13" creationId="{17FD1393-16CD-971B-B959-957FC6D6D847}"/>
          </ac:picMkLst>
        </pc:picChg>
      </pc:sldChg>
      <pc:sldChg chg="addSp delSp modSp add mod">
        <pc:chgData name="Johann Bock Severin" userId="3b36179260fc8001" providerId="LiveId" clId="{7420BE34-7EA2-49F1-9709-A7540A948B46}" dt="2023-04-18T08:27:23.786" v="335" actId="478"/>
        <pc:sldMkLst>
          <pc:docMk/>
          <pc:sldMk cId="2125949901" sldId="257"/>
        </pc:sldMkLst>
        <pc:spChg chg="del">
          <ac:chgData name="Johann Bock Severin" userId="3b36179260fc8001" providerId="LiveId" clId="{7420BE34-7EA2-49F1-9709-A7540A948B46}" dt="2023-04-18T08:23:42.214" v="329" actId="478"/>
          <ac:spMkLst>
            <pc:docMk/>
            <pc:sldMk cId="2125949901" sldId="257"/>
            <ac:spMk id="4" creationId="{15884AAD-C6C1-F0EA-CC72-33E29168F9FA}"/>
          </ac:spMkLst>
        </pc:spChg>
        <pc:spChg chg="add mod">
          <ac:chgData name="Johann Bock Severin" userId="3b36179260fc8001" providerId="LiveId" clId="{7420BE34-7EA2-49F1-9709-A7540A948B46}" dt="2023-04-18T08:23:46.023" v="331" actId="207"/>
          <ac:spMkLst>
            <pc:docMk/>
            <pc:sldMk cId="2125949901" sldId="257"/>
            <ac:spMk id="12" creationId="{58306051-FAE5-1293-0B4A-B38D9EDF63CB}"/>
          </ac:spMkLst>
        </pc:spChg>
        <pc:spChg chg="add del mod">
          <ac:chgData name="Johann Bock Severin" userId="3b36179260fc8001" providerId="LiveId" clId="{7420BE34-7EA2-49F1-9709-A7540A948B46}" dt="2023-04-18T08:27:23.786" v="335" actId="478"/>
          <ac:spMkLst>
            <pc:docMk/>
            <pc:sldMk cId="2125949901" sldId="257"/>
            <ac:spMk id="14" creationId="{AA8291F8-3E7E-E3A1-BA99-A74A055FC08C}"/>
          </ac:spMkLst>
        </pc:spChg>
        <pc:picChg chg="add mod">
          <ac:chgData name="Johann Bock Severin" userId="3b36179260fc8001" providerId="LiveId" clId="{7420BE34-7EA2-49F1-9709-A7540A948B46}" dt="2023-04-18T08:23:53.237" v="333" actId="1076"/>
          <ac:picMkLst>
            <pc:docMk/>
            <pc:sldMk cId="2125949901" sldId="257"/>
            <ac:picMk id="3" creationId="{294AF401-5378-A46B-E6B0-E433725E74CC}"/>
          </ac:picMkLst>
        </pc:picChg>
        <pc:picChg chg="del">
          <ac:chgData name="Johann Bock Severin" userId="3b36179260fc8001" providerId="LiveId" clId="{7420BE34-7EA2-49F1-9709-A7540A948B46}" dt="2023-04-18T07:42:42.806" v="141" actId="478"/>
          <ac:picMkLst>
            <pc:docMk/>
            <pc:sldMk cId="2125949901" sldId="257"/>
            <ac:picMk id="6" creationId="{0A1A67AB-A242-4DB6-C0AC-0F58EC26A64A}"/>
          </ac:picMkLst>
        </pc:picChg>
        <pc:picChg chg="add mod">
          <ac:chgData name="Johann Bock Severin" userId="3b36179260fc8001" providerId="LiveId" clId="{7420BE34-7EA2-49F1-9709-A7540A948B46}" dt="2023-04-18T08:22:30.571" v="201" actId="1076"/>
          <ac:picMkLst>
            <pc:docMk/>
            <pc:sldMk cId="2125949901" sldId="257"/>
            <ac:picMk id="8" creationId="{0CB8DE62-67BD-D160-F220-A0D33D46E5BC}"/>
          </ac:picMkLst>
        </pc:picChg>
        <pc:picChg chg="add mod">
          <ac:chgData name="Johann Bock Severin" userId="3b36179260fc8001" providerId="LiveId" clId="{7420BE34-7EA2-49F1-9709-A7540A948B46}" dt="2023-04-18T08:22:29.510" v="200" actId="1076"/>
          <ac:picMkLst>
            <pc:docMk/>
            <pc:sldMk cId="2125949901" sldId="257"/>
            <ac:picMk id="10" creationId="{654C3743-EF94-5267-A233-5648B0E08D9A}"/>
          </ac:picMkLst>
        </pc:picChg>
        <pc:picChg chg="del">
          <ac:chgData name="Johann Bock Severin" userId="3b36179260fc8001" providerId="LiveId" clId="{7420BE34-7EA2-49F1-9709-A7540A948B46}" dt="2023-04-18T07:42:42.113" v="140" actId="478"/>
          <ac:picMkLst>
            <pc:docMk/>
            <pc:sldMk cId="2125949901" sldId="257"/>
            <ac:picMk id="11" creationId="{7571E412-9EC8-DB2B-C476-7B49D2888020}"/>
          </ac:picMkLst>
        </pc:picChg>
        <pc:picChg chg="del">
          <ac:chgData name="Johann Bock Severin" userId="3b36179260fc8001" providerId="LiveId" clId="{7420BE34-7EA2-49F1-9709-A7540A948B46}" dt="2023-04-18T07:42:41.375" v="139" actId="478"/>
          <ac:picMkLst>
            <pc:docMk/>
            <pc:sldMk cId="2125949901" sldId="257"/>
            <ac:picMk id="13" creationId="{17FD1393-16CD-971B-B959-957FC6D6D847}"/>
          </ac:picMkLst>
        </pc:picChg>
      </pc:sldChg>
      <pc:sldChg chg="del">
        <pc:chgData name="Johann Bock Severin" userId="3b36179260fc8001" providerId="LiveId" clId="{7420BE34-7EA2-49F1-9709-A7540A948B46}" dt="2023-04-18T06:35:51.835" v="115" actId="47"/>
        <pc:sldMkLst>
          <pc:docMk/>
          <pc:sldMk cId="15453308" sldId="258"/>
        </pc:sldMkLst>
      </pc:sldChg>
      <pc:sldChg chg="addSp delSp modSp add mod">
        <pc:chgData name="Johann Bock Severin" userId="3b36179260fc8001" providerId="LiveId" clId="{7420BE34-7EA2-49F1-9709-A7540A948B46}" dt="2023-04-18T08:29:45.148" v="552" actId="1076"/>
        <pc:sldMkLst>
          <pc:docMk/>
          <pc:sldMk cId="1236819322" sldId="258"/>
        </pc:sldMkLst>
        <pc:spChg chg="mod">
          <ac:chgData name="Johann Bock Severin" userId="3b36179260fc8001" providerId="LiveId" clId="{7420BE34-7EA2-49F1-9709-A7540A948B46}" dt="2023-04-18T08:29:33.639" v="548" actId="207"/>
          <ac:spMkLst>
            <pc:docMk/>
            <pc:sldMk cId="1236819322" sldId="258"/>
            <ac:spMk id="4" creationId="{15884AAD-C6C1-F0EA-CC72-33E29168F9FA}"/>
          </ac:spMkLst>
        </pc:spChg>
        <pc:picChg chg="del">
          <ac:chgData name="Johann Bock Severin" userId="3b36179260fc8001" providerId="LiveId" clId="{7420BE34-7EA2-49F1-9709-A7540A948B46}" dt="2023-04-18T07:44:04.504" v="153" actId="478"/>
          <ac:picMkLst>
            <pc:docMk/>
            <pc:sldMk cId="1236819322" sldId="258"/>
            <ac:picMk id="3" creationId="{294AF401-5378-A46B-E6B0-E433725E74CC}"/>
          </ac:picMkLst>
        </pc:picChg>
        <pc:picChg chg="add mod">
          <ac:chgData name="Johann Bock Severin" userId="3b36179260fc8001" providerId="LiveId" clId="{7420BE34-7EA2-49F1-9709-A7540A948B46}" dt="2023-04-18T08:29:45.148" v="552" actId="1076"/>
          <ac:picMkLst>
            <pc:docMk/>
            <pc:sldMk cId="1236819322" sldId="258"/>
            <ac:picMk id="5" creationId="{29752DAB-5193-7622-2822-F8944B03A3DD}"/>
          </ac:picMkLst>
        </pc:picChg>
        <pc:picChg chg="del">
          <ac:chgData name="Johann Bock Severin" userId="3b36179260fc8001" providerId="LiveId" clId="{7420BE34-7EA2-49F1-9709-A7540A948B46}" dt="2023-04-18T07:44:04.086" v="152" actId="478"/>
          <ac:picMkLst>
            <pc:docMk/>
            <pc:sldMk cId="1236819322" sldId="258"/>
            <ac:picMk id="8" creationId="{0CB8DE62-67BD-D160-F220-A0D33D46E5BC}"/>
          </ac:picMkLst>
        </pc:picChg>
        <pc:picChg chg="del">
          <ac:chgData name="Johann Bock Severin" userId="3b36179260fc8001" providerId="LiveId" clId="{7420BE34-7EA2-49F1-9709-A7540A948B46}" dt="2023-04-18T07:44:03.607" v="151" actId="478"/>
          <ac:picMkLst>
            <pc:docMk/>
            <pc:sldMk cId="1236819322" sldId="258"/>
            <ac:picMk id="10" creationId="{654C3743-EF94-5267-A233-5648B0E08D9A}"/>
          </ac:picMkLst>
        </pc:picChg>
      </pc:sldChg>
      <pc:sldChg chg="del">
        <pc:chgData name="Johann Bock Severin" userId="3b36179260fc8001" providerId="LiveId" clId="{7420BE34-7EA2-49F1-9709-A7540A948B46}" dt="2023-04-18T06:35:52.687" v="117" actId="47"/>
        <pc:sldMkLst>
          <pc:docMk/>
          <pc:sldMk cId="1170703761" sldId="259"/>
        </pc:sldMkLst>
      </pc:sldChg>
      <pc:sldChg chg="addSp delSp modSp add mod">
        <pc:chgData name="Johann Bock Severin" userId="3b36179260fc8001" providerId="LiveId" clId="{7420BE34-7EA2-49F1-9709-A7540A948B46}" dt="2023-04-18T08:22:09.248" v="198" actId="478"/>
        <pc:sldMkLst>
          <pc:docMk/>
          <pc:sldMk cId="1836449900" sldId="259"/>
        </pc:sldMkLst>
        <pc:picChg chg="add del mod">
          <ac:chgData name="Johann Bock Severin" userId="3b36179260fc8001" providerId="LiveId" clId="{7420BE34-7EA2-49F1-9709-A7540A948B46}" dt="2023-04-18T08:22:09.248" v="198" actId="478"/>
          <ac:picMkLst>
            <pc:docMk/>
            <pc:sldMk cId="1836449900" sldId="259"/>
            <ac:picMk id="2" creationId="{43C2C3EF-B78A-5D13-E925-2A5414696032}"/>
          </ac:picMkLst>
        </pc:picChg>
        <pc:picChg chg="mod">
          <ac:chgData name="Johann Bock Severin" userId="3b36179260fc8001" providerId="LiveId" clId="{7420BE34-7EA2-49F1-9709-A7540A948B46}" dt="2023-04-18T08:21:49.470" v="193" actId="14826"/>
          <ac:picMkLst>
            <pc:docMk/>
            <pc:sldMk cId="1836449900" sldId="259"/>
            <ac:picMk id="6" creationId="{0A1A67AB-A242-4DB6-C0AC-0F58EC26A64A}"/>
          </ac:picMkLst>
        </pc:picChg>
        <pc:picChg chg="mod">
          <ac:chgData name="Johann Bock Severin" userId="3b36179260fc8001" providerId="LiveId" clId="{7420BE34-7EA2-49F1-9709-A7540A948B46}" dt="2023-04-18T08:21:34.039" v="189" actId="1076"/>
          <ac:picMkLst>
            <pc:docMk/>
            <pc:sldMk cId="1836449900" sldId="259"/>
            <ac:picMk id="11" creationId="{7571E412-9EC8-DB2B-C476-7B49D2888020}"/>
          </ac:picMkLst>
        </pc:picChg>
        <pc:picChg chg="del mod">
          <ac:chgData name="Johann Bock Severin" userId="3b36179260fc8001" providerId="LiveId" clId="{7420BE34-7EA2-49F1-9709-A7540A948B46}" dt="2023-04-18T08:22:09.248" v="198" actId="478"/>
          <ac:picMkLst>
            <pc:docMk/>
            <pc:sldMk cId="1836449900" sldId="259"/>
            <ac:picMk id="13" creationId="{17FD1393-16CD-971B-B959-957FC6D6D847}"/>
          </ac:picMkLst>
        </pc:picChg>
      </pc:sldChg>
      <pc:sldChg chg="del">
        <pc:chgData name="Johann Bock Severin" userId="3b36179260fc8001" providerId="LiveId" clId="{7420BE34-7EA2-49F1-9709-A7540A948B46}" dt="2023-04-18T06:35:52.152" v="116" actId="47"/>
        <pc:sldMkLst>
          <pc:docMk/>
          <pc:sldMk cId="2845768841" sldId="260"/>
        </pc:sldMkLst>
      </pc:sldChg>
      <pc:sldChg chg="delSp modSp add mod">
        <pc:chgData name="Johann Bock Severin" userId="3b36179260fc8001" providerId="LiveId" clId="{7420BE34-7EA2-49F1-9709-A7540A948B46}" dt="2023-04-18T08:23:49.996" v="332" actId="207"/>
        <pc:sldMkLst>
          <pc:docMk/>
          <pc:sldMk cId="3528341461" sldId="260"/>
        </pc:sldMkLst>
        <pc:spChg chg="mod">
          <ac:chgData name="Johann Bock Severin" userId="3b36179260fc8001" providerId="LiveId" clId="{7420BE34-7EA2-49F1-9709-A7540A948B46}" dt="2023-04-18T08:23:49.996" v="332" actId="207"/>
          <ac:spMkLst>
            <pc:docMk/>
            <pc:sldMk cId="3528341461" sldId="260"/>
            <ac:spMk id="4" creationId="{15884AAD-C6C1-F0EA-CC72-33E29168F9FA}"/>
          </ac:spMkLst>
        </pc:spChg>
        <pc:picChg chg="mod">
          <ac:chgData name="Johann Bock Severin" userId="3b36179260fc8001" providerId="LiveId" clId="{7420BE34-7EA2-49F1-9709-A7540A948B46}" dt="2023-04-18T08:21:57.153" v="195" actId="14826"/>
          <ac:picMkLst>
            <pc:docMk/>
            <pc:sldMk cId="3528341461" sldId="260"/>
            <ac:picMk id="6" creationId="{0A1A67AB-A242-4DB6-C0AC-0F58EC26A64A}"/>
          </ac:picMkLst>
        </pc:picChg>
        <pc:picChg chg="del">
          <ac:chgData name="Johann Bock Severin" userId="3b36179260fc8001" providerId="LiveId" clId="{7420BE34-7EA2-49F1-9709-A7540A948B46}" dt="2023-04-18T08:22:06.567" v="196" actId="478"/>
          <ac:picMkLst>
            <pc:docMk/>
            <pc:sldMk cId="3528341461" sldId="260"/>
            <ac:picMk id="11" creationId="{7571E412-9EC8-DB2B-C476-7B49D2888020}"/>
          </ac:picMkLst>
        </pc:picChg>
        <pc:picChg chg="del">
          <ac:chgData name="Johann Bock Severin" userId="3b36179260fc8001" providerId="LiveId" clId="{7420BE34-7EA2-49F1-9709-A7540A948B46}" dt="2023-04-18T08:22:06.567" v="196" actId="478"/>
          <ac:picMkLst>
            <pc:docMk/>
            <pc:sldMk cId="3528341461" sldId="260"/>
            <ac:picMk id="13" creationId="{17FD1393-16CD-971B-B959-957FC6D6D847}"/>
          </ac:picMkLst>
        </pc:picChg>
      </pc:sldChg>
      <pc:sldChg chg="del">
        <pc:chgData name="Johann Bock Severin" userId="3b36179260fc8001" providerId="LiveId" clId="{7420BE34-7EA2-49F1-9709-A7540A948B46}" dt="2023-04-18T06:35:53.029" v="118" actId="47"/>
        <pc:sldMkLst>
          <pc:docMk/>
          <pc:sldMk cId="1036491775" sldId="261"/>
        </pc:sldMkLst>
      </pc:sldChg>
      <pc:sldChg chg="modSp add mod ord">
        <pc:chgData name="Johann Bock Severin" userId="3b36179260fc8001" providerId="LiveId" clId="{7420BE34-7EA2-49F1-9709-A7540A948B46}" dt="2023-04-18T08:27:48.069" v="341"/>
        <pc:sldMkLst>
          <pc:docMk/>
          <pc:sldMk cId="1302563790" sldId="261"/>
        </pc:sldMkLst>
        <pc:picChg chg="mod">
          <ac:chgData name="Johann Bock Severin" userId="3b36179260fc8001" providerId="LiveId" clId="{7420BE34-7EA2-49F1-9709-A7540A948B46}" dt="2023-04-18T08:27:45.855" v="339" actId="14826"/>
          <ac:picMkLst>
            <pc:docMk/>
            <pc:sldMk cId="1302563790" sldId="261"/>
            <ac:picMk id="3" creationId="{294AF401-5378-A46B-E6B0-E433725E74CC}"/>
          </ac:picMkLst>
        </pc:picChg>
      </pc:sldChg>
      <pc:sldChg chg="del">
        <pc:chgData name="Johann Bock Severin" userId="3b36179260fc8001" providerId="LiveId" clId="{7420BE34-7EA2-49F1-9709-A7540A948B46}" dt="2023-04-18T06:35:55.499" v="121" actId="47"/>
        <pc:sldMkLst>
          <pc:docMk/>
          <pc:sldMk cId="1095196058" sldId="262"/>
        </pc:sldMkLst>
      </pc:sldChg>
      <pc:sldChg chg="modSp add mod">
        <pc:chgData name="Johann Bock Severin" userId="3b36179260fc8001" providerId="LiveId" clId="{7420BE34-7EA2-49F1-9709-A7540A948B46}" dt="2023-04-18T08:27:36.101" v="338" actId="14826"/>
        <pc:sldMkLst>
          <pc:docMk/>
          <pc:sldMk cId="2810139718" sldId="262"/>
        </pc:sldMkLst>
        <pc:picChg chg="mod">
          <ac:chgData name="Johann Bock Severin" userId="3b36179260fc8001" providerId="LiveId" clId="{7420BE34-7EA2-49F1-9709-A7540A948B46}" dt="2023-04-18T08:27:36.101" v="338" actId="14826"/>
          <ac:picMkLst>
            <pc:docMk/>
            <pc:sldMk cId="2810139718" sldId="262"/>
            <ac:picMk id="3" creationId="{294AF401-5378-A46B-E6B0-E433725E74CC}"/>
          </ac:picMkLst>
        </pc:picChg>
      </pc:sldChg>
      <pc:sldChg chg="addSp delSp modSp add mod">
        <pc:chgData name="Johann Bock Severin" userId="3b36179260fc8001" providerId="LiveId" clId="{7420BE34-7EA2-49F1-9709-A7540A948B46}" dt="2023-04-18T08:34:43.522" v="597" actId="408"/>
        <pc:sldMkLst>
          <pc:docMk/>
          <pc:sldMk cId="1821765828" sldId="263"/>
        </pc:sldMkLst>
        <pc:spChg chg="del">
          <ac:chgData name="Johann Bock Severin" userId="3b36179260fc8001" providerId="LiveId" clId="{7420BE34-7EA2-49F1-9709-A7540A948B46}" dt="2023-04-18T08:33:51.749" v="557" actId="478"/>
          <ac:spMkLst>
            <pc:docMk/>
            <pc:sldMk cId="1821765828" sldId="263"/>
            <ac:spMk id="4" creationId="{15884AAD-C6C1-F0EA-CC72-33E29168F9FA}"/>
          </ac:spMkLst>
        </pc:spChg>
        <pc:picChg chg="add mod">
          <ac:chgData name="Johann Bock Severin" userId="3b36179260fc8001" providerId="LiveId" clId="{7420BE34-7EA2-49F1-9709-A7540A948B46}" dt="2023-04-18T08:34:43.522" v="597" actId="408"/>
          <ac:picMkLst>
            <pc:docMk/>
            <pc:sldMk cId="1821765828" sldId="263"/>
            <ac:picMk id="2" creationId="{F393E47C-27C8-521A-4944-D6084A2BC7B1}"/>
          </ac:picMkLst>
        </pc:picChg>
        <pc:picChg chg="mod">
          <ac:chgData name="Johann Bock Severin" userId="3b36179260fc8001" providerId="LiveId" clId="{7420BE34-7EA2-49F1-9709-A7540A948B46}" dt="2023-04-18T08:34:43.522" v="597" actId="408"/>
          <ac:picMkLst>
            <pc:docMk/>
            <pc:sldMk cId="1821765828" sldId="263"/>
            <ac:picMk id="5" creationId="{29752DAB-5193-7622-2822-F8944B03A3DD}"/>
          </ac:picMkLst>
        </pc:picChg>
      </pc:sldChg>
      <pc:sldChg chg="del">
        <pc:chgData name="Johann Bock Severin" userId="3b36179260fc8001" providerId="LiveId" clId="{7420BE34-7EA2-49F1-9709-A7540A948B46}" dt="2023-04-18T06:35:57.777" v="126" actId="47"/>
        <pc:sldMkLst>
          <pc:docMk/>
          <pc:sldMk cId="2639724505" sldId="263"/>
        </pc:sldMkLst>
      </pc:sldChg>
      <pc:sldChg chg="del">
        <pc:chgData name="Johann Bock Severin" userId="3b36179260fc8001" providerId="LiveId" clId="{7420BE34-7EA2-49F1-9709-A7540A948B46}" dt="2023-04-18T06:35:58.257" v="127" actId="47"/>
        <pc:sldMkLst>
          <pc:docMk/>
          <pc:sldMk cId="2680084453" sldId="264"/>
        </pc:sldMkLst>
      </pc:sldChg>
      <pc:sldChg chg="del">
        <pc:chgData name="Johann Bock Severin" userId="3b36179260fc8001" providerId="LiveId" clId="{7420BE34-7EA2-49F1-9709-A7540A948B46}" dt="2023-04-18T06:35:57.205" v="125" actId="47"/>
        <pc:sldMkLst>
          <pc:docMk/>
          <pc:sldMk cId="2570346153" sldId="266"/>
        </pc:sldMkLst>
      </pc:sldChg>
      <pc:sldChg chg="del">
        <pc:chgData name="Johann Bock Severin" userId="3b36179260fc8001" providerId="LiveId" clId="{7420BE34-7EA2-49F1-9709-A7540A948B46}" dt="2023-04-18T06:35:54.052" v="119" actId="47"/>
        <pc:sldMkLst>
          <pc:docMk/>
          <pc:sldMk cId="951547716" sldId="267"/>
        </pc:sldMkLst>
      </pc:sldChg>
      <pc:sldChg chg="del">
        <pc:chgData name="Johann Bock Severin" userId="3b36179260fc8001" providerId="LiveId" clId="{7420BE34-7EA2-49F1-9709-A7540A948B46}" dt="2023-04-18T06:35:54.198" v="120" actId="47"/>
        <pc:sldMkLst>
          <pc:docMk/>
          <pc:sldMk cId="3868614732" sldId="268"/>
        </pc:sldMkLst>
      </pc:sldChg>
      <pc:sldChg chg="del">
        <pc:chgData name="Johann Bock Severin" userId="3b36179260fc8001" providerId="LiveId" clId="{7420BE34-7EA2-49F1-9709-A7540A948B46}" dt="2023-04-18T06:35:55.571" v="122" actId="47"/>
        <pc:sldMkLst>
          <pc:docMk/>
          <pc:sldMk cId="3339264897" sldId="269"/>
        </pc:sldMkLst>
      </pc:sldChg>
      <pc:sldChg chg="del">
        <pc:chgData name="Johann Bock Severin" userId="3b36179260fc8001" providerId="LiveId" clId="{7420BE34-7EA2-49F1-9709-A7540A948B46}" dt="2023-04-18T06:35:56.065" v="123" actId="47"/>
        <pc:sldMkLst>
          <pc:docMk/>
          <pc:sldMk cId="839134819" sldId="270"/>
        </pc:sldMkLst>
      </pc:sldChg>
      <pc:sldChg chg="del">
        <pc:chgData name="Johann Bock Severin" userId="3b36179260fc8001" providerId="LiveId" clId="{7420BE34-7EA2-49F1-9709-A7540A948B46}" dt="2023-04-18T06:35:58.712" v="128" actId="47"/>
        <pc:sldMkLst>
          <pc:docMk/>
          <pc:sldMk cId="800329873" sldId="271"/>
        </pc:sldMkLst>
      </pc:sldChg>
      <pc:sldChg chg="del">
        <pc:chgData name="Johann Bock Severin" userId="3b36179260fc8001" providerId="LiveId" clId="{7420BE34-7EA2-49F1-9709-A7540A948B46}" dt="2023-04-18T06:35:56.774" v="124" actId="47"/>
        <pc:sldMkLst>
          <pc:docMk/>
          <pc:sldMk cId="3549046715" sldId="273"/>
        </pc:sldMkLst>
      </pc:sldChg>
      <pc:sldChg chg="del">
        <pc:chgData name="Johann Bock Severin" userId="3b36179260fc8001" providerId="LiveId" clId="{7420BE34-7EA2-49F1-9709-A7540A948B46}" dt="2023-04-18T06:35:59.168" v="129" actId="47"/>
        <pc:sldMkLst>
          <pc:docMk/>
          <pc:sldMk cId="944432048" sldId="274"/>
        </pc:sldMkLst>
      </pc:sldChg>
      <pc:sldChg chg="del">
        <pc:chgData name="Johann Bock Severin" userId="3b36179260fc8001" providerId="LiveId" clId="{7420BE34-7EA2-49F1-9709-A7540A948B46}" dt="2023-04-18T06:35:59.678" v="130" actId="47"/>
        <pc:sldMkLst>
          <pc:docMk/>
          <pc:sldMk cId="459698380" sldId="275"/>
        </pc:sldMkLst>
      </pc:sldChg>
      <pc:sldChg chg="del">
        <pc:chgData name="Johann Bock Severin" userId="3b36179260fc8001" providerId="LiveId" clId="{7420BE34-7EA2-49F1-9709-A7540A948B46}" dt="2023-04-18T06:36:00.164" v="131" actId="47"/>
        <pc:sldMkLst>
          <pc:docMk/>
          <pc:sldMk cId="1110660721" sldId="276"/>
        </pc:sldMkLst>
      </pc:sldChg>
      <pc:sldChg chg="del">
        <pc:chgData name="Johann Bock Severin" userId="3b36179260fc8001" providerId="LiveId" clId="{7420BE34-7EA2-49F1-9709-A7540A948B46}" dt="2023-04-18T06:36:00.815" v="132" actId="47"/>
        <pc:sldMkLst>
          <pc:docMk/>
          <pc:sldMk cId="3285639341" sldId="278"/>
        </pc:sldMkLst>
      </pc:sldChg>
    </pc:docChg>
  </pc:docChgLst>
  <pc:docChgLst>
    <pc:chgData name="Johann Bock Severin" userId="3b36179260fc8001" providerId="LiveId" clId="{6B57B7D1-8A61-49C5-86D8-EC8EC7F2DC98}"/>
    <pc:docChg chg="undo custSel addSld delSld modSld sldOrd">
      <pc:chgData name="Johann Bock Severin" userId="3b36179260fc8001" providerId="LiveId" clId="{6B57B7D1-8A61-49C5-86D8-EC8EC7F2DC98}" dt="2023-09-06T11:08:48.640" v="2894" actId="20577"/>
      <pc:docMkLst>
        <pc:docMk/>
      </pc:docMkLst>
      <pc:sldChg chg="addSp delSp modSp add mod setBg">
        <pc:chgData name="Johann Bock Severin" userId="3b36179260fc8001" providerId="LiveId" clId="{6B57B7D1-8A61-49C5-86D8-EC8EC7F2DC98}" dt="2023-09-06T11:02:15.619" v="2888" actId="26606"/>
        <pc:sldMkLst>
          <pc:docMk/>
          <pc:sldMk cId="3189455899" sldId="258"/>
        </pc:sldMkLst>
        <pc:spChg chg="mod">
          <ac:chgData name="Johann Bock Severin" userId="3b36179260fc8001" providerId="LiveId" clId="{6B57B7D1-8A61-49C5-86D8-EC8EC7F2DC98}" dt="2023-09-06T11:02:15.619" v="2888" actId="26606"/>
          <ac:spMkLst>
            <pc:docMk/>
            <pc:sldMk cId="3189455899" sldId="258"/>
            <ac:spMk id="3" creationId="{A533D649-3F13-247C-AD68-B9757EC3E789}"/>
          </ac:spMkLst>
        </pc:spChg>
        <pc:spChg chg="mod">
          <ac:chgData name="Johann Bock Severin" userId="3b36179260fc8001" providerId="LiveId" clId="{6B57B7D1-8A61-49C5-86D8-EC8EC7F2DC98}" dt="2023-09-06T11:02:15.619" v="2888" actId="26606"/>
          <ac:spMkLst>
            <pc:docMk/>
            <pc:sldMk cId="3189455899" sldId="258"/>
            <ac:spMk id="4" creationId="{D1CAC00E-FBFD-4EC2-39B9-DE92A3FBD792}"/>
          </ac:spMkLst>
        </pc:spChg>
        <pc:spChg chg="mod">
          <ac:chgData name="Johann Bock Severin" userId="3b36179260fc8001" providerId="LiveId" clId="{6B57B7D1-8A61-49C5-86D8-EC8EC7F2DC98}" dt="2023-09-06T11:02:15.619" v="2888" actId="26606"/>
          <ac:spMkLst>
            <pc:docMk/>
            <pc:sldMk cId="3189455899" sldId="258"/>
            <ac:spMk id="9" creationId="{77215CD9-8339-946A-443B-95B832DAC230}"/>
          </ac:spMkLst>
        </pc:spChg>
        <pc:spChg chg="mod">
          <ac:chgData name="Johann Bock Severin" userId="3b36179260fc8001" providerId="LiveId" clId="{6B57B7D1-8A61-49C5-86D8-EC8EC7F2DC98}" dt="2023-09-06T11:02:15.619" v="2888" actId="26606"/>
          <ac:spMkLst>
            <pc:docMk/>
            <pc:sldMk cId="3189455899" sldId="258"/>
            <ac:spMk id="11" creationId="{580AB71F-357E-E2E1-BAA0-2B5E3A453006}"/>
          </ac:spMkLst>
        </pc:spChg>
        <pc:picChg chg="add">
          <ac:chgData name="Johann Bock Severin" userId="3b36179260fc8001" providerId="LiveId" clId="{6B57B7D1-8A61-49C5-86D8-EC8EC7F2DC98}" dt="2023-09-06T11:02:15.619" v="2888" actId="26606"/>
          <ac:picMkLst>
            <pc:docMk/>
            <pc:sldMk cId="3189455899" sldId="258"/>
            <ac:picMk id="13" creationId="{030FD700-069E-45B7-99EE-9FD40B196D01}"/>
          </ac:picMkLst>
        </pc:picChg>
        <pc:picChg chg="add del">
          <ac:chgData name="Johann Bock Severin" userId="3b36179260fc8001" providerId="LiveId" clId="{6B57B7D1-8A61-49C5-86D8-EC8EC7F2DC98}" dt="2023-09-06T11:01:59.586" v="2883" actId="26606"/>
          <ac:picMkLst>
            <pc:docMk/>
            <pc:sldMk cId="3189455899" sldId="258"/>
            <ac:picMk id="16" creationId="{030FD700-069E-45B7-99EE-9FD40B196D01}"/>
          </ac:picMkLst>
        </pc:picChg>
      </pc:sldChg>
      <pc:sldChg chg="addSp delSp modSp mod delAnim">
        <pc:chgData name="Johann Bock Severin" userId="3b36179260fc8001" providerId="LiveId" clId="{6B57B7D1-8A61-49C5-86D8-EC8EC7F2DC98}" dt="2023-09-06T11:08:48.640" v="2894" actId="20577"/>
        <pc:sldMkLst>
          <pc:docMk/>
          <pc:sldMk cId="1389965400" sldId="262"/>
        </pc:sldMkLst>
        <pc:spChg chg="add mod">
          <ac:chgData name="Johann Bock Severin" userId="3b36179260fc8001" providerId="LiveId" clId="{6B57B7D1-8A61-49C5-86D8-EC8EC7F2DC98}" dt="2023-09-06T11:08:48.640" v="2894" actId="20577"/>
          <ac:spMkLst>
            <pc:docMk/>
            <pc:sldMk cId="1389965400" sldId="262"/>
            <ac:spMk id="2" creationId="{5C204AA8-B1FE-BCB3-CCB9-EA51B5D34289}"/>
          </ac:spMkLst>
        </pc:spChg>
        <pc:spChg chg="del">
          <ac:chgData name="Johann Bock Severin" userId="3b36179260fc8001" providerId="LiveId" clId="{6B57B7D1-8A61-49C5-86D8-EC8EC7F2DC98}" dt="2023-09-04T13:29:39.307" v="2797"/>
          <ac:spMkLst>
            <pc:docMk/>
            <pc:sldMk cId="1389965400" sldId="262"/>
            <ac:spMk id="3" creationId="{3EAAAE42-6C15-12CD-F3FD-73A8F4433512}"/>
          </ac:spMkLst>
        </pc:spChg>
        <pc:spChg chg="mod">
          <ac:chgData name="Johann Bock Severin" userId="3b36179260fc8001" providerId="LiveId" clId="{6B57B7D1-8A61-49C5-86D8-EC8EC7F2DC98}" dt="2023-09-04T08:10:22.134" v="28" actId="20577"/>
          <ac:spMkLst>
            <pc:docMk/>
            <pc:sldMk cId="1389965400" sldId="262"/>
            <ac:spMk id="7" creationId="{19B8F91F-D835-2B65-F3E1-1318683CD06A}"/>
          </ac:spMkLst>
        </pc:spChg>
        <pc:spChg chg="del">
          <ac:chgData name="Johann Bock Severin" userId="3b36179260fc8001" providerId="LiveId" clId="{6B57B7D1-8A61-49C5-86D8-EC8EC7F2DC98}" dt="2023-09-04T08:10:30.016" v="31" actId="478"/>
          <ac:spMkLst>
            <pc:docMk/>
            <pc:sldMk cId="1389965400" sldId="262"/>
            <ac:spMk id="13" creationId="{6F98BECE-49F3-B5AE-FF30-53843C1D15F2}"/>
          </ac:spMkLst>
        </pc:spChg>
        <pc:spChg chg="del">
          <ac:chgData name="Johann Bock Severin" userId="3b36179260fc8001" providerId="LiveId" clId="{6B57B7D1-8A61-49C5-86D8-EC8EC7F2DC98}" dt="2023-09-04T08:10:28.763" v="30" actId="478"/>
          <ac:spMkLst>
            <pc:docMk/>
            <pc:sldMk cId="1389965400" sldId="262"/>
            <ac:spMk id="15" creationId="{844DFB95-CD88-8D2F-0879-CC57356A5CA6}"/>
          </ac:spMkLst>
        </pc:spChg>
        <pc:picChg chg="del">
          <ac:chgData name="Johann Bock Severin" userId="3b36179260fc8001" providerId="LiveId" clId="{6B57B7D1-8A61-49C5-86D8-EC8EC7F2DC98}" dt="2023-09-04T08:10:26.846" v="29" actId="478"/>
          <ac:picMkLst>
            <pc:docMk/>
            <pc:sldMk cId="1389965400" sldId="262"/>
            <ac:picMk id="9" creationId="{431726E9-1E61-F5B6-8789-AED3BD4B4D3D}"/>
          </ac:picMkLst>
        </pc:picChg>
      </pc:sldChg>
      <pc:sldChg chg="del">
        <pc:chgData name="Johann Bock Severin" userId="3b36179260fc8001" providerId="LiveId" clId="{6B57B7D1-8A61-49C5-86D8-EC8EC7F2DC98}" dt="2023-09-04T08:10:06.007" v="0" actId="47"/>
        <pc:sldMkLst>
          <pc:docMk/>
          <pc:sldMk cId="1721855262" sldId="263"/>
        </pc:sldMkLst>
      </pc:sldChg>
      <pc:sldChg chg="addSp delSp modSp add mod modAnim">
        <pc:chgData name="Johann Bock Severin" userId="3b36179260fc8001" providerId="LiveId" clId="{6B57B7D1-8A61-49C5-86D8-EC8EC7F2DC98}" dt="2023-09-06T10:59:50.350" v="2869" actId="22"/>
        <pc:sldMkLst>
          <pc:docMk/>
          <pc:sldMk cId="3519682407" sldId="263"/>
        </pc:sldMkLst>
        <pc:spChg chg="del">
          <ac:chgData name="Johann Bock Severin" userId="3b36179260fc8001" providerId="LiveId" clId="{6B57B7D1-8A61-49C5-86D8-EC8EC7F2DC98}" dt="2023-09-04T08:15:03.378" v="360" actId="478"/>
          <ac:spMkLst>
            <pc:docMk/>
            <pc:sldMk cId="3519682407" sldId="263"/>
            <ac:spMk id="2" creationId="{5C204AA8-B1FE-BCB3-CCB9-EA51B5D34289}"/>
          </ac:spMkLst>
        </pc:spChg>
        <pc:spChg chg="del">
          <ac:chgData name="Johann Bock Severin" userId="3b36179260fc8001" providerId="LiveId" clId="{6B57B7D1-8A61-49C5-86D8-EC8EC7F2DC98}" dt="2023-09-04T13:29:39.307" v="2797"/>
          <ac:spMkLst>
            <pc:docMk/>
            <pc:sldMk cId="3519682407" sldId="263"/>
            <ac:spMk id="2" creationId="{668FE3F0-FA0F-DCA3-62E7-7AE315621877}"/>
          </ac:spMkLst>
        </pc:spChg>
        <pc:spChg chg="add mod">
          <ac:chgData name="Johann Bock Severin" userId="3b36179260fc8001" providerId="LiveId" clId="{6B57B7D1-8A61-49C5-86D8-EC8EC7F2DC98}" dt="2023-09-04T08:54:18.387" v="1131" actId="20577"/>
          <ac:spMkLst>
            <pc:docMk/>
            <pc:sldMk cId="3519682407" sldId="263"/>
            <ac:spMk id="3" creationId="{7617B175-64DB-5244-BF55-3EBE6877636A}"/>
          </ac:spMkLst>
        </pc:spChg>
        <pc:spChg chg="add mod">
          <ac:chgData name="Johann Bock Severin" userId="3b36179260fc8001" providerId="LiveId" clId="{6B57B7D1-8A61-49C5-86D8-EC8EC7F2DC98}" dt="2023-09-04T13:26:27.334" v="2783" actId="20577"/>
          <ac:spMkLst>
            <pc:docMk/>
            <pc:sldMk cId="3519682407" sldId="263"/>
            <ac:spMk id="4" creationId="{B08696A4-D5A8-1CCD-543D-7DD959F99504}"/>
          </ac:spMkLst>
        </pc:spChg>
        <pc:spChg chg="add del">
          <ac:chgData name="Johann Bock Severin" userId="3b36179260fc8001" providerId="LiveId" clId="{6B57B7D1-8A61-49C5-86D8-EC8EC7F2DC98}" dt="2023-09-06T10:59:50.350" v="2869" actId="22"/>
          <ac:spMkLst>
            <pc:docMk/>
            <pc:sldMk cId="3519682407" sldId="263"/>
            <ac:spMk id="5" creationId="{FA51305E-8EF2-FEB8-4A28-3B84DD5A2E8B}"/>
          </ac:spMkLst>
        </pc:spChg>
        <pc:spChg chg="mod">
          <ac:chgData name="Johann Bock Severin" userId="3b36179260fc8001" providerId="LiveId" clId="{6B57B7D1-8A61-49C5-86D8-EC8EC7F2DC98}" dt="2023-09-04T08:15:01.002" v="359" actId="20577"/>
          <ac:spMkLst>
            <pc:docMk/>
            <pc:sldMk cId="3519682407" sldId="263"/>
            <ac:spMk id="7" creationId="{19B8F91F-D835-2B65-F3E1-1318683CD06A}"/>
          </ac:spMkLst>
        </pc:spChg>
      </pc:sldChg>
      <pc:sldChg chg="new del">
        <pc:chgData name="Johann Bock Severin" userId="3b36179260fc8001" providerId="LiveId" clId="{6B57B7D1-8A61-49C5-86D8-EC8EC7F2DC98}" dt="2023-09-04T08:14:10.233" v="314" actId="680"/>
        <pc:sldMkLst>
          <pc:docMk/>
          <pc:sldMk cId="3640472910" sldId="263"/>
        </pc:sldMkLst>
      </pc:sldChg>
      <pc:sldChg chg="addSp delSp modSp add mod ord modAnim">
        <pc:chgData name="Johann Bock Severin" userId="3b36179260fc8001" providerId="LiveId" clId="{6B57B7D1-8A61-49C5-86D8-EC8EC7F2DC98}" dt="2023-09-04T13:31:28.092" v="2860" actId="20577"/>
        <pc:sldMkLst>
          <pc:docMk/>
          <pc:sldMk cId="4053020221" sldId="264"/>
        </pc:sldMkLst>
        <pc:spChg chg="mod">
          <ac:chgData name="Johann Bock Severin" userId="3b36179260fc8001" providerId="LiveId" clId="{6B57B7D1-8A61-49C5-86D8-EC8EC7F2DC98}" dt="2023-09-04T09:15:28.007" v="1908" actId="14100"/>
          <ac:spMkLst>
            <pc:docMk/>
            <pc:sldMk cId="4053020221" sldId="264"/>
            <ac:spMk id="2" creationId="{5C204AA8-B1FE-BCB3-CCB9-EA51B5D34289}"/>
          </ac:spMkLst>
        </pc:spChg>
        <pc:spChg chg="add mod">
          <ac:chgData name="Johann Bock Severin" userId="3b36179260fc8001" providerId="LiveId" clId="{6B57B7D1-8A61-49C5-86D8-EC8EC7F2DC98}" dt="2023-09-04T13:31:18.932" v="2833" actId="20577"/>
          <ac:spMkLst>
            <pc:docMk/>
            <pc:sldMk cId="4053020221" sldId="264"/>
            <ac:spMk id="3" creationId="{F0BBBD15-CF0D-8B20-14B5-C077007BDBEB}"/>
          </ac:spMkLst>
        </pc:spChg>
        <pc:spChg chg="del">
          <ac:chgData name="Johann Bock Severin" userId="3b36179260fc8001" providerId="LiveId" clId="{6B57B7D1-8A61-49C5-86D8-EC8EC7F2DC98}" dt="2023-09-04T13:29:39.307" v="2797"/>
          <ac:spMkLst>
            <pc:docMk/>
            <pc:sldMk cId="4053020221" sldId="264"/>
            <ac:spMk id="4" creationId="{6AA1B006-7CF8-9383-BB85-E7773BE98ACA}"/>
          </ac:spMkLst>
        </pc:spChg>
        <pc:spChg chg="add del mod">
          <ac:chgData name="Johann Bock Severin" userId="3b36179260fc8001" providerId="LiveId" clId="{6B57B7D1-8A61-49C5-86D8-EC8EC7F2DC98}" dt="2023-09-04T08:59:24.121" v="1477"/>
          <ac:spMkLst>
            <pc:docMk/>
            <pc:sldMk cId="4053020221" sldId="264"/>
            <ac:spMk id="4" creationId="{BBDAC87D-00B9-EDC5-DB25-EFF4C73E2C04}"/>
          </ac:spMkLst>
        </pc:spChg>
        <pc:spChg chg="add del mod">
          <ac:chgData name="Johann Bock Severin" userId="3b36179260fc8001" providerId="LiveId" clId="{6B57B7D1-8A61-49C5-86D8-EC8EC7F2DC98}" dt="2023-09-04T09:02:34.759" v="1820"/>
          <ac:spMkLst>
            <pc:docMk/>
            <pc:sldMk cId="4053020221" sldId="264"/>
            <ac:spMk id="5" creationId="{A305A0FA-D217-4154-54D7-A6E5FC09D57E}"/>
          </ac:spMkLst>
        </pc:spChg>
        <pc:spChg chg="add mod">
          <ac:chgData name="Johann Bock Severin" userId="3b36179260fc8001" providerId="LiveId" clId="{6B57B7D1-8A61-49C5-86D8-EC8EC7F2DC98}" dt="2023-09-04T09:02:45.879" v="1851" actId="5793"/>
          <ac:spMkLst>
            <pc:docMk/>
            <pc:sldMk cId="4053020221" sldId="264"/>
            <ac:spMk id="6" creationId="{26696648-BECE-D987-FAEA-EED796236A82}"/>
          </ac:spMkLst>
        </pc:spChg>
        <pc:spChg chg="mod">
          <ac:chgData name="Johann Bock Severin" userId="3b36179260fc8001" providerId="LiveId" clId="{6B57B7D1-8A61-49C5-86D8-EC8EC7F2DC98}" dt="2023-09-04T13:26:45.743" v="2786" actId="1076"/>
          <ac:spMkLst>
            <pc:docMk/>
            <pc:sldMk cId="4053020221" sldId="264"/>
            <ac:spMk id="7" creationId="{19B8F91F-D835-2B65-F3E1-1318683CD06A}"/>
          </ac:spMkLst>
        </pc:spChg>
        <pc:spChg chg="add mod">
          <ac:chgData name="Johann Bock Severin" userId="3b36179260fc8001" providerId="LiveId" clId="{6B57B7D1-8A61-49C5-86D8-EC8EC7F2DC98}" dt="2023-09-04T09:13:23.449" v="1893" actId="20577"/>
          <ac:spMkLst>
            <pc:docMk/>
            <pc:sldMk cId="4053020221" sldId="264"/>
            <ac:spMk id="8" creationId="{74CC9077-85A4-B436-2F16-EE522F80363C}"/>
          </ac:spMkLst>
        </pc:spChg>
        <pc:spChg chg="add del mod">
          <ac:chgData name="Johann Bock Severin" userId="3b36179260fc8001" providerId="LiveId" clId="{6B57B7D1-8A61-49C5-86D8-EC8EC7F2DC98}" dt="2023-09-04T09:05:21.840" v="1872" actId="478"/>
          <ac:spMkLst>
            <pc:docMk/>
            <pc:sldMk cId="4053020221" sldId="264"/>
            <ac:spMk id="9" creationId="{B11746B0-8F7D-5189-2BE1-E486E85A55BF}"/>
          </ac:spMkLst>
        </pc:spChg>
        <pc:spChg chg="add mod">
          <ac:chgData name="Johann Bock Severin" userId="3b36179260fc8001" providerId="LiveId" clId="{6B57B7D1-8A61-49C5-86D8-EC8EC7F2DC98}" dt="2023-09-04T09:14:18.404" v="1900" actId="1076"/>
          <ac:spMkLst>
            <pc:docMk/>
            <pc:sldMk cId="4053020221" sldId="264"/>
            <ac:spMk id="12" creationId="{72B69E52-C44A-60BA-4532-2B74DFFF553C}"/>
          </ac:spMkLst>
        </pc:spChg>
        <pc:spChg chg="add mod">
          <ac:chgData name="Johann Bock Severin" userId="3b36179260fc8001" providerId="LiveId" clId="{6B57B7D1-8A61-49C5-86D8-EC8EC7F2DC98}" dt="2023-09-04T09:18:25.439" v="1945" actId="1076"/>
          <ac:spMkLst>
            <pc:docMk/>
            <pc:sldMk cId="4053020221" sldId="264"/>
            <ac:spMk id="13" creationId="{5928E668-4AEC-E376-D7E0-3D25B34D5D9C}"/>
          </ac:spMkLst>
        </pc:spChg>
        <pc:spChg chg="add mod">
          <ac:chgData name="Johann Bock Severin" userId="3b36179260fc8001" providerId="LiveId" clId="{6B57B7D1-8A61-49C5-86D8-EC8EC7F2DC98}" dt="2023-09-04T09:15:37.042" v="1917" actId="1076"/>
          <ac:spMkLst>
            <pc:docMk/>
            <pc:sldMk cId="4053020221" sldId="264"/>
            <ac:spMk id="14" creationId="{FFA1797B-C5C3-0E8D-2D16-B1D86ED94312}"/>
          </ac:spMkLst>
        </pc:spChg>
        <pc:spChg chg="add mod">
          <ac:chgData name="Johann Bock Severin" userId="3b36179260fc8001" providerId="LiveId" clId="{6B57B7D1-8A61-49C5-86D8-EC8EC7F2DC98}" dt="2023-09-04T09:17:16.435" v="1931" actId="206"/>
          <ac:spMkLst>
            <pc:docMk/>
            <pc:sldMk cId="4053020221" sldId="264"/>
            <ac:spMk id="19" creationId="{CEA60C11-45B1-5556-988A-0C9209436EE5}"/>
          </ac:spMkLst>
        </pc:spChg>
        <pc:spChg chg="add mod">
          <ac:chgData name="Johann Bock Severin" userId="3b36179260fc8001" providerId="LiveId" clId="{6B57B7D1-8A61-49C5-86D8-EC8EC7F2DC98}" dt="2023-09-04T09:17:30.644" v="1933" actId="1076"/>
          <ac:spMkLst>
            <pc:docMk/>
            <pc:sldMk cId="4053020221" sldId="264"/>
            <ac:spMk id="20" creationId="{0F6AF2ED-4619-F0A3-EA79-7AAD697E587B}"/>
          </ac:spMkLst>
        </pc:spChg>
        <pc:spChg chg="add mod">
          <ac:chgData name="Johann Bock Severin" userId="3b36179260fc8001" providerId="LiveId" clId="{6B57B7D1-8A61-49C5-86D8-EC8EC7F2DC98}" dt="2023-09-04T09:17:48.804" v="1942" actId="20577"/>
          <ac:spMkLst>
            <pc:docMk/>
            <pc:sldMk cId="4053020221" sldId="264"/>
            <ac:spMk id="21" creationId="{C3DAF224-1455-D347-7B87-B5F447A08545}"/>
          </ac:spMkLst>
        </pc:spChg>
        <pc:spChg chg="add mod">
          <ac:chgData name="Johann Bock Severin" userId="3b36179260fc8001" providerId="LiveId" clId="{6B57B7D1-8A61-49C5-86D8-EC8EC7F2DC98}" dt="2023-09-04T13:31:28.092" v="2860" actId="20577"/>
          <ac:spMkLst>
            <pc:docMk/>
            <pc:sldMk cId="4053020221" sldId="264"/>
            <ac:spMk id="22" creationId="{7550F505-7C71-60AD-BB61-6B133CBEC3EA}"/>
          </ac:spMkLst>
        </pc:spChg>
        <pc:picChg chg="add mod modCrop">
          <ac:chgData name="Johann Bock Severin" userId="3b36179260fc8001" providerId="LiveId" clId="{6B57B7D1-8A61-49C5-86D8-EC8EC7F2DC98}" dt="2023-09-04T09:19:35.144" v="1960" actId="1076"/>
          <ac:picMkLst>
            <pc:docMk/>
            <pc:sldMk cId="4053020221" sldId="264"/>
            <ac:picMk id="11" creationId="{0C8D8B06-43C8-35DE-FB70-9CEB0E89C6AC}"/>
          </ac:picMkLst>
        </pc:picChg>
        <pc:cxnChg chg="add del">
          <ac:chgData name="Johann Bock Severin" userId="3b36179260fc8001" providerId="LiveId" clId="{6B57B7D1-8A61-49C5-86D8-EC8EC7F2DC98}" dt="2023-09-04T09:15:53.318" v="1919" actId="11529"/>
          <ac:cxnSpMkLst>
            <pc:docMk/>
            <pc:sldMk cId="4053020221" sldId="264"/>
            <ac:cxnSpMk id="16" creationId="{AA3392CD-89F4-EA39-0EB6-947918D7BD80}"/>
          </ac:cxnSpMkLst>
        </pc:cxnChg>
        <pc:cxnChg chg="add del mod">
          <ac:chgData name="Johann Bock Severin" userId="3b36179260fc8001" providerId="LiveId" clId="{6B57B7D1-8A61-49C5-86D8-EC8EC7F2DC98}" dt="2023-09-04T09:16:29.875" v="1924" actId="478"/>
          <ac:cxnSpMkLst>
            <pc:docMk/>
            <pc:sldMk cId="4053020221" sldId="264"/>
            <ac:cxnSpMk id="18" creationId="{8268CFD1-3C97-2C8C-5787-58D63DFB5F09}"/>
          </ac:cxnSpMkLst>
        </pc:cxnChg>
      </pc:sldChg>
      <pc:sldChg chg="del">
        <pc:chgData name="Johann Bock Severin" userId="3b36179260fc8001" providerId="LiveId" clId="{6B57B7D1-8A61-49C5-86D8-EC8EC7F2DC98}" dt="2023-09-04T08:10:06.675" v="2" actId="47"/>
        <pc:sldMkLst>
          <pc:docMk/>
          <pc:sldMk cId="2621968027" sldId="265"/>
        </pc:sldMkLst>
      </pc:sldChg>
      <pc:sldChg chg="addSp delSp modSp add mod modAnim">
        <pc:chgData name="Johann Bock Severin" userId="3b36179260fc8001" providerId="LiveId" clId="{6B57B7D1-8A61-49C5-86D8-EC8EC7F2DC98}" dt="2023-09-04T13:29:39.307" v="2797"/>
        <pc:sldMkLst>
          <pc:docMk/>
          <pc:sldMk cId="2646396508" sldId="265"/>
        </pc:sldMkLst>
        <pc:spChg chg="mod">
          <ac:chgData name="Johann Bock Severin" userId="3b36179260fc8001" providerId="LiveId" clId="{6B57B7D1-8A61-49C5-86D8-EC8EC7F2DC98}" dt="2023-09-04T08:58:18.772" v="1447" actId="113"/>
          <ac:spMkLst>
            <pc:docMk/>
            <pc:sldMk cId="2646396508" sldId="265"/>
            <ac:spMk id="2" creationId="{5C204AA8-B1FE-BCB3-CCB9-EA51B5D34289}"/>
          </ac:spMkLst>
        </pc:spChg>
        <pc:spChg chg="add mod">
          <ac:chgData name="Johann Bock Severin" userId="3b36179260fc8001" providerId="LiveId" clId="{6B57B7D1-8A61-49C5-86D8-EC8EC7F2DC98}" dt="2023-09-04T09:33:53.412" v="2061" actId="1076"/>
          <ac:spMkLst>
            <pc:docMk/>
            <pc:sldMk cId="2646396508" sldId="265"/>
            <ac:spMk id="6" creationId="{5EFBFB45-9AC8-C6BA-49D3-2F57AB648BEE}"/>
          </ac:spMkLst>
        </pc:spChg>
        <pc:spChg chg="add mod">
          <ac:chgData name="Johann Bock Severin" userId="3b36179260fc8001" providerId="LiveId" clId="{6B57B7D1-8A61-49C5-86D8-EC8EC7F2DC98}" dt="2023-09-04T09:33:53.412" v="2061" actId="1076"/>
          <ac:spMkLst>
            <pc:docMk/>
            <pc:sldMk cId="2646396508" sldId="265"/>
            <ac:spMk id="8" creationId="{FC999855-9E7C-B1FE-17C3-21BCE91A9BB7}"/>
          </ac:spMkLst>
        </pc:spChg>
        <pc:spChg chg="add mod">
          <ac:chgData name="Johann Bock Severin" userId="3b36179260fc8001" providerId="LiveId" clId="{6B57B7D1-8A61-49C5-86D8-EC8EC7F2DC98}" dt="2023-09-04T09:34:14.329" v="2074" actId="20577"/>
          <ac:spMkLst>
            <pc:docMk/>
            <pc:sldMk cId="2646396508" sldId="265"/>
            <ac:spMk id="9" creationId="{CE34B3C4-7CE5-F82C-0404-F36453A132C9}"/>
          </ac:spMkLst>
        </pc:spChg>
        <pc:spChg chg="del">
          <ac:chgData name="Johann Bock Severin" userId="3b36179260fc8001" providerId="LiveId" clId="{6B57B7D1-8A61-49C5-86D8-EC8EC7F2DC98}" dt="2023-09-04T13:29:39.307" v="2797"/>
          <ac:spMkLst>
            <pc:docMk/>
            <pc:sldMk cId="2646396508" sldId="265"/>
            <ac:spMk id="10" creationId="{531E003B-189D-0791-1D67-55803090763F}"/>
          </ac:spMkLst>
        </pc:spChg>
        <pc:spChg chg="add mod">
          <ac:chgData name="Johann Bock Severin" userId="3b36179260fc8001" providerId="LiveId" clId="{6B57B7D1-8A61-49C5-86D8-EC8EC7F2DC98}" dt="2023-09-04T09:34:17.348" v="2076" actId="571"/>
          <ac:spMkLst>
            <pc:docMk/>
            <pc:sldMk cId="2646396508" sldId="265"/>
            <ac:spMk id="10" creationId="{C39E1278-D6F7-E5B0-7AA1-F584E16B2A39}"/>
          </ac:spMkLst>
        </pc:spChg>
        <pc:spChg chg="add mod">
          <ac:chgData name="Johann Bock Severin" userId="3b36179260fc8001" providerId="LiveId" clId="{6B57B7D1-8A61-49C5-86D8-EC8EC7F2DC98}" dt="2023-09-04T09:34:17.348" v="2076" actId="571"/>
          <ac:spMkLst>
            <pc:docMk/>
            <pc:sldMk cId="2646396508" sldId="265"/>
            <ac:spMk id="11" creationId="{59122840-ECA2-16CB-15A9-9D9DC42B3F62}"/>
          </ac:spMkLst>
        </pc:spChg>
        <pc:spChg chg="add mod">
          <ac:chgData name="Johann Bock Severin" userId="3b36179260fc8001" providerId="LiveId" clId="{6B57B7D1-8A61-49C5-86D8-EC8EC7F2DC98}" dt="2023-09-04T09:34:21.862" v="2078" actId="571"/>
          <ac:spMkLst>
            <pc:docMk/>
            <pc:sldMk cId="2646396508" sldId="265"/>
            <ac:spMk id="12" creationId="{D227E933-A9F9-311E-8ADA-1A754E5DB118}"/>
          </ac:spMkLst>
        </pc:spChg>
        <pc:spChg chg="add mod">
          <ac:chgData name="Johann Bock Severin" userId="3b36179260fc8001" providerId="LiveId" clId="{6B57B7D1-8A61-49C5-86D8-EC8EC7F2DC98}" dt="2023-09-04T09:34:21.862" v="2078" actId="571"/>
          <ac:spMkLst>
            <pc:docMk/>
            <pc:sldMk cId="2646396508" sldId="265"/>
            <ac:spMk id="13" creationId="{5EED3762-62EA-4F3F-B893-0126539863BC}"/>
          </ac:spMkLst>
        </pc:spChg>
        <pc:spChg chg="add mod">
          <ac:chgData name="Johann Bock Severin" userId="3b36179260fc8001" providerId="LiveId" clId="{6B57B7D1-8A61-49C5-86D8-EC8EC7F2DC98}" dt="2023-09-04T09:34:27.960" v="2089" actId="20577"/>
          <ac:spMkLst>
            <pc:docMk/>
            <pc:sldMk cId="2646396508" sldId="265"/>
            <ac:spMk id="14" creationId="{C11BE6C8-4FFD-ECB9-096C-470C8AEBBC71}"/>
          </ac:spMkLst>
        </pc:spChg>
        <pc:spChg chg="add mod">
          <ac:chgData name="Johann Bock Severin" userId="3b36179260fc8001" providerId="LiveId" clId="{6B57B7D1-8A61-49C5-86D8-EC8EC7F2DC98}" dt="2023-09-04T09:34:30.718" v="2091" actId="571"/>
          <ac:spMkLst>
            <pc:docMk/>
            <pc:sldMk cId="2646396508" sldId="265"/>
            <ac:spMk id="15" creationId="{7BB37CCA-4917-1D45-B101-30F41483526D}"/>
          </ac:spMkLst>
        </pc:spChg>
        <pc:spChg chg="add mod">
          <ac:chgData name="Johann Bock Severin" userId="3b36179260fc8001" providerId="LiveId" clId="{6B57B7D1-8A61-49C5-86D8-EC8EC7F2DC98}" dt="2023-09-04T09:34:30.718" v="2091" actId="571"/>
          <ac:spMkLst>
            <pc:docMk/>
            <pc:sldMk cId="2646396508" sldId="265"/>
            <ac:spMk id="16" creationId="{30609B3F-275D-C142-46A4-AE7F36CE45A9}"/>
          </ac:spMkLst>
        </pc:spChg>
        <pc:spChg chg="add mod">
          <ac:chgData name="Johann Bock Severin" userId="3b36179260fc8001" providerId="LiveId" clId="{6B57B7D1-8A61-49C5-86D8-EC8EC7F2DC98}" dt="2023-09-04T09:34:40.717" v="2104" actId="20577"/>
          <ac:spMkLst>
            <pc:docMk/>
            <pc:sldMk cId="2646396508" sldId="265"/>
            <ac:spMk id="17" creationId="{60F6C7C3-669C-D4FF-FAC1-163B02F163EB}"/>
          </ac:spMkLst>
        </pc:spChg>
        <pc:spChg chg="add mod">
          <ac:chgData name="Johann Bock Severin" userId="3b36179260fc8001" providerId="LiveId" clId="{6B57B7D1-8A61-49C5-86D8-EC8EC7F2DC98}" dt="2023-09-04T09:35:56.496" v="2141" actId="1076"/>
          <ac:spMkLst>
            <pc:docMk/>
            <pc:sldMk cId="2646396508" sldId="265"/>
            <ac:spMk id="20" creationId="{00D39D24-82E0-9A96-A140-F8477EB48443}"/>
          </ac:spMkLst>
        </pc:spChg>
        <pc:picChg chg="add mod">
          <ac:chgData name="Johann Bock Severin" userId="3b36179260fc8001" providerId="LiveId" clId="{6B57B7D1-8A61-49C5-86D8-EC8EC7F2DC98}" dt="2023-09-04T09:33:53.412" v="2061" actId="1076"/>
          <ac:picMkLst>
            <pc:docMk/>
            <pc:sldMk cId="2646396508" sldId="265"/>
            <ac:picMk id="3" creationId="{183C7DCB-616A-EA6D-EE1A-3A93AFCD351D}"/>
          </ac:picMkLst>
        </pc:picChg>
        <pc:picChg chg="add mod">
          <ac:chgData name="Johann Bock Severin" userId="3b36179260fc8001" providerId="LiveId" clId="{6B57B7D1-8A61-49C5-86D8-EC8EC7F2DC98}" dt="2023-09-04T09:33:53.412" v="2061" actId="1076"/>
          <ac:picMkLst>
            <pc:docMk/>
            <pc:sldMk cId="2646396508" sldId="265"/>
            <ac:picMk id="4" creationId="{679745D4-EB81-EC7A-86C1-1EC6F64F310D}"/>
          </ac:picMkLst>
        </pc:picChg>
        <pc:picChg chg="add mod">
          <ac:chgData name="Johann Bock Severin" userId="3b36179260fc8001" providerId="LiveId" clId="{6B57B7D1-8A61-49C5-86D8-EC8EC7F2DC98}" dt="2023-09-04T09:33:53.412" v="2061" actId="1076"/>
          <ac:picMkLst>
            <pc:docMk/>
            <pc:sldMk cId="2646396508" sldId="265"/>
            <ac:picMk id="5" creationId="{195FB8E1-C337-22E0-4E0F-0C810DC50BAB}"/>
          </ac:picMkLst>
        </pc:picChg>
        <pc:cxnChg chg="add mod">
          <ac:chgData name="Johann Bock Severin" userId="3b36179260fc8001" providerId="LiveId" clId="{6B57B7D1-8A61-49C5-86D8-EC8EC7F2DC98}" dt="2023-09-04T09:35:10.480" v="2108" actId="693"/>
          <ac:cxnSpMkLst>
            <pc:docMk/>
            <pc:sldMk cId="2646396508" sldId="265"/>
            <ac:cxnSpMk id="19" creationId="{6A121D17-8A68-A547-A21F-F29212861414}"/>
          </ac:cxnSpMkLst>
        </pc:cxnChg>
      </pc:sldChg>
      <pc:sldChg chg="del">
        <pc:chgData name="Johann Bock Severin" userId="3b36179260fc8001" providerId="LiveId" clId="{6B57B7D1-8A61-49C5-86D8-EC8EC7F2DC98}" dt="2023-09-04T08:10:06.060" v="1" actId="47"/>
        <pc:sldMkLst>
          <pc:docMk/>
          <pc:sldMk cId="716759854" sldId="266"/>
        </pc:sldMkLst>
      </pc:sldChg>
      <pc:sldChg chg="addSp delSp modSp add mod">
        <pc:chgData name="Johann Bock Severin" userId="3b36179260fc8001" providerId="LiveId" clId="{6B57B7D1-8A61-49C5-86D8-EC8EC7F2DC98}" dt="2023-09-04T13:30:25.751" v="2813" actId="20577"/>
        <pc:sldMkLst>
          <pc:docMk/>
          <pc:sldMk cId="3133775594" sldId="266"/>
        </pc:sldMkLst>
        <pc:spChg chg="mod">
          <ac:chgData name="Johann Bock Severin" userId="3b36179260fc8001" providerId="LiveId" clId="{6B57B7D1-8A61-49C5-86D8-EC8EC7F2DC98}" dt="2023-09-04T13:06:24.606" v="2322" actId="1076"/>
          <ac:spMkLst>
            <pc:docMk/>
            <pc:sldMk cId="3133775594" sldId="266"/>
            <ac:spMk id="2" creationId="{5C204AA8-B1FE-BCB3-CCB9-EA51B5D34289}"/>
          </ac:spMkLst>
        </pc:spChg>
        <pc:spChg chg="add del mod">
          <ac:chgData name="Johann Bock Severin" userId="3b36179260fc8001" providerId="LiveId" clId="{6B57B7D1-8A61-49C5-86D8-EC8EC7F2DC98}" dt="2023-09-04T13:28:55.891" v="2796"/>
          <ac:spMkLst>
            <pc:docMk/>
            <pc:sldMk cId="3133775594" sldId="266"/>
            <ac:spMk id="3" creationId="{8E5F50D3-1A4F-DBBF-A177-BA6FCEDF7406}"/>
          </ac:spMkLst>
        </pc:spChg>
        <pc:spChg chg="del">
          <ac:chgData name="Johann Bock Severin" userId="3b36179260fc8001" providerId="LiveId" clId="{6B57B7D1-8A61-49C5-86D8-EC8EC7F2DC98}" dt="2023-09-04T13:29:39.307" v="2797"/>
          <ac:spMkLst>
            <pc:docMk/>
            <pc:sldMk cId="3133775594" sldId="266"/>
            <ac:spMk id="4" creationId="{A26BD706-9D79-44A1-073C-B6538D1E6C0B}"/>
          </ac:spMkLst>
        </pc:spChg>
        <pc:spChg chg="add mod">
          <ac:chgData name="Johann Bock Severin" userId="3b36179260fc8001" providerId="LiveId" clId="{6B57B7D1-8A61-49C5-86D8-EC8EC7F2DC98}" dt="2023-09-04T13:30:25.751" v="2813" actId="20577"/>
          <ac:spMkLst>
            <pc:docMk/>
            <pc:sldMk cId="3133775594" sldId="266"/>
            <ac:spMk id="5" creationId="{030E23E5-539F-BC2C-FAE0-3CD644F824E3}"/>
          </ac:spMkLst>
        </pc:spChg>
        <pc:spChg chg="add mod">
          <ac:chgData name="Johann Bock Severin" userId="3b36179260fc8001" providerId="LiveId" clId="{6B57B7D1-8A61-49C5-86D8-EC8EC7F2DC98}" dt="2023-09-04T09:45:16.094" v="2155" actId="164"/>
          <ac:spMkLst>
            <pc:docMk/>
            <pc:sldMk cId="3133775594" sldId="266"/>
            <ac:spMk id="5" creationId="{B8FB1C79-FDC4-B1C5-558C-844FB65C3B86}"/>
          </ac:spMkLst>
        </pc:spChg>
        <pc:spChg chg="add mod">
          <ac:chgData name="Johann Bock Severin" userId="3b36179260fc8001" providerId="LiveId" clId="{6B57B7D1-8A61-49C5-86D8-EC8EC7F2DC98}" dt="2023-09-04T09:45:16.094" v="2155" actId="164"/>
          <ac:spMkLst>
            <pc:docMk/>
            <pc:sldMk cId="3133775594" sldId="266"/>
            <ac:spMk id="6" creationId="{97D70DFA-EA58-AB26-D889-EA196EBA608F}"/>
          </ac:spMkLst>
        </pc:spChg>
        <pc:spChg chg="add del mod">
          <ac:chgData name="Johann Bock Severin" userId="3b36179260fc8001" providerId="LiveId" clId="{6B57B7D1-8A61-49C5-86D8-EC8EC7F2DC98}" dt="2023-09-04T13:06:02.899" v="2313" actId="478"/>
          <ac:spMkLst>
            <pc:docMk/>
            <pc:sldMk cId="3133775594" sldId="266"/>
            <ac:spMk id="11" creationId="{D667F7F5-E414-14E3-B246-398B480E9E26}"/>
          </ac:spMkLst>
        </pc:spChg>
        <pc:grpChg chg="add del mod">
          <ac:chgData name="Johann Bock Severin" userId="3b36179260fc8001" providerId="LiveId" clId="{6B57B7D1-8A61-49C5-86D8-EC8EC7F2DC98}" dt="2023-09-04T13:06:04.253" v="2315" actId="478"/>
          <ac:grpSpMkLst>
            <pc:docMk/>
            <pc:sldMk cId="3133775594" sldId="266"/>
            <ac:grpSpMk id="8" creationId="{A7F54273-5E48-DB23-9C5C-9A60144CC5FB}"/>
          </ac:grpSpMkLst>
        </pc:grpChg>
        <pc:picChg chg="add mod modCrop">
          <ac:chgData name="Johann Bock Severin" userId="3b36179260fc8001" providerId="LiveId" clId="{6B57B7D1-8A61-49C5-86D8-EC8EC7F2DC98}" dt="2023-09-04T09:45:16.094" v="2155" actId="164"/>
          <ac:picMkLst>
            <pc:docMk/>
            <pc:sldMk cId="3133775594" sldId="266"/>
            <ac:picMk id="4" creationId="{EA4F57E3-E7FB-5A82-7174-510F6CD97801}"/>
          </ac:picMkLst>
        </pc:picChg>
        <pc:picChg chg="add del mod modCrop">
          <ac:chgData name="Johann Bock Severin" userId="3b36179260fc8001" providerId="LiveId" clId="{6B57B7D1-8A61-49C5-86D8-EC8EC7F2DC98}" dt="2023-09-04T13:06:03.598" v="2314" actId="478"/>
          <ac:picMkLst>
            <pc:docMk/>
            <pc:sldMk cId="3133775594" sldId="266"/>
            <ac:picMk id="10" creationId="{2F689E0E-A30B-BCC1-D51B-46E9FE4AB1F0}"/>
          </ac:picMkLst>
        </pc:picChg>
        <pc:picChg chg="add mod ord modCrop">
          <ac:chgData name="Johann Bock Severin" userId="3b36179260fc8001" providerId="LiveId" clId="{6B57B7D1-8A61-49C5-86D8-EC8EC7F2DC98}" dt="2023-09-04T13:28:46.409" v="2793" actId="1076"/>
          <ac:picMkLst>
            <pc:docMk/>
            <pc:sldMk cId="3133775594" sldId="266"/>
            <ac:picMk id="13" creationId="{A500D9E5-A353-1460-AA21-F1BB0A7F62DA}"/>
          </ac:picMkLst>
        </pc:picChg>
      </pc:sldChg>
      <pc:sldChg chg="addSp delSp modSp add mod modAnim">
        <pc:chgData name="Johann Bock Severin" userId="3b36179260fc8001" providerId="LiveId" clId="{6B57B7D1-8A61-49C5-86D8-EC8EC7F2DC98}" dt="2023-09-04T13:29:39.307" v="2797"/>
        <pc:sldMkLst>
          <pc:docMk/>
          <pc:sldMk cId="1628424790" sldId="267"/>
        </pc:sldMkLst>
        <pc:spChg chg="del">
          <ac:chgData name="Johann Bock Severin" userId="3b36179260fc8001" providerId="LiveId" clId="{6B57B7D1-8A61-49C5-86D8-EC8EC7F2DC98}" dt="2023-09-04T13:29:39.307" v="2797"/>
          <ac:spMkLst>
            <pc:docMk/>
            <pc:sldMk cId="1628424790" sldId="267"/>
            <ac:spMk id="2" creationId="{42B11C1F-1F38-F9BD-6D5D-C0F1F86F4E94}"/>
          </ac:spMkLst>
        </pc:spChg>
        <pc:spChg chg="del">
          <ac:chgData name="Johann Bock Severin" userId="3b36179260fc8001" providerId="LiveId" clId="{6B57B7D1-8A61-49C5-86D8-EC8EC7F2DC98}" dt="2023-09-04T09:21:35.644" v="1990" actId="478"/>
          <ac:spMkLst>
            <pc:docMk/>
            <pc:sldMk cId="1628424790" sldId="267"/>
            <ac:spMk id="2" creationId="{5C204AA8-B1FE-BCB3-CCB9-EA51B5D34289}"/>
          </ac:spMkLst>
        </pc:spChg>
        <pc:spChg chg="add del">
          <ac:chgData name="Johann Bock Severin" userId="3b36179260fc8001" providerId="LiveId" clId="{6B57B7D1-8A61-49C5-86D8-EC8EC7F2DC98}" dt="2023-09-04T09:21:16.554" v="1983" actId="478"/>
          <ac:spMkLst>
            <pc:docMk/>
            <pc:sldMk cId="1628424790" sldId="267"/>
            <ac:spMk id="3" creationId="{F0BBBD15-CF0D-8B20-14B5-C077007BDBEB}"/>
          </ac:spMkLst>
        </pc:spChg>
        <pc:spChg chg="add del">
          <ac:chgData name="Johann Bock Severin" userId="3b36179260fc8001" providerId="LiveId" clId="{6B57B7D1-8A61-49C5-86D8-EC8EC7F2DC98}" dt="2023-09-04T09:20:16.953" v="1982" actId="478"/>
          <ac:spMkLst>
            <pc:docMk/>
            <pc:sldMk cId="1628424790" sldId="267"/>
            <ac:spMk id="6" creationId="{26696648-BECE-D987-FAEA-EED796236A82}"/>
          </ac:spMkLst>
        </pc:spChg>
        <pc:spChg chg="del">
          <ac:chgData name="Johann Bock Severin" userId="3b36179260fc8001" providerId="LiveId" clId="{6B57B7D1-8A61-49C5-86D8-EC8EC7F2DC98}" dt="2023-09-04T09:28:36.463" v="2029" actId="478"/>
          <ac:spMkLst>
            <pc:docMk/>
            <pc:sldMk cId="1628424790" sldId="267"/>
            <ac:spMk id="8" creationId="{74CC9077-85A4-B436-2F16-EE522F80363C}"/>
          </ac:spMkLst>
        </pc:spChg>
        <pc:spChg chg="add mod">
          <ac:chgData name="Johann Bock Severin" userId="3b36179260fc8001" providerId="LiveId" clId="{6B57B7D1-8A61-49C5-86D8-EC8EC7F2DC98}" dt="2023-09-04T09:22:28.381" v="2020" actId="1076"/>
          <ac:spMkLst>
            <pc:docMk/>
            <pc:sldMk cId="1628424790" sldId="267"/>
            <ac:spMk id="9" creationId="{341CDD94-3400-65A9-AF95-D52A614179B0}"/>
          </ac:spMkLst>
        </pc:spChg>
        <pc:spChg chg="del">
          <ac:chgData name="Johann Bock Severin" userId="3b36179260fc8001" providerId="LiveId" clId="{6B57B7D1-8A61-49C5-86D8-EC8EC7F2DC98}" dt="2023-09-04T09:28:33.877" v="2028" actId="478"/>
          <ac:spMkLst>
            <pc:docMk/>
            <pc:sldMk cId="1628424790" sldId="267"/>
            <ac:spMk id="12" creationId="{72B69E52-C44A-60BA-4532-2B74DFFF553C}"/>
          </ac:spMkLst>
        </pc:spChg>
        <pc:spChg chg="del">
          <ac:chgData name="Johann Bock Severin" userId="3b36179260fc8001" providerId="LiveId" clId="{6B57B7D1-8A61-49C5-86D8-EC8EC7F2DC98}" dt="2023-09-04T09:28:33.877" v="2028" actId="478"/>
          <ac:spMkLst>
            <pc:docMk/>
            <pc:sldMk cId="1628424790" sldId="267"/>
            <ac:spMk id="13" creationId="{5928E668-4AEC-E376-D7E0-3D25B34D5D9C}"/>
          </ac:spMkLst>
        </pc:spChg>
        <pc:spChg chg="del">
          <ac:chgData name="Johann Bock Severin" userId="3b36179260fc8001" providerId="LiveId" clId="{6B57B7D1-8A61-49C5-86D8-EC8EC7F2DC98}" dt="2023-09-04T09:28:36.463" v="2029" actId="478"/>
          <ac:spMkLst>
            <pc:docMk/>
            <pc:sldMk cId="1628424790" sldId="267"/>
            <ac:spMk id="14" creationId="{FFA1797B-C5C3-0E8D-2D16-B1D86ED94312}"/>
          </ac:spMkLst>
        </pc:spChg>
        <pc:spChg chg="del">
          <ac:chgData name="Johann Bock Severin" userId="3b36179260fc8001" providerId="LiveId" clId="{6B57B7D1-8A61-49C5-86D8-EC8EC7F2DC98}" dt="2023-09-04T09:28:33.877" v="2028" actId="478"/>
          <ac:spMkLst>
            <pc:docMk/>
            <pc:sldMk cId="1628424790" sldId="267"/>
            <ac:spMk id="19" creationId="{CEA60C11-45B1-5556-988A-0C9209436EE5}"/>
          </ac:spMkLst>
        </pc:spChg>
        <pc:spChg chg="del">
          <ac:chgData name="Johann Bock Severin" userId="3b36179260fc8001" providerId="LiveId" clId="{6B57B7D1-8A61-49C5-86D8-EC8EC7F2DC98}" dt="2023-09-04T09:28:33.877" v="2028" actId="478"/>
          <ac:spMkLst>
            <pc:docMk/>
            <pc:sldMk cId="1628424790" sldId="267"/>
            <ac:spMk id="20" creationId="{0F6AF2ED-4619-F0A3-EA79-7AAD697E587B}"/>
          </ac:spMkLst>
        </pc:spChg>
        <pc:spChg chg="del">
          <ac:chgData name="Johann Bock Severin" userId="3b36179260fc8001" providerId="LiveId" clId="{6B57B7D1-8A61-49C5-86D8-EC8EC7F2DC98}" dt="2023-09-04T09:28:36.463" v="2029" actId="478"/>
          <ac:spMkLst>
            <pc:docMk/>
            <pc:sldMk cId="1628424790" sldId="267"/>
            <ac:spMk id="21" creationId="{C3DAF224-1455-D347-7B87-B5F447A08545}"/>
          </ac:spMkLst>
        </pc:spChg>
        <pc:spChg chg="del mod">
          <ac:chgData name="Johann Bock Severin" userId="3b36179260fc8001" providerId="LiveId" clId="{6B57B7D1-8A61-49C5-86D8-EC8EC7F2DC98}" dt="2023-09-04T09:28:36.463" v="2029" actId="478"/>
          <ac:spMkLst>
            <pc:docMk/>
            <pc:sldMk cId="1628424790" sldId="267"/>
            <ac:spMk id="22" creationId="{7550F505-7C71-60AD-BB61-6B133CBEC3EA}"/>
          </ac:spMkLst>
        </pc:spChg>
        <pc:picChg chg="add mod modCrop">
          <ac:chgData name="Johann Bock Severin" userId="3b36179260fc8001" providerId="LiveId" clId="{6B57B7D1-8A61-49C5-86D8-EC8EC7F2DC98}" dt="2023-09-04T09:22:02.834" v="1999" actId="1076"/>
          <ac:picMkLst>
            <pc:docMk/>
            <pc:sldMk cId="1628424790" sldId="267"/>
            <ac:picMk id="5" creationId="{EB9C901A-2E29-96E6-0F8D-9FDF2011DA07}"/>
          </ac:picMkLst>
        </pc:picChg>
        <pc:picChg chg="add del mod">
          <ac:chgData name="Johann Bock Severin" userId="3b36179260fc8001" providerId="LiveId" clId="{6B57B7D1-8A61-49C5-86D8-EC8EC7F2DC98}" dt="2023-09-04T09:30:26.663" v="2040" actId="478"/>
          <ac:picMkLst>
            <pc:docMk/>
            <pc:sldMk cId="1628424790" sldId="267"/>
            <ac:picMk id="10" creationId="{35FE4676-D2FC-DEBC-368E-3A7D5A192943}"/>
          </ac:picMkLst>
        </pc:picChg>
        <pc:picChg chg="del mod">
          <ac:chgData name="Johann Bock Severin" userId="3b36179260fc8001" providerId="LiveId" clId="{6B57B7D1-8A61-49C5-86D8-EC8EC7F2DC98}" dt="2023-09-04T09:28:33.877" v="2028" actId="478"/>
          <ac:picMkLst>
            <pc:docMk/>
            <pc:sldMk cId="1628424790" sldId="267"/>
            <ac:picMk id="11" creationId="{0C8D8B06-43C8-35DE-FB70-9CEB0E89C6AC}"/>
          </ac:picMkLst>
        </pc:picChg>
        <pc:picChg chg="add del mod modCrop">
          <ac:chgData name="Johann Bock Severin" userId="3b36179260fc8001" providerId="LiveId" clId="{6B57B7D1-8A61-49C5-86D8-EC8EC7F2DC98}" dt="2023-09-04T09:30:43.039" v="2049" actId="478"/>
          <ac:picMkLst>
            <pc:docMk/>
            <pc:sldMk cId="1628424790" sldId="267"/>
            <ac:picMk id="16" creationId="{F00FE3F3-5574-99A7-32A6-B33E958E203D}"/>
          </ac:picMkLst>
        </pc:picChg>
        <pc:picChg chg="add mod ord modCrop">
          <ac:chgData name="Johann Bock Severin" userId="3b36179260fc8001" providerId="LiveId" clId="{6B57B7D1-8A61-49C5-86D8-EC8EC7F2DC98}" dt="2023-09-04T09:30:40.831" v="2048" actId="1076"/>
          <ac:picMkLst>
            <pc:docMk/>
            <pc:sldMk cId="1628424790" sldId="267"/>
            <ac:picMk id="18" creationId="{B8217F24-173B-3264-6969-D4BC9584CC5C}"/>
          </ac:picMkLst>
        </pc:picChg>
      </pc:sldChg>
      <pc:sldChg chg="addSp delSp modSp add del mod">
        <pc:chgData name="Johann Bock Severin" userId="3b36179260fc8001" providerId="LiveId" clId="{6B57B7D1-8A61-49C5-86D8-EC8EC7F2DC98}" dt="2023-09-04T09:32:08.808" v="2058" actId="47"/>
        <pc:sldMkLst>
          <pc:docMk/>
          <pc:sldMk cId="636231302" sldId="268"/>
        </pc:sldMkLst>
        <pc:spChg chg="del">
          <ac:chgData name="Johann Bock Severin" userId="3b36179260fc8001" providerId="LiveId" clId="{6B57B7D1-8A61-49C5-86D8-EC8EC7F2DC98}" dt="2023-09-04T09:23:26.069" v="2022" actId="478"/>
          <ac:spMkLst>
            <pc:docMk/>
            <pc:sldMk cId="636231302" sldId="268"/>
            <ac:spMk id="8" creationId="{74CC9077-85A4-B436-2F16-EE522F80363C}"/>
          </ac:spMkLst>
        </pc:spChg>
        <pc:spChg chg="del">
          <ac:chgData name="Johann Bock Severin" userId="3b36179260fc8001" providerId="LiveId" clId="{6B57B7D1-8A61-49C5-86D8-EC8EC7F2DC98}" dt="2023-09-04T09:23:26.069" v="2022" actId="478"/>
          <ac:spMkLst>
            <pc:docMk/>
            <pc:sldMk cId="636231302" sldId="268"/>
            <ac:spMk id="9" creationId="{341CDD94-3400-65A9-AF95-D52A614179B0}"/>
          </ac:spMkLst>
        </pc:spChg>
        <pc:spChg chg="del">
          <ac:chgData name="Johann Bock Severin" userId="3b36179260fc8001" providerId="LiveId" clId="{6B57B7D1-8A61-49C5-86D8-EC8EC7F2DC98}" dt="2023-09-04T09:23:26.069" v="2022" actId="478"/>
          <ac:spMkLst>
            <pc:docMk/>
            <pc:sldMk cId="636231302" sldId="268"/>
            <ac:spMk id="12" creationId="{72B69E52-C44A-60BA-4532-2B74DFFF553C}"/>
          </ac:spMkLst>
        </pc:spChg>
        <pc:spChg chg="del">
          <ac:chgData name="Johann Bock Severin" userId="3b36179260fc8001" providerId="LiveId" clId="{6B57B7D1-8A61-49C5-86D8-EC8EC7F2DC98}" dt="2023-09-04T09:23:31.626" v="2025" actId="478"/>
          <ac:spMkLst>
            <pc:docMk/>
            <pc:sldMk cId="636231302" sldId="268"/>
            <ac:spMk id="13" creationId="{5928E668-4AEC-E376-D7E0-3D25B34D5D9C}"/>
          </ac:spMkLst>
        </pc:spChg>
        <pc:spChg chg="del">
          <ac:chgData name="Johann Bock Severin" userId="3b36179260fc8001" providerId="LiveId" clId="{6B57B7D1-8A61-49C5-86D8-EC8EC7F2DC98}" dt="2023-09-04T09:23:26.069" v="2022" actId="478"/>
          <ac:spMkLst>
            <pc:docMk/>
            <pc:sldMk cId="636231302" sldId="268"/>
            <ac:spMk id="14" creationId="{FFA1797B-C5C3-0E8D-2D16-B1D86ED94312}"/>
          </ac:spMkLst>
        </pc:spChg>
        <pc:spChg chg="del">
          <ac:chgData name="Johann Bock Severin" userId="3b36179260fc8001" providerId="LiveId" clId="{6B57B7D1-8A61-49C5-86D8-EC8EC7F2DC98}" dt="2023-09-04T09:23:26.069" v="2022" actId="478"/>
          <ac:spMkLst>
            <pc:docMk/>
            <pc:sldMk cId="636231302" sldId="268"/>
            <ac:spMk id="19" creationId="{CEA60C11-45B1-5556-988A-0C9209436EE5}"/>
          </ac:spMkLst>
        </pc:spChg>
        <pc:spChg chg="del">
          <ac:chgData name="Johann Bock Severin" userId="3b36179260fc8001" providerId="LiveId" clId="{6B57B7D1-8A61-49C5-86D8-EC8EC7F2DC98}" dt="2023-09-04T09:23:26.069" v="2022" actId="478"/>
          <ac:spMkLst>
            <pc:docMk/>
            <pc:sldMk cId="636231302" sldId="268"/>
            <ac:spMk id="20" creationId="{0F6AF2ED-4619-F0A3-EA79-7AAD697E587B}"/>
          </ac:spMkLst>
        </pc:spChg>
        <pc:spChg chg="del">
          <ac:chgData name="Johann Bock Severin" userId="3b36179260fc8001" providerId="LiveId" clId="{6B57B7D1-8A61-49C5-86D8-EC8EC7F2DC98}" dt="2023-09-04T09:23:26.069" v="2022" actId="478"/>
          <ac:spMkLst>
            <pc:docMk/>
            <pc:sldMk cId="636231302" sldId="268"/>
            <ac:spMk id="21" creationId="{C3DAF224-1455-D347-7B87-B5F447A08545}"/>
          </ac:spMkLst>
        </pc:spChg>
        <pc:spChg chg="del">
          <ac:chgData name="Johann Bock Severin" userId="3b36179260fc8001" providerId="LiveId" clId="{6B57B7D1-8A61-49C5-86D8-EC8EC7F2DC98}" dt="2023-09-04T09:23:26.069" v="2022" actId="478"/>
          <ac:spMkLst>
            <pc:docMk/>
            <pc:sldMk cId="636231302" sldId="268"/>
            <ac:spMk id="22" creationId="{7550F505-7C71-60AD-BB61-6B133CBEC3EA}"/>
          </ac:spMkLst>
        </pc:spChg>
        <pc:picChg chg="add mod modCrop">
          <ac:chgData name="Johann Bock Severin" userId="3b36179260fc8001" providerId="LiveId" clId="{6B57B7D1-8A61-49C5-86D8-EC8EC7F2DC98}" dt="2023-09-04T09:23:46.261" v="2027" actId="1076"/>
          <ac:picMkLst>
            <pc:docMk/>
            <pc:sldMk cId="636231302" sldId="268"/>
            <ac:picMk id="3" creationId="{C13A9557-CFC5-58A4-16E7-8B509C315B17}"/>
          </ac:picMkLst>
        </pc:picChg>
        <pc:picChg chg="del">
          <ac:chgData name="Johann Bock Severin" userId="3b36179260fc8001" providerId="LiveId" clId="{6B57B7D1-8A61-49C5-86D8-EC8EC7F2DC98}" dt="2023-09-04T09:23:26.069" v="2022" actId="478"/>
          <ac:picMkLst>
            <pc:docMk/>
            <pc:sldMk cId="636231302" sldId="268"/>
            <ac:picMk id="5" creationId="{EB9C901A-2E29-96E6-0F8D-9FDF2011DA07}"/>
          </ac:picMkLst>
        </pc:picChg>
        <pc:picChg chg="del">
          <ac:chgData name="Johann Bock Severin" userId="3b36179260fc8001" providerId="LiveId" clId="{6B57B7D1-8A61-49C5-86D8-EC8EC7F2DC98}" dt="2023-09-04T09:23:26.069" v="2022" actId="478"/>
          <ac:picMkLst>
            <pc:docMk/>
            <pc:sldMk cId="636231302" sldId="268"/>
            <ac:picMk id="11" creationId="{0C8D8B06-43C8-35DE-FB70-9CEB0E89C6AC}"/>
          </ac:picMkLst>
        </pc:picChg>
      </pc:sldChg>
      <pc:sldChg chg="delSp modSp add mod modAnim">
        <pc:chgData name="Johann Bock Severin" userId="3b36179260fc8001" providerId="LiveId" clId="{6B57B7D1-8A61-49C5-86D8-EC8EC7F2DC98}" dt="2023-09-04T13:29:39.307" v="2797"/>
        <pc:sldMkLst>
          <pc:docMk/>
          <pc:sldMk cId="1993143120" sldId="269"/>
        </pc:sldMkLst>
        <pc:spChg chg="del">
          <ac:chgData name="Johann Bock Severin" userId="3b36179260fc8001" providerId="LiveId" clId="{6B57B7D1-8A61-49C5-86D8-EC8EC7F2DC98}" dt="2023-09-04T13:29:39.307" v="2797"/>
          <ac:spMkLst>
            <pc:docMk/>
            <pc:sldMk cId="1993143120" sldId="269"/>
            <ac:spMk id="2" creationId="{4017F103-7D8C-7878-7265-F92E496B0B7D}"/>
          </ac:spMkLst>
        </pc:spChg>
        <pc:picChg chg="mod modCrop">
          <ac:chgData name="Johann Bock Severin" userId="3b36179260fc8001" providerId="LiveId" clId="{6B57B7D1-8A61-49C5-86D8-EC8EC7F2DC98}" dt="2023-09-04T09:32:01.527" v="2057" actId="1076"/>
          <ac:picMkLst>
            <pc:docMk/>
            <pc:sldMk cId="1993143120" sldId="269"/>
            <ac:picMk id="18" creationId="{B8217F24-173B-3264-6969-D4BC9584CC5C}"/>
          </ac:picMkLst>
        </pc:picChg>
      </pc:sldChg>
      <pc:sldChg chg="delSp modSp add modAnim">
        <pc:chgData name="Johann Bock Severin" userId="3b36179260fc8001" providerId="LiveId" clId="{6B57B7D1-8A61-49C5-86D8-EC8EC7F2DC98}" dt="2023-09-04T13:30:46.901" v="2814"/>
        <pc:sldMkLst>
          <pc:docMk/>
          <pc:sldMk cId="3907617776" sldId="270"/>
        </pc:sldMkLst>
        <pc:spChg chg="del">
          <ac:chgData name="Johann Bock Severin" userId="3b36179260fc8001" providerId="LiveId" clId="{6B57B7D1-8A61-49C5-86D8-EC8EC7F2DC98}" dt="2023-09-04T13:29:39.307" v="2797"/>
          <ac:spMkLst>
            <pc:docMk/>
            <pc:sldMk cId="3907617776" sldId="270"/>
            <ac:spMk id="3" creationId="{06AC290C-F0B1-831C-1F45-BA444B2BD493}"/>
          </ac:spMkLst>
        </pc:spChg>
        <pc:spChg chg="mod">
          <ac:chgData name="Johann Bock Severin" userId="3b36179260fc8001" providerId="LiveId" clId="{6B57B7D1-8A61-49C5-86D8-EC8EC7F2DC98}" dt="2023-09-04T13:07:14.532" v="2330" actId="6549"/>
          <ac:spMkLst>
            <pc:docMk/>
            <pc:sldMk cId="3907617776" sldId="270"/>
            <ac:spMk id="11" creationId="{D667F7F5-E414-14E3-B246-398B480E9E26}"/>
          </ac:spMkLst>
        </pc:spChg>
      </pc:sldChg>
      <pc:sldChg chg="delSp modSp add mod ord modAnim">
        <pc:chgData name="Johann Bock Severin" userId="3b36179260fc8001" providerId="LiveId" clId="{6B57B7D1-8A61-49C5-86D8-EC8EC7F2DC98}" dt="2023-09-04T13:34:10.773" v="2867"/>
        <pc:sldMkLst>
          <pc:docMk/>
          <pc:sldMk cId="4031504589" sldId="271"/>
        </pc:sldMkLst>
        <pc:spChg chg="mod">
          <ac:chgData name="Johann Bock Severin" userId="3b36179260fc8001" providerId="LiveId" clId="{6B57B7D1-8A61-49C5-86D8-EC8EC7F2DC98}" dt="2023-09-04T13:10:41.230" v="2767" actId="20577"/>
          <ac:spMkLst>
            <pc:docMk/>
            <pc:sldMk cId="4031504589" sldId="271"/>
            <ac:spMk id="2" creationId="{5C204AA8-B1FE-BCB3-CCB9-EA51B5D34289}"/>
          </ac:spMkLst>
        </pc:spChg>
        <pc:spChg chg="del">
          <ac:chgData name="Johann Bock Severin" userId="3b36179260fc8001" providerId="LiveId" clId="{6B57B7D1-8A61-49C5-86D8-EC8EC7F2DC98}" dt="2023-09-04T13:29:39.307" v="2797"/>
          <ac:spMkLst>
            <pc:docMk/>
            <pc:sldMk cId="4031504589" sldId="271"/>
            <ac:spMk id="3" creationId="{D3976B03-D2DD-1EE6-CA2F-BEE32B74C2E4}"/>
          </ac:spMkLst>
        </pc:spChg>
        <pc:spChg chg="mod">
          <ac:chgData name="Johann Bock Severin" userId="3b36179260fc8001" providerId="LiveId" clId="{6B57B7D1-8A61-49C5-86D8-EC8EC7F2DC98}" dt="2023-09-04T13:07:36.089" v="2342" actId="20577"/>
          <ac:spMkLst>
            <pc:docMk/>
            <pc:sldMk cId="4031504589" sldId="271"/>
            <ac:spMk id="7" creationId="{19B8F91F-D835-2B65-F3E1-1318683CD06A}"/>
          </ac:spMkLst>
        </pc:spChg>
      </pc:sldChg>
    </pc:docChg>
  </pc:docChgLst>
  <pc:docChgLst>
    <pc:chgData name="Johann Bock Severin" userId="3b36179260fc8001" providerId="LiveId" clId="{63B75E9B-7AF3-4E93-8CC6-7F9825ADEFD4}"/>
    <pc:docChg chg="undo custSel addSld delSld modSld sldOrd delSection modSection">
      <pc:chgData name="Johann Bock Severin" userId="3b36179260fc8001" providerId="LiveId" clId="{63B75E9B-7AF3-4E93-8CC6-7F9825ADEFD4}" dt="2023-04-26T11:18:06.937" v="401" actId="20577"/>
      <pc:docMkLst>
        <pc:docMk/>
      </pc:docMkLst>
      <pc:sldChg chg="addSp delSp modSp mod">
        <pc:chgData name="Johann Bock Severin" userId="3b36179260fc8001" providerId="LiveId" clId="{63B75E9B-7AF3-4E93-8CC6-7F9825ADEFD4}" dt="2023-04-26T11:18:06.937" v="401" actId="20577"/>
        <pc:sldMkLst>
          <pc:docMk/>
          <pc:sldMk cId="1081971358" sldId="256"/>
        </pc:sldMkLst>
        <pc:spChg chg="mod">
          <ac:chgData name="Johann Bock Severin" userId="3b36179260fc8001" providerId="LiveId" clId="{63B75E9B-7AF3-4E93-8CC6-7F9825ADEFD4}" dt="2023-04-26T11:18:06.937" v="401" actId="20577"/>
          <ac:spMkLst>
            <pc:docMk/>
            <pc:sldMk cId="1081971358" sldId="256"/>
            <ac:spMk id="4" creationId="{15884AAD-C6C1-F0EA-CC72-33E29168F9FA}"/>
          </ac:spMkLst>
        </pc:spChg>
        <pc:spChg chg="mod">
          <ac:chgData name="Johann Bock Severin" userId="3b36179260fc8001" providerId="LiveId" clId="{63B75E9B-7AF3-4E93-8CC6-7F9825ADEFD4}" dt="2023-04-21T09:35:36.547" v="3" actId="20577"/>
          <ac:spMkLst>
            <pc:docMk/>
            <pc:sldMk cId="1081971358" sldId="256"/>
            <ac:spMk id="7" creationId="{19B8F91F-D835-2B65-F3E1-1318683CD06A}"/>
          </ac:spMkLst>
        </pc:spChg>
        <pc:picChg chg="add mod ord">
          <ac:chgData name="Johann Bock Severin" userId="3b36179260fc8001" providerId="LiveId" clId="{63B75E9B-7AF3-4E93-8CC6-7F9825ADEFD4}" dt="2023-04-21T09:36:25.804" v="36" actId="1076"/>
          <ac:picMkLst>
            <pc:docMk/>
            <pc:sldMk cId="1081971358" sldId="256"/>
            <ac:picMk id="5" creationId="{647FF0EF-167D-9D25-2D6E-FD90D1047E5E}"/>
          </ac:picMkLst>
        </pc:picChg>
        <pc:picChg chg="del mod">
          <ac:chgData name="Johann Bock Severin" userId="3b36179260fc8001" providerId="LiveId" clId="{63B75E9B-7AF3-4E93-8CC6-7F9825ADEFD4}" dt="2023-04-21T09:35:33.347" v="1" actId="478"/>
          <ac:picMkLst>
            <pc:docMk/>
            <pc:sldMk cId="1081971358" sldId="256"/>
            <ac:picMk id="6" creationId="{0A1A67AB-A242-4DB6-C0AC-0F58EC26A64A}"/>
          </ac:picMkLst>
        </pc:picChg>
        <pc:picChg chg="add mod">
          <ac:chgData name="Johann Bock Severin" userId="3b36179260fc8001" providerId="LiveId" clId="{63B75E9B-7AF3-4E93-8CC6-7F9825ADEFD4}" dt="2023-04-21T09:37:18.766" v="39" actId="1076"/>
          <ac:picMkLst>
            <pc:docMk/>
            <pc:sldMk cId="1081971358" sldId="256"/>
            <ac:picMk id="9" creationId="{6EE9135E-1B3D-528B-35FD-A2FA2FE0C6FC}"/>
          </ac:picMkLst>
        </pc:pic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2125949901" sldId="257"/>
        </pc:sldMkLst>
      </pc:sldChg>
      <pc:sldChg chg="addSp delSp modSp add mod modAnim">
        <pc:chgData name="Johann Bock Severin" userId="3b36179260fc8001" providerId="LiveId" clId="{63B75E9B-7AF3-4E93-8CC6-7F9825ADEFD4}" dt="2023-04-26T06:24:01.263" v="78"/>
        <pc:sldMkLst>
          <pc:docMk/>
          <pc:sldMk cId="3179996495" sldId="257"/>
        </pc:sldMkLst>
        <pc:spChg chg="del">
          <ac:chgData name="Johann Bock Severin" userId="3b36179260fc8001" providerId="LiveId" clId="{63B75E9B-7AF3-4E93-8CC6-7F9825ADEFD4}" dt="2023-04-21T09:37:55.940" v="43" actId="478"/>
          <ac:spMkLst>
            <pc:docMk/>
            <pc:sldMk cId="3179996495" sldId="257"/>
            <ac:spMk id="4" creationId="{15884AAD-C6C1-F0EA-CC72-33E29168F9FA}"/>
          </ac:spMkLst>
        </pc:spChg>
        <pc:picChg chg="add mod ord">
          <ac:chgData name="Johann Bock Severin" userId="3b36179260fc8001" providerId="LiveId" clId="{63B75E9B-7AF3-4E93-8CC6-7F9825ADEFD4}" dt="2023-04-21T09:38:59.985" v="60" actId="1076"/>
          <ac:picMkLst>
            <pc:docMk/>
            <pc:sldMk cId="3179996495" sldId="257"/>
            <ac:picMk id="2" creationId="{784CC9A8-D740-D10B-676C-F7988B937381}"/>
          </ac:picMkLst>
        </pc:picChg>
        <pc:picChg chg="add mod">
          <ac:chgData name="Johann Bock Severin" userId="3b36179260fc8001" providerId="LiveId" clId="{63B75E9B-7AF3-4E93-8CC6-7F9825ADEFD4}" dt="2023-04-21T09:38:55.489" v="59" actId="1076"/>
          <ac:picMkLst>
            <pc:docMk/>
            <pc:sldMk cId="3179996495" sldId="257"/>
            <ac:picMk id="3" creationId="{C2592D81-94EF-92DF-BE5A-8FE12EE4B962}"/>
          </ac:picMkLst>
        </pc:picChg>
        <pc:picChg chg="del">
          <ac:chgData name="Johann Bock Severin" userId="3b36179260fc8001" providerId="LiveId" clId="{63B75E9B-7AF3-4E93-8CC6-7F9825ADEFD4}" dt="2023-04-21T09:37:55.940" v="43" actId="478"/>
          <ac:picMkLst>
            <pc:docMk/>
            <pc:sldMk cId="3179996495" sldId="257"/>
            <ac:picMk id="5" creationId="{647FF0EF-167D-9D25-2D6E-FD90D1047E5E}"/>
          </ac:picMkLst>
        </pc:picChg>
        <pc:picChg chg="del">
          <ac:chgData name="Johann Bock Severin" userId="3b36179260fc8001" providerId="LiveId" clId="{63B75E9B-7AF3-4E93-8CC6-7F9825ADEFD4}" dt="2023-04-21T09:37:55.940" v="43" actId="478"/>
          <ac:picMkLst>
            <pc:docMk/>
            <pc:sldMk cId="3179996495" sldId="257"/>
            <ac:picMk id="9" creationId="{6EE9135E-1B3D-528B-35FD-A2FA2FE0C6FC}"/>
          </ac:picMkLst>
        </pc:picChg>
      </pc:sldChg>
      <pc:sldChg chg="add del">
        <pc:chgData name="Johann Bock Severin" userId="3b36179260fc8001" providerId="LiveId" clId="{63B75E9B-7AF3-4E93-8CC6-7F9825ADEFD4}" dt="2023-04-21T09:38:23.930" v="51" actId="47"/>
        <pc:sldMkLst>
          <pc:docMk/>
          <pc:sldMk cId="705598259" sldId="258"/>
        </pc:sldMkLst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236819322" sldId="258"/>
        </pc:sldMkLst>
      </pc:sldChg>
      <pc:sldChg chg="addSp delSp modSp add mod ord">
        <pc:chgData name="Johann Bock Severin" userId="3b36179260fc8001" providerId="LiveId" clId="{63B75E9B-7AF3-4E93-8CC6-7F9825ADEFD4}" dt="2023-04-26T06:28:00.031" v="88" actId="1076"/>
        <pc:sldMkLst>
          <pc:docMk/>
          <pc:sldMk cId="3915777516" sldId="258"/>
        </pc:sldMkLst>
        <pc:picChg chg="add mod">
          <ac:chgData name="Johann Bock Severin" userId="3b36179260fc8001" providerId="LiveId" clId="{63B75E9B-7AF3-4E93-8CC6-7F9825ADEFD4}" dt="2023-04-26T06:28:00.031" v="88" actId="1076"/>
          <ac:picMkLst>
            <pc:docMk/>
            <pc:sldMk cId="3915777516" sldId="258"/>
            <ac:picMk id="2" creationId="{392B231A-B8AA-E2EC-6C46-B80B8BED9F98}"/>
          </ac:picMkLst>
        </pc:picChg>
        <pc:picChg chg="mod">
          <ac:chgData name="Johann Bock Severin" userId="3b36179260fc8001" providerId="LiveId" clId="{63B75E9B-7AF3-4E93-8CC6-7F9825ADEFD4}" dt="2023-04-26T06:26:44.938" v="84" actId="14826"/>
          <ac:picMkLst>
            <pc:docMk/>
            <pc:sldMk cId="3915777516" sldId="258"/>
            <ac:picMk id="5" creationId="{647FF0EF-167D-9D25-2D6E-FD90D1047E5E}"/>
          </ac:picMkLst>
        </pc:picChg>
        <pc:picChg chg="del mod">
          <ac:chgData name="Johann Bock Severin" userId="3b36179260fc8001" providerId="LiveId" clId="{63B75E9B-7AF3-4E93-8CC6-7F9825ADEFD4}" dt="2023-04-26T06:26:45.897" v="85" actId="478"/>
          <ac:picMkLst>
            <pc:docMk/>
            <pc:sldMk cId="3915777516" sldId="258"/>
            <ac:picMk id="9" creationId="{6EE9135E-1B3D-528B-35FD-A2FA2FE0C6FC}"/>
          </ac:picMkLst>
        </pc:picChg>
      </pc:sldChg>
      <pc:sldChg chg="addSp delSp modSp add mod delAnim">
        <pc:chgData name="Johann Bock Severin" userId="3b36179260fc8001" providerId="LiveId" clId="{63B75E9B-7AF3-4E93-8CC6-7F9825ADEFD4}" dt="2023-04-26T06:30:17.294" v="200" actId="478"/>
        <pc:sldMkLst>
          <pc:docMk/>
          <pc:sldMk cId="557976049" sldId="259"/>
        </pc:sldMkLst>
        <pc:spChg chg="add mod">
          <ac:chgData name="Johann Bock Severin" userId="3b36179260fc8001" providerId="LiveId" clId="{63B75E9B-7AF3-4E93-8CC6-7F9825ADEFD4}" dt="2023-04-26T06:30:16.077" v="199" actId="5793"/>
          <ac:spMkLst>
            <pc:docMk/>
            <pc:sldMk cId="557976049" sldId="259"/>
            <ac:spMk id="4" creationId="{11503422-C6F7-A26A-5340-A580CA1623E7}"/>
          </ac:spMkLst>
        </pc:spChg>
        <pc:picChg chg="del">
          <ac:chgData name="Johann Bock Severin" userId="3b36179260fc8001" providerId="LiveId" clId="{63B75E9B-7AF3-4E93-8CC6-7F9825ADEFD4}" dt="2023-04-26T06:28:19.351" v="93" actId="478"/>
          <ac:picMkLst>
            <pc:docMk/>
            <pc:sldMk cId="557976049" sldId="259"/>
            <ac:picMk id="2" creationId="{784CC9A8-D740-D10B-676C-F7988B937381}"/>
          </ac:picMkLst>
        </pc:picChg>
        <pc:picChg chg="del">
          <ac:chgData name="Johann Bock Severin" userId="3b36179260fc8001" providerId="LiveId" clId="{63B75E9B-7AF3-4E93-8CC6-7F9825ADEFD4}" dt="2023-04-26T06:28:18.770" v="92" actId="478"/>
          <ac:picMkLst>
            <pc:docMk/>
            <pc:sldMk cId="557976049" sldId="259"/>
            <ac:picMk id="3" creationId="{C2592D81-94EF-92DF-BE5A-8FE12EE4B962}"/>
          </ac:picMkLst>
        </pc:picChg>
        <pc:picChg chg="add del mod">
          <ac:chgData name="Johann Bock Severin" userId="3b36179260fc8001" providerId="LiveId" clId="{63B75E9B-7AF3-4E93-8CC6-7F9825ADEFD4}" dt="2023-04-26T06:30:17.294" v="200" actId="478"/>
          <ac:picMkLst>
            <pc:docMk/>
            <pc:sldMk cId="557976049" sldId="259"/>
            <ac:picMk id="6" creationId="{4D4A9026-9C5A-F577-2059-35D1F657F598}"/>
          </ac:picMkLst>
        </pc:pic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836449900" sldId="259"/>
        </pc:sldMkLst>
      </pc:sldChg>
      <pc:sldChg chg="new del">
        <pc:chgData name="Johann Bock Severin" userId="3b36179260fc8001" providerId="LiveId" clId="{63B75E9B-7AF3-4E93-8CC6-7F9825ADEFD4}" dt="2023-04-26T06:28:14.129" v="90" actId="47"/>
        <pc:sldMkLst>
          <pc:docMk/>
          <pc:sldMk cId="2605541916" sldId="259"/>
        </pc:sldMkLst>
      </pc:sldChg>
      <pc:sldChg chg="modSp add mod">
        <pc:chgData name="Johann Bock Severin" userId="3b36179260fc8001" providerId="LiveId" clId="{63B75E9B-7AF3-4E93-8CC6-7F9825ADEFD4}" dt="2023-04-26T06:33:45.323" v="246" actId="113"/>
        <pc:sldMkLst>
          <pc:docMk/>
          <pc:sldMk cId="1244474174" sldId="260"/>
        </pc:sldMkLst>
        <pc:spChg chg="mod">
          <ac:chgData name="Johann Bock Severin" userId="3b36179260fc8001" providerId="LiveId" clId="{63B75E9B-7AF3-4E93-8CC6-7F9825ADEFD4}" dt="2023-04-26T06:33:45.323" v="246" actId="113"/>
          <ac:spMkLst>
            <pc:docMk/>
            <pc:sldMk cId="1244474174" sldId="260"/>
            <ac:spMk id="4" creationId="{11503422-C6F7-A26A-5340-A580CA1623E7}"/>
          </ac:spMkLst>
        </pc:sp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3528341461" sldId="260"/>
        </pc:sldMkLst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302563790" sldId="261"/>
        </pc:sldMkLst>
      </pc:sldChg>
      <pc:sldChg chg="addSp delSp modSp add mod">
        <pc:chgData name="Johann Bock Severin" userId="3b36179260fc8001" providerId="LiveId" clId="{63B75E9B-7AF3-4E93-8CC6-7F9825ADEFD4}" dt="2023-04-26T06:33:47.745" v="247" actId="113"/>
        <pc:sldMkLst>
          <pc:docMk/>
          <pc:sldMk cId="4262155961" sldId="261"/>
        </pc:sldMkLst>
        <pc:spChg chg="mod">
          <ac:chgData name="Johann Bock Severin" userId="3b36179260fc8001" providerId="LiveId" clId="{63B75E9B-7AF3-4E93-8CC6-7F9825ADEFD4}" dt="2023-04-26T06:33:47.745" v="247" actId="113"/>
          <ac:spMkLst>
            <pc:docMk/>
            <pc:sldMk cId="4262155961" sldId="261"/>
            <ac:spMk id="4" creationId="{11503422-C6F7-A26A-5340-A580CA1623E7}"/>
          </ac:spMkLst>
        </pc:spChg>
        <pc:picChg chg="add del">
          <ac:chgData name="Johann Bock Severin" userId="3b36179260fc8001" providerId="LiveId" clId="{63B75E9B-7AF3-4E93-8CC6-7F9825ADEFD4}" dt="2023-04-26T06:33:32.441" v="242" actId="478"/>
          <ac:picMkLst>
            <pc:docMk/>
            <pc:sldMk cId="4262155961" sldId="261"/>
            <ac:picMk id="3" creationId="{70EEEDE5-C213-7FC5-1E5F-504DB4B813FF}"/>
          </ac:picMkLst>
        </pc:picChg>
        <pc:picChg chg="mod">
          <ac:chgData name="Johann Bock Severin" userId="3b36179260fc8001" providerId="LiveId" clId="{63B75E9B-7AF3-4E93-8CC6-7F9825ADEFD4}" dt="2023-04-26T06:31:46.098" v="239" actId="14826"/>
          <ac:picMkLst>
            <pc:docMk/>
            <pc:sldMk cId="4262155961" sldId="261"/>
            <ac:picMk id="6" creationId="{4D4A9026-9C5A-F577-2059-35D1F657F598}"/>
          </ac:picMkLst>
        </pc:picChg>
      </pc:sldChg>
      <pc:sldChg chg="addSp modSp add mod">
        <pc:chgData name="Johann Bock Severin" userId="3b36179260fc8001" providerId="LiveId" clId="{63B75E9B-7AF3-4E93-8CC6-7F9825ADEFD4}" dt="2023-04-26T06:43:43.033" v="365" actId="1076"/>
        <pc:sldMkLst>
          <pc:docMk/>
          <pc:sldMk cId="2409536344" sldId="262"/>
        </pc:sldMkLst>
        <pc:spChg chg="add mod">
          <ac:chgData name="Johann Bock Severin" userId="3b36179260fc8001" providerId="LiveId" clId="{63B75E9B-7AF3-4E93-8CC6-7F9825ADEFD4}" dt="2023-04-26T06:43:43.033" v="365" actId="1076"/>
          <ac:spMkLst>
            <pc:docMk/>
            <pc:sldMk cId="2409536344" sldId="262"/>
            <ac:spMk id="2" creationId="{D0B4A283-D92E-C877-822C-A7B77359F1C0}"/>
          </ac:spMkLst>
        </pc:spChg>
        <pc:spChg chg="add mod">
          <ac:chgData name="Johann Bock Severin" userId="3b36179260fc8001" providerId="LiveId" clId="{63B75E9B-7AF3-4E93-8CC6-7F9825ADEFD4}" dt="2023-04-26T06:43:38.286" v="364" actId="20577"/>
          <ac:spMkLst>
            <pc:docMk/>
            <pc:sldMk cId="2409536344" sldId="262"/>
            <ac:spMk id="3" creationId="{82F2EAB9-268B-5CF6-283C-B98D7B6A0136}"/>
          </ac:spMkLst>
        </pc:spChg>
        <pc:spChg chg="mod">
          <ac:chgData name="Johann Bock Severin" userId="3b36179260fc8001" providerId="LiveId" clId="{63B75E9B-7AF3-4E93-8CC6-7F9825ADEFD4}" dt="2023-04-26T06:33:57.870" v="269" actId="313"/>
          <ac:spMkLst>
            <pc:docMk/>
            <pc:sldMk cId="2409536344" sldId="262"/>
            <ac:spMk id="4" creationId="{11503422-C6F7-A26A-5340-A580CA1623E7}"/>
          </ac:spMkLst>
        </pc:spChg>
        <pc:picChg chg="mod">
          <ac:chgData name="Johann Bock Severin" userId="3b36179260fc8001" providerId="LiveId" clId="{63B75E9B-7AF3-4E93-8CC6-7F9825ADEFD4}" dt="2023-04-26T06:38:29.842" v="270" actId="14826"/>
          <ac:picMkLst>
            <pc:docMk/>
            <pc:sldMk cId="2409536344" sldId="262"/>
            <ac:picMk id="6" creationId="{4D4A9026-9C5A-F577-2059-35D1F657F598}"/>
          </ac:picMkLst>
        </pc:pic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2810139718" sldId="262"/>
        </pc:sldMkLst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821765828" sldId="263"/>
        </pc:sldMkLst>
      </pc:sldChg>
      <pc:sldChg chg="addSp delSp modSp add mod">
        <pc:chgData name="Johann Bock Severin" userId="3b36179260fc8001" providerId="LiveId" clId="{63B75E9B-7AF3-4E93-8CC6-7F9825ADEFD4}" dt="2023-04-26T06:44:07.104" v="398" actId="478"/>
        <pc:sldMkLst>
          <pc:docMk/>
          <pc:sldMk cId="3022336877" sldId="263"/>
        </pc:sldMkLst>
        <pc:spChg chg="del">
          <ac:chgData name="Johann Bock Severin" userId="3b36179260fc8001" providerId="LiveId" clId="{63B75E9B-7AF3-4E93-8CC6-7F9825ADEFD4}" dt="2023-04-26T06:44:07.104" v="398" actId="478"/>
          <ac:spMkLst>
            <pc:docMk/>
            <pc:sldMk cId="3022336877" sldId="263"/>
            <ac:spMk id="2" creationId="{D0B4A283-D92E-C877-822C-A7B77359F1C0}"/>
          </ac:spMkLst>
        </pc:spChg>
        <pc:spChg chg="del">
          <ac:chgData name="Johann Bock Severin" userId="3b36179260fc8001" providerId="LiveId" clId="{63B75E9B-7AF3-4E93-8CC6-7F9825ADEFD4}" dt="2023-04-26T06:44:07.104" v="398" actId="478"/>
          <ac:spMkLst>
            <pc:docMk/>
            <pc:sldMk cId="3022336877" sldId="263"/>
            <ac:spMk id="3" creationId="{82F2EAB9-268B-5CF6-283C-B98D7B6A0136}"/>
          </ac:spMkLst>
        </pc:spChg>
        <pc:spChg chg="mod">
          <ac:chgData name="Johann Bock Severin" userId="3b36179260fc8001" providerId="LiveId" clId="{63B75E9B-7AF3-4E93-8CC6-7F9825ADEFD4}" dt="2023-04-26T06:44:00.835" v="395" actId="20577"/>
          <ac:spMkLst>
            <pc:docMk/>
            <pc:sldMk cId="3022336877" sldId="263"/>
            <ac:spMk id="4" creationId="{11503422-C6F7-A26A-5340-A580CA1623E7}"/>
          </ac:spMkLst>
        </pc:spChg>
        <pc:spChg chg="add mod">
          <ac:chgData name="Johann Bock Severin" userId="3b36179260fc8001" providerId="LiveId" clId="{63B75E9B-7AF3-4E93-8CC6-7F9825ADEFD4}" dt="2023-04-26T06:44:04.072" v="397" actId="571"/>
          <ac:spMkLst>
            <pc:docMk/>
            <pc:sldMk cId="3022336877" sldId="263"/>
            <ac:spMk id="8" creationId="{BFF8A275-2B95-68B2-CFB9-9990C0B5A004}"/>
          </ac:spMkLst>
        </pc:spChg>
        <pc:picChg chg="add mod">
          <ac:chgData name="Johann Bock Severin" userId="3b36179260fc8001" providerId="LiveId" clId="{63B75E9B-7AF3-4E93-8CC6-7F9825ADEFD4}" dt="2023-04-26T06:44:04.072" v="397" actId="571"/>
          <ac:picMkLst>
            <pc:docMk/>
            <pc:sldMk cId="3022336877" sldId="263"/>
            <ac:picMk id="5" creationId="{2DBEBA53-9082-493E-2771-A193BC8927A1}"/>
          </ac:picMkLst>
        </pc:picChg>
        <pc:picChg chg="del">
          <ac:chgData name="Johann Bock Severin" userId="3b36179260fc8001" providerId="LiveId" clId="{63B75E9B-7AF3-4E93-8CC6-7F9825ADEFD4}" dt="2023-04-26T06:44:07.104" v="398" actId="478"/>
          <ac:picMkLst>
            <pc:docMk/>
            <pc:sldMk cId="3022336877" sldId="263"/>
            <ac:picMk id="6" creationId="{4D4A9026-9C5A-F577-2059-35D1F657F59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29AE5-53A0-41D4-AB4E-D739CEF01DCA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DK"/>
        </a:p>
      </dgm:t>
    </dgm:pt>
    <dgm:pt modelId="{17FCBE38-19AC-4C91-9662-9E85F0C7C337}">
      <dgm:prSet phldrT="[Text]"/>
      <dgm:spPr/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Decay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12.1% 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74C5516-DF14-47E8-80C2-F9D3F8DA23A6}" type="parTrans" cxnId="{3212CDF4-FE8B-4B67-BB01-A436C3E4FFE9}">
      <dgm:prSet/>
      <dgm:spPr/>
      <dgm:t>
        <a:bodyPr/>
        <a:lstStyle/>
        <a:p>
          <a:endParaRPr lang="en-DK"/>
        </a:p>
      </dgm:t>
    </dgm:pt>
    <dgm:pt modelId="{B1B8A5F0-0917-46B4-AA52-2E9AF530DF27}" type="sibTrans" cxnId="{3212CDF4-FE8B-4B67-BB01-A436C3E4FFE9}">
      <dgm:prSet/>
      <dgm:spPr/>
      <dgm:t>
        <a:bodyPr/>
        <a:lstStyle/>
        <a:p>
          <a:endParaRPr lang="en-DK"/>
        </a:p>
      </dgm:t>
    </dgm:pt>
    <dgm:pt modelId="{B1B5397D-1334-46E7-9278-A35B9148F115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Decay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12.2% (+10.4%)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60AE9CF-3738-4DAD-884B-A308BAE399BE}" type="parTrans" cxnId="{B69629F0-1B8A-4276-9A8A-72729E4A53FF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E1FFD15-C63D-4F92-A8DC-59C153FB94ED}" type="sibTrans" cxnId="{B69629F0-1B8A-4276-9A8A-72729E4A53FF}">
      <dgm:prSet/>
      <dgm:spPr/>
      <dgm:t>
        <a:bodyPr/>
        <a:lstStyle/>
        <a:p>
          <a:endParaRPr lang="en-DK"/>
        </a:p>
      </dgm:t>
    </dgm:pt>
    <dgm:pt modelId="{5F510053-DA31-4BC2-BFB7-CDCDCE2B6CD8}">
      <dgm:prSet phldrT="[Text]"/>
      <dgm:spPr/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Temperature 27.9%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902CA73-B59D-4279-B5FB-608B7C41E2D3}" type="parTrans" cxnId="{6E608018-A533-4B04-B279-150E4827647B}">
      <dgm:prSet/>
      <dgm:spPr/>
      <dgm:t>
        <a:bodyPr/>
        <a:lstStyle/>
        <a:p>
          <a:endParaRPr lang="en-DK"/>
        </a:p>
      </dgm:t>
    </dgm:pt>
    <dgm:pt modelId="{1EC9F1BB-4DD3-4FAA-B34D-BA2CCFAE5115}" type="sibTrans" cxnId="{6E608018-A533-4B04-B279-150E4827647B}">
      <dgm:prSet/>
      <dgm:spPr/>
      <dgm:t>
        <a:bodyPr/>
        <a:lstStyle/>
        <a:p>
          <a:endParaRPr lang="en-DK"/>
        </a:p>
      </dgm:t>
    </dgm:pt>
    <dgm:pt modelId="{98D8B8C1-E048-4777-ABCF-8D4ECDB6EC0B}">
      <dgm:prSet phldrT="[Text]"/>
      <dgm:spPr/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Efficiency 1.8%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5EB9059-7311-4DD0-8F69-F4FBD143D936}" type="parTrans" cxnId="{1C36E316-74B8-4941-873D-C49B6B399002}">
      <dgm:prSet/>
      <dgm:spPr/>
      <dgm:t>
        <a:bodyPr/>
        <a:lstStyle/>
        <a:p>
          <a:endParaRPr lang="en-DK"/>
        </a:p>
      </dgm:t>
    </dgm:pt>
    <dgm:pt modelId="{76BD10FD-10DD-4641-92AB-088359160B24}" type="sibTrans" cxnId="{1C36E316-74B8-4941-873D-C49B6B399002}">
      <dgm:prSet/>
      <dgm:spPr/>
      <dgm:t>
        <a:bodyPr/>
        <a:lstStyle/>
        <a:p>
          <a:endParaRPr lang="en-DK"/>
        </a:p>
      </dgm:t>
    </dgm:pt>
    <dgm:pt modelId="{7996FA6B-C060-4CF0-B3D0-747AD417CCCE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Efficiency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12.2% (+0.1%)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990DAF3-A82B-4718-BB23-3A824B8E145A}" type="parTrans" cxnId="{3AD8D84A-8158-457A-BAC7-204947744D69}">
      <dgm:prSet/>
      <dgm:spPr/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5D5A0FF-AB5A-4811-8EFC-FEF4ED607628}" type="sibTrans" cxnId="{3AD8D84A-8158-457A-BAC7-204947744D69}">
      <dgm:prSet/>
      <dgm:spPr/>
      <dgm:t>
        <a:bodyPr/>
        <a:lstStyle/>
        <a:p>
          <a:endParaRPr lang="en-DK"/>
        </a:p>
      </dgm:t>
    </dgm:pt>
    <dgm:pt modelId="{78568B1A-A9FD-42A8-979B-468ED1FAAB9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Temp 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34.5% (+22.4%)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387A704-4A8F-4F52-A1ED-0880EA5DC345}" type="parTrans" cxnId="{06A14FC1-CB17-4398-9A21-469A744FFC16}">
      <dgm:prSet/>
      <dgm:spPr/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093E375-1843-4CC5-8623-3B7C5CFA4AB1}" type="sibTrans" cxnId="{06A14FC1-CB17-4398-9A21-469A744FFC16}">
      <dgm:prSet/>
      <dgm:spPr/>
      <dgm:t>
        <a:bodyPr/>
        <a:lstStyle/>
        <a:p>
          <a:endParaRPr lang="en-DK"/>
        </a:p>
      </dgm:t>
    </dgm:pt>
    <dgm:pt modelId="{1DCF7696-ECA5-47A2-AEE0-8B3C0A4933EF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Efficiency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29.0% (+1.1%)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67FC1E2-D501-4FCC-846B-020CFB3751D3}" type="parTrans" cxnId="{A6945E1B-2DFB-4DBD-9A2E-638F76900A07}">
      <dgm:prSet/>
      <dgm:spPr/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714D838-E80A-4820-A428-FEAF864977FB}" type="sibTrans" cxnId="{A6945E1B-2DFB-4DBD-9A2E-638F76900A07}">
      <dgm:prSet/>
      <dgm:spPr/>
      <dgm:t>
        <a:bodyPr/>
        <a:lstStyle/>
        <a:p>
          <a:endParaRPr lang="en-DK"/>
        </a:p>
      </dgm:t>
    </dgm:pt>
    <dgm:pt modelId="{7FCB2922-3DB0-41D9-8C72-6A5669B09AC0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Decay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34.5%(+6.6%)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0B73170-8F78-416F-8064-D23FC301BF6D}" type="parTrans" cxnId="{FE9C4B79-C7A2-4125-8647-08841F84FB5E}">
      <dgm:prSet/>
      <dgm:spPr/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2BBB8F5-1645-4AC3-B84C-9D7F6E5DBF61}" type="sibTrans" cxnId="{FE9C4B79-C7A2-4125-8647-08841F84FB5E}">
      <dgm:prSet/>
      <dgm:spPr/>
      <dgm:t>
        <a:bodyPr/>
        <a:lstStyle/>
        <a:p>
          <a:endParaRPr lang="en-DK"/>
        </a:p>
      </dgm:t>
    </dgm:pt>
    <dgm:pt modelId="{539E557E-25C2-400A-920B-14D4809A9FA0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Temperature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29.0% (+27.2%)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C87DB08-C6F3-4FF4-94EF-BCE7B18FB723}" type="parTrans" cxnId="{39F52C2D-BA91-46F6-AF7C-8506E3741C22}">
      <dgm:prSet/>
      <dgm:spPr/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9402495F-9B2D-4780-8D04-23D29276A534}" type="sibTrans" cxnId="{39F52C2D-BA91-46F6-AF7C-8506E3741C22}">
      <dgm:prSet/>
      <dgm:spPr/>
      <dgm:t>
        <a:bodyPr/>
        <a:lstStyle/>
        <a:p>
          <a:endParaRPr lang="en-DK"/>
        </a:p>
      </dgm:t>
    </dgm:pt>
    <dgm:pt modelId="{49BE4A81-CEC8-4385-ABF2-EC77AB3FCAF4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+Efficiency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33.4%(+0.1%)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05A1DDA-4FB7-4F12-9E30-3C70C241B1E6}" type="parTrans" cxnId="{EC60397B-A322-4AF8-BA58-1D68421F1BA8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0489BA5-1FD7-4F94-858A-CF0E0223D005}" type="sibTrans" cxnId="{EC60397B-A322-4AF8-BA58-1D68421F1BA8}">
      <dgm:prSet/>
      <dgm:spPr/>
      <dgm:t>
        <a:bodyPr/>
        <a:lstStyle/>
        <a:p>
          <a:endParaRPr lang="en-DK"/>
        </a:p>
      </dgm:t>
    </dgm:pt>
    <dgm:pt modelId="{BB55F453-AC56-41FE-A90C-C93F891F449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+Temp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33.4%(+21.2%)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4EC4A9F3-3906-47B2-8F54-50D8D604FAB4}" type="parTrans" cxnId="{47263F59-E3AF-44F5-A202-03DD0DDED3F6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9D533D0-C62F-45DD-9255-CA37BEF5CC45}" type="sibTrans" cxnId="{47263F59-E3AF-44F5-A202-03DD0DDED3F6}">
      <dgm:prSet/>
      <dgm:spPr/>
      <dgm:t>
        <a:bodyPr/>
        <a:lstStyle/>
        <a:p>
          <a:endParaRPr lang="en-DK"/>
        </a:p>
      </dgm:t>
    </dgm:pt>
    <dgm:pt modelId="{E98EAAA3-0B04-4ADC-BA5E-2D5C96892EE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+Efficiency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33.4%(-0.9%)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98A36608-826A-42E1-B855-20B5B0EE4721}" type="parTrans" cxnId="{17C4851A-E007-411C-8F8E-60E49190BB02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D5D14B9-B23D-405F-8AF0-EA898271D0FA}" type="sibTrans" cxnId="{17C4851A-E007-411C-8F8E-60E49190BB02}">
      <dgm:prSet/>
      <dgm:spPr/>
      <dgm:t>
        <a:bodyPr/>
        <a:lstStyle/>
        <a:p>
          <a:endParaRPr lang="en-DK"/>
        </a:p>
      </dgm:t>
    </dgm:pt>
    <dgm:pt modelId="{4282209F-83DB-4F4F-B162-C1C4530A3680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+Decay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33.4%(+4.4%)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28FF8AE-8BB4-4581-9471-291D52617D12}" type="parTrans" cxnId="{4C9A35B6-EDAD-46FE-A328-A30B8ED633D2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0C895B7-54B4-4844-992F-67376C515E69}" type="sibTrans" cxnId="{4C9A35B6-EDAD-46FE-A328-A30B8ED633D2}">
      <dgm:prSet/>
      <dgm:spPr/>
      <dgm:t>
        <a:bodyPr/>
        <a:lstStyle/>
        <a:p>
          <a:endParaRPr lang="en-DK"/>
        </a:p>
      </dgm:t>
    </dgm:pt>
    <dgm:pt modelId="{3B4E77A2-DC98-4627-A6D7-5CD0BA94178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+Temperature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33.4%(+21.2%)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5203E93-762D-42E7-B8AB-FA7213302535}" type="parTrans" cxnId="{13E6F368-7C32-4D1C-BB7E-0F30BFB55096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8359803-24DB-43D0-9CB1-B53C8EF48BB8}" type="sibTrans" cxnId="{13E6F368-7C32-4D1C-BB7E-0F30BFB55096}">
      <dgm:prSet/>
      <dgm:spPr/>
      <dgm:t>
        <a:bodyPr/>
        <a:lstStyle/>
        <a:p>
          <a:endParaRPr lang="en-DK"/>
        </a:p>
      </dgm:t>
    </dgm:pt>
    <dgm:pt modelId="{C9511994-824F-4747-A023-CAA72A91F5A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+Decay</a:t>
          </a:r>
        </a:p>
        <a:p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33.4%(+4.4%)</a:t>
          </a:r>
          <a:endParaRPr lang="en-DK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DEB6A27-7543-4DB5-AD2F-49883BA89686}" type="parTrans" cxnId="{2099CA2F-9C41-4992-B384-431919F9758F}">
      <dgm:prSet/>
      <dgm:spPr>
        <a:ln>
          <a:solidFill>
            <a:schemeClr val="tx1"/>
          </a:solidFill>
        </a:ln>
      </dgm:spPr>
      <dgm:t>
        <a:bodyPr/>
        <a:lstStyle/>
        <a:p>
          <a:endParaRPr lang="en-DK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A789B83-6D20-4A9A-87A9-5B869215AC0D}" type="sibTrans" cxnId="{2099CA2F-9C41-4992-B384-431919F9758F}">
      <dgm:prSet/>
      <dgm:spPr/>
      <dgm:t>
        <a:bodyPr/>
        <a:lstStyle/>
        <a:p>
          <a:endParaRPr lang="en-DK"/>
        </a:p>
      </dgm:t>
    </dgm:pt>
    <dgm:pt modelId="{38B667F0-592A-4326-8B17-2B9B3587795D}" type="pres">
      <dgm:prSet presAssocID="{DCA29AE5-53A0-41D4-AB4E-D739CEF01D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9F2BCAF-0EDF-48F2-8131-9E718BBC8041}" type="pres">
      <dgm:prSet presAssocID="{17FCBE38-19AC-4C91-9662-9E85F0C7C337}" presName="hierRoot1" presStyleCnt="0">
        <dgm:presLayoutVars>
          <dgm:hierBranch val="init"/>
        </dgm:presLayoutVars>
      </dgm:prSet>
      <dgm:spPr/>
    </dgm:pt>
    <dgm:pt modelId="{5C52C525-1BA3-4E3C-A4D2-4AE8C7EA53E8}" type="pres">
      <dgm:prSet presAssocID="{17FCBE38-19AC-4C91-9662-9E85F0C7C337}" presName="rootComposite1" presStyleCnt="0"/>
      <dgm:spPr/>
    </dgm:pt>
    <dgm:pt modelId="{0D2BFE92-4346-458E-9194-FB90F68B6D64}" type="pres">
      <dgm:prSet presAssocID="{17FCBE38-19AC-4C91-9662-9E85F0C7C337}" presName="rootText1" presStyleLbl="node0" presStyleIdx="0" presStyleCnt="3">
        <dgm:presLayoutVars>
          <dgm:chPref val="3"/>
        </dgm:presLayoutVars>
      </dgm:prSet>
      <dgm:spPr/>
    </dgm:pt>
    <dgm:pt modelId="{3D5B9E92-AC85-4B32-B2F4-2E024E4E8BE3}" type="pres">
      <dgm:prSet presAssocID="{17FCBE38-19AC-4C91-9662-9E85F0C7C337}" presName="rootConnector1" presStyleLbl="node1" presStyleIdx="0" presStyleCnt="0"/>
      <dgm:spPr/>
    </dgm:pt>
    <dgm:pt modelId="{80C94782-A5C8-413C-9B0C-E3ED2652A0CB}" type="pres">
      <dgm:prSet presAssocID="{17FCBE38-19AC-4C91-9662-9E85F0C7C337}" presName="hierChild2" presStyleCnt="0"/>
      <dgm:spPr/>
    </dgm:pt>
    <dgm:pt modelId="{F73AB940-A1B1-4719-84B8-8D846E51D2FB}" type="pres">
      <dgm:prSet presAssocID="{6387A704-4A8F-4F52-A1ED-0880EA5DC345}" presName="Name37" presStyleLbl="parChTrans1D2" presStyleIdx="0" presStyleCnt="6"/>
      <dgm:spPr/>
    </dgm:pt>
    <dgm:pt modelId="{DEEF3D22-FD05-44FB-8101-CA7557483341}" type="pres">
      <dgm:prSet presAssocID="{78568B1A-A9FD-42A8-979B-468ED1FAAB91}" presName="hierRoot2" presStyleCnt="0">
        <dgm:presLayoutVars>
          <dgm:hierBranch val="init"/>
        </dgm:presLayoutVars>
      </dgm:prSet>
      <dgm:spPr/>
    </dgm:pt>
    <dgm:pt modelId="{DF887046-C668-4479-95C8-51ABCE946A35}" type="pres">
      <dgm:prSet presAssocID="{78568B1A-A9FD-42A8-979B-468ED1FAAB91}" presName="rootComposite" presStyleCnt="0"/>
      <dgm:spPr/>
    </dgm:pt>
    <dgm:pt modelId="{05E99284-8962-47C8-B0F5-5EB93602675B}" type="pres">
      <dgm:prSet presAssocID="{78568B1A-A9FD-42A8-979B-468ED1FAAB91}" presName="rootText" presStyleLbl="node2" presStyleIdx="0" presStyleCnt="6">
        <dgm:presLayoutVars>
          <dgm:chPref val="3"/>
        </dgm:presLayoutVars>
      </dgm:prSet>
      <dgm:spPr/>
    </dgm:pt>
    <dgm:pt modelId="{972F41BF-61E5-46CD-98C4-7BBA3DF12A23}" type="pres">
      <dgm:prSet presAssocID="{78568B1A-A9FD-42A8-979B-468ED1FAAB91}" presName="rootConnector" presStyleLbl="node2" presStyleIdx="0" presStyleCnt="6"/>
      <dgm:spPr/>
    </dgm:pt>
    <dgm:pt modelId="{60305D01-21F4-42EC-845B-EA450E29EDF7}" type="pres">
      <dgm:prSet presAssocID="{78568B1A-A9FD-42A8-979B-468ED1FAAB91}" presName="hierChild4" presStyleCnt="0"/>
      <dgm:spPr/>
    </dgm:pt>
    <dgm:pt modelId="{71AC28AB-4791-4890-AE8D-4009EB06533C}" type="pres">
      <dgm:prSet presAssocID="{305A1DDA-4FB7-4F12-9E30-3C70C241B1E6}" presName="Name37" presStyleLbl="parChTrans1D3" presStyleIdx="0" presStyleCnt="6"/>
      <dgm:spPr/>
    </dgm:pt>
    <dgm:pt modelId="{4768B75A-790D-441C-A8A3-849E12FCD942}" type="pres">
      <dgm:prSet presAssocID="{49BE4A81-CEC8-4385-ABF2-EC77AB3FCAF4}" presName="hierRoot2" presStyleCnt="0">
        <dgm:presLayoutVars>
          <dgm:hierBranch val="init"/>
        </dgm:presLayoutVars>
      </dgm:prSet>
      <dgm:spPr/>
    </dgm:pt>
    <dgm:pt modelId="{A8F11336-3F9B-4DE5-883C-5EFAD363B34C}" type="pres">
      <dgm:prSet presAssocID="{49BE4A81-CEC8-4385-ABF2-EC77AB3FCAF4}" presName="rootComposite" presStyleCnt="0"/>
      <dgm:spPr/>
    </dgm:pt>
    <dgm:pt modelId="{15D99DF4-10DC-4899-B96D-AC8F8141F5CB}" type="pres">
      <dgm:prSet presAssocID="{49BE4A81-CEC8-4385-ABF2-EC77AB3FCAF4}" presName="rootText" presStyleLbl="node3" presStyleIdx="0" presStyleCnt="6">
        <dgm:presLayoutVars>
          <dgm:chPref val="3"/>
        </dgm:presLayoutVars>
      </dgm:prSet>
      <dgm:spPr/>
    </dgm:pt>
    <dgm:pt modelId="{7BB547B2-1628-42AF-B103-316CA654E2CE}" type="pres">
      <dgm:prSet presAssocID="{49BE4A81-CEC8-4385-ABF2-EC77AB3FCAF4}" presName="rootConnector" presStyleLbl="node3" presStyleIdx="0" presStyleCnt="6"/>
      <dgm:spPr/>
    </dgm:pt>
    <dgm:pt modelId="{B2C00894-FECB-41D5-88A4-87868B819D27}" type="pres">
      <dgm:prSet presAssocID="{49BE4A81-CEC8-4385-ABF2-EC77AB3FCAF4}" presName="hierChild4" presStyleCnt="0"/>
      <dgm:spPr/>
    </dgm:pt>
    <dgm:pt modelId="{599333EB-D770-4378-AAB9-A2A5F9E1B5AC}" type="pres">
      <dgm:prSet presAssocID="{49BE4A81-CEC8-4385-ABF2-EC77AB3FCAF4}" presName="hierChild5" presStyleCnt="0"/>
      <dgm:spPr/>
    </dgm:pt>
    <dgm:pt modelId="{71C946FA-44B2-421E-BB73-E55B754593D9}" type="pres">
      <dgm:prSet presAssocID="{78568B1A-A9FD-42A8-979B-468ED1FAAB91}" presName="hierChild5" presStyleCnt="0"/>
      <dgm:spPr/>
    </dgm:pt>
    <dgm:pt modelId="{43764392-A07A-4BE8-8EDE-3B8A02E5468B}" type="pres">
      <dgm:prSet presAssocID="{E990DAF3-A82B-4718-BB23-3A824B8E145A}" presName="Name37" presStyleLbl="parChTrans1D2" presStyleIdx="1" presStyleCnt="6"/>
      <dgm:spPr/>
    </dgm:pt>
    <dgm:pt modelId="{BCE0F1BC-A750-4B1B-A3D8-662ECBF46653}" type="pres">
      <dgm:prSet presAssocID="{7996FA6B-C060-4CF0-B3D0-747AD417CCCE}" presName="hierRoot2" presStyleCnt="0">
        <dgm:presLayoutVars>
          <dgm:hierBranch val="init"/>
        </dgm:presLayoutVars>
      </dgm:prSet>
      <dgm:spPr/>
    </dgm:pt>
    <dgm:pt modelId="{079019E5-3B5B-4BC7-9E03-B2B7B775AD26}" type="pres">
      <dgm:prSet presAssocID="{7996FA6B-C060-4CF0-B3D0-747AD417CCCE}" presName="rootComposite" presStyleCnt="0"/>
      <dgm:spPr/>
    </dgm:pt>
    <dgm:pt modelId="{3C66CBF1-538F-4A39-A421-137E5DE25B85}" type="pres">
      <dgm:prSet presAssocID="{7996FA6B-C060-4CF0-B3D0-747AD417CCCE}" presName="rootText" presStyleLbl="node2" presStyleIdx="1" presStyleCnt="6">
        <dgm:presLayoutVars>
          <dgm:chPref val="3"/>
        </dgm:presLayoutVars>
      </dgm:prSet>
      <dgm:spPr/>
    </dgm:pt>
    <dgm:pt modelId="{CE04AA9B-D7BA-48D0-BD06-2C56BE2358F7}" type="pres">
      <dgm:prSet presAssocID="{7996FA6B-C060-4CF0-B3D0-747AD417CCCE}" presName="rootConnector" presStyleLbl="node2" presStyleIdx="1" presStyleCnt="6"/>
      <dgm:spPr/>
    </dgm:pt>
    <dgm:pt modelId="{7ABA5019-D70A-4C0F-9CC8-CEEFE6288727}" type="pres">
      <dgm:prSet presAssocID="{7996FA6B-C060-4CF0-B3D0-747AD417CCCE}" presName="hierChild4" presStyleCnt="0"/>
      <dgm:spPr/>
    </dgm:pt>
    <dgm:pt modelId="{134713E8-E775-4C4A-89F0-B207FE217268}" type="pres">
      <dgm:prSet presAssocID="{4EC4A9F3-3906-47B2-8F54-50D8D604FAB4}" presName="Name37" presStyleLbl="parChTrans1D3" presStyleIdx="1" presStyleCnt="6"/>
      <dgm:spPr/>
    </dgm:pt>
    <dgm:pt modelId="{CDEF06D9-DC4A-43ED-BA82-B2E2230D319C}" type="pres">
      <dgm:prSet presAssocID="{BB55F453-AC56-41FE-A90C-C93F891F449D}" presName="hierRoot2" presStyleCnt="0">
        <dgm:presLayoutVars>
          <dgm:hierBranch val="init"/>
        </dgm:presLayoutVars>
      </dgm:prSet>
      <dgm:spPr/>
    </dgm:pt>
    <dgm:pt modelId="{6EF7B8A3-975A-4C0D-A775-1FBAC848C8E2}" type="pres">
      <dgm:prSet presAssocID="{BB55F453-AC56-41FE-A90C-C93F891F449D}" presName="rootComposite" presStyleCnt="0"/>
      <dgm:spPr/>
    </dgm:pt>
    <dgm:pt modelId="{F553B671-6E2B-4168-BBCF-496FA9886446}" type="pres">
      <dgm:prSet presAssocID="{BB55F453-AC56-41FE-A90C-C93F891F449D}" presName="rootText" presStyleLbl="node3" presStyleIdx="1" presStyleCnt="6">
        <dgm:presLayoutVars>
          <dgm:chPref val="3"/>
        </dgm:presLayoutVars>
      </dgm:prSet>
      <dgm:spPr/>
    </dgm:pt>
    <dgm:pt modelId="{9AE368EE-A654-42DD-AE79-17FE2CD80426}" type="pres">
      <dgm:prSet presAssocID="{BB55F453-AC56-41FE-A90C-C93F891F449D}" presName="rootConnector" presStyleLbl="node3" presStyleIdx="1" presStyleCnt="6"/>
      <dgm:spPr/>
    </dgm:pt>
    <dgm:pt modelId="{393BBF24-4320-4C38-9A62-8FB8DBC7EA2F}" type="pres">
      <dgm:prSet presAssocID="{BB55F453-AC56-41FE-A90C-C93F891F449D}" presName="hierChild4" presStyleCnt="0"/>
      <dgm:spPr/>
    </dgm:pt>
    <dgm:pt modelId="{EE476A76-CB7E-460B-97AE-C8FDF4132E07}" type="pres">
      <dgm:prSet presAssocID="{BB55F453-AC56-41FE-A90C-C93F891F449D}" presName="hierChild5" presStyleCnt="0"/>
      <dgm:spPr/>
    </dgm:pt>
    <dgm:pt modelId="{7AD54AA5-293C-4FE9-9CA5-B0BBC392B341}" type="pres">
      <dgm:prSet presAssocID="{7996FA6B-C060-4CF0-B3D0-747AD417CCCE}" presName="hierChild5" presStyleCnt="0"/>
      <dgm:spPr/>
    </dgm:pt>
    <dgm:pt modelId="{529CCF01-5D24-4791-AF9C-1D749829ACFA}" type="pres">
      <dgm:prSet presAssocID="{17FCBE38-19AC-4C91-9662-9E85F0C7C337}" presName="hierChild3" presStyleCnt="0"/>
      <dgm:spPr/>
    </dgm:pt>
    <dgm:pt modelId="{A2882E30-89B9-4B92-AC1C-B65EA018C406}" type="pres">
      <dgm:prSet presAssocID="{5F510053-DA31-4BC2-BFB7-CDCDCE2B6CD8}" presName="hierRoot1" presStyleCnt="0">
        <dgm:presLayoutVars>
          <dgm:hierBranch val="init"/>
        </dgm:presLayoutVars>
      </dgm:prSet>
      <dgm:spPr/>
    </dgm:pt>
    <dgm:pt modelId="{6F98F388-5781-45B3-B35A-550971CCEA6C}" type="pres">
      <dgm:prSet presAssocID="{5F510053-DA31-4BC2-BFB7-CDCDCE2B6CD8}" presName="rootComposite1" presStyleCnt="0"/>
      <dgm:spPr/>
    </dgm:pt>
    <dgm:pt modelId="{6100C39D-D1DF-4F86-8334-62AC42BD9A27}" type="pres">
      <dgm:prSet presAssocID="{5F510053-DA31-4BC2-BFB7-CDCDCE2B6CD8}" presName="rootText1" presStyleLbl="node0" presStyleIdx="1" presStyleCnt="3">
        <dgm:presLayoutVars>
          <dgm:chPref val="3"/>
        </dgm:presLayoutVars>
      </dgm:prSet>
      <dgm:spPr/>
    </dgm:pt>
    <dgm:pt modelId="{420609F0-5374-4E5A-984C-09CBA9E885E5}" type="pres">
      <dgm:prSet presAssocID="{5F510053-DA31-4BC2-BFB7-CDCDCE2B6CD8}" presName="rootConnector1" presStyleLbl="node1" presStyleIdx="0" presStyleCnt="0"/>
      <dgm:spPr/>
    </dgm:pt>
    <dgm:pt modelId="{F4F0428D-EB67-4BFA-98CC-7CCF377AF61E}" type="pres">
      <dgm:prSet presAssocID="{5F510053-DA31-4BC2-BFB7-CDCDCE2B6CD8}" presName="hierChild2" presStyleCnt="0"/>
      <dgm:spPr/>
    </dgm:pt>
    <dgm:pt modelId="{01528F54-1534-42EC-BA06-78EBFFEB3C54}" type="pres">
      <dgm:prSet presAssocID="{C0B73170-8F78-416F-8064-D23FC301BF6D}" presName="Name37" presStyleLbl="parChTrans1D2" presStyleIdx="2" presStyleCnt="6"/>
      <dgm:spPr/>
    </dgm:pt>
    <dgm:pt modelId="{63DA1D24-A4E9-403A-894B-1BFEF5F52164}" type="pres">
      <dgm:prSet presAssocID="{7FCB2922-3DB0-41D9-8C72-6A5669B09AC0}" presName="hierRoot2" presStyleCnt="0">
        <dgm:presLayoutVars>
          <dgm:hierBranch val="init"/>
        </dgm:presLayoutVars>
      </dgm:prSet>
      <dgm:spPr/>
    </dgm:pt>
    <dgm:pt modelId="{80F0DBBE-CE39-483B-81C1-B2D5299646CC}" type="pres">
      <dgm:prSet presAssocID="{7FCB2922-3DB0-41D9-8C72-6A5669B09AC0}" presName="rootComposite" presStyleCnt="0"/>
      <dgm:spPr/>
    </dgm:pt>
    <dgm:pt modelId="{CAD75E84-4F74-4F0D-9378-7D4DE1FF4762}" type="pres">
      <dgm:prSet presAssocID="{7FCB2922-3DB0-41D9-8C72-6A5669B09AC0}" presName="rootText" presStyleLbl="node2" presStyleIdx="2" presStyleCnt="6">
        <dgm:presLayoutVars>
          <dgm:chPref val="3"/>
        </dgm:presLayoutVars>
      </dgm:prSet>
      <dgm:spPr/>
    </dgm:pt>
    <dgm:pt modelId="{66AEC7DF-6868-4316-A70C-77518B58EE19}" type="pres">
      <dgm:prSet presAssocID="{7FCB2922-3DB0-41D9-8C72-6A5669B09AC0}" presName="rootConnector" presStyleLbl="node2" presStyleIdx="2" presStyleCnt="6"/>
      <dgm:spPr/>
    </dgm:pt>
    <dgm:pt modelId="{8BFE4BC3-1A3D-484E-8163-C6CB13FA9090}" type="pres">
      <dgm:prSet presAssocID="{7FCB2922-3DB0-41D9-8C72-6A5669B09AC0}" presName="hierChild4" presStyleCnt="0"/>
      <dgm:spPr/>
    </dgm:pt>
    <dgm:pt modelId="{F6C74CC5-0CD3-41F9-9FCF-B79D01BE1EE2}" type="pres">
      <dgm:prSet presAssocID="{98A36608-826A-42E1-B855-20B5B0EE4721}" presName="Name37" presStyleLbl="parChTrans1D3" presStyleIdx="2" presStyleCnt="6"/>
      <dgm:spPr/>
    </dgm:pt>
    <dgm:pt modelId="{1F5A1DC8-48BB-4FB0-8F0C-52FC56080D01}" type="pres">
      <dgm:prSet presAssocID="{E98EAAA3-0B04-4ADC-BA5E-2D5C96892EE8}" presName="hierRoot2" presStyleCnt="0">
        <dgm:presLayoutVars>
          <dgm:hierBranch val="init"/>
        </dgm:presLayoutVars>
      </dgm:prSet>
      <dgm:spPr/>
    </dgm:pt>
    <dgm:pt modelId="{61E4E7DA-4A9A-45D0-85CB-AB2D567F6FDD}" type="pres">
      <dgm:prSet presAssocID="{E98EAAA3-0B04-4ADC-BA5E-2D5C96892EE8}" presName="rootComposite" presStyleCnt="0"/>
      <dgm:spPr/>
    </dgm:pt>
    <dgm:pt modelId="{8AF058F7-29AB-49A1-ACAB-A11AF0BB5E2A}" type="pres">
      <dgm:prSet presAssocID="{E98EAAA3-0B04-4ADC-BA5E-2D5C96892EE8}" presName="rootText" presStyleLbl="node3" presStyleIdx="2" presStyleCnt="6">
        <dgm:presLayoutVars>
          <dgm:chPref val="3"/>
        </dgm:presLayoutVars>
      </dgm:prSet>
      <dgm:spPr/>
    </dgm:pt>
    <dgm:pt modelId="{BBE3EFFD-0109-49C7-A4DB-D7D25A20C19D}" type="pres">
      <dgm:prSet presAssocID="{E98EAAA3-0B04-4ADC-BA5E-2D5C96892EE8}" presName="rootConnector" presStyleLbl="node3" presStyleIdx="2" presStyleCnt="6"/>
      <dgm:spPr/>
    </dgm:pt>
    <dgm:pt modelId="{53E59CF8-AF31-4600-B19C-02E5A9C1E48B}" type="pres">
      <dgm:prSet presAssocID="{E98EAAA3-0B04-4ADC-BA5E-2D5C96892EE8}" presName="hierChild4" presStyleCnt="0"/>
      <dgm:spPr/>
    </dgm:pt>
    <dgm:pt modelId="{DF5AAAC5-2D7B-48D7-8F35-D62A7910F867}" type="pres">
      <dgm:prSet presAssocID="{E98EAAA3-0B04-4ADC-BA5E-2D5C96892EE8}" presName="hierChild5" presStyleCnt="0"/>
      <dgm:spPr/>
    </dgm:pt>
    <dgm:pt modelId="{CA926367-2E00-406C-A030-D0C7CF91F4E0}" type="pres">
      <dgm:prSet presAssocID="{7FCB2922-3DB0-41D9-8C72-6A5669B09AC0}" presName="hierChild5" presStyleCnt="0"/>
      <dgm:spPr/>
    </dgm:pt>
    <dgm:pt modelId="{4AD4AF05-5885-481C-81FD-43629D484CC4}" type="pres">
      <dgm:prSet presAssocID="{A67FC1E2-D501-4FCC-846B-020CFB3751D3}" presName="Name37" presStyleLbl="parChTrans1D2" presStyleIdx="3" presStyleCnt="6"/>
      <dgm:spPr/>
    </dgm:pt>
    <dgm:pt modelId="{E3DC8DDC-EE12-4183-A563-B0E095E97DFD}" type="pres">
      <dgm:prSet presAssocID="{1DCF7696-ECA5-47A2-AEE0-8B3C0A4933EF}" presName="hierRoot2" presStyleCnt="0">
        <dgm:presLayoutVars>
          <dgm:hierBranch val="init"/>
        </dgm:presLayoutVars>
      </dgm:prSet>
      <dgm:spPr/>
    </dgm:pt>
    <dgm:pt modelId="{C7D50AA5-E704-46A7-80B7-EE0FB729A8D2}" type="pres">
      <dgm:prSet presAssocID="{1DCF7696-ECA5-47A2-AEE0-8B3C0A4933EF}" presName="rootComposite" presStyleCnt="0"/>
      <dgm:spPr/>
    </dgm:pt>
    <dgm:pt modelId="{2DF14116-C7A5-4618-A790-CFDC69C59529}" type="pres">
      <dgm:prSet presAssocID="{1DCF7696-ECA5-47A2-AEE0-8B3C0A4933EF}" presName="rootText" presStyleLbl="node2" presStyleIdx="3" presStyleCnt="6">
        <dgm:presLayoutVars>
          <dgm:chPref val="3"/>
        </dgm:presLayoutVars>
      </dgm:prSet>
      <dgm:spPr/>
    </dgm:pt>
    <dgm:pt modelId="{2397032A-F2CA-4F43-913A-2C6555D5625C}" type="pres">
      <dgm:prSet presAssocID="{1DCF7696-ECA5-47A2-AEE0-8B3C0A4933EF}" presName="rootConnector" presStyleLbl="node2" presStyleIdx="3" presStyleCnt="6"/>
      <dgm:spPr/>
    </dgm:pt>
    <dgm:pt modelId="{A15CB0D9-410D-469F-8DD6-33A79DED9B66}" type="pres">
      <dgm:prSet presAssocID="{1DCF7696-ECA5-47A2-AEE0-8B3C0A4933EF}" presName="hierChild4" presStyleCnt="0"/>
      <dgm:spPr/>
    </dgm:pt>
    <dgm:pt modelId="{BD416E77-3439-4F2F-8B04-1FAAB1925D57}" type="pres">
      <dgm:prSet presAssocID="{E28FF8AE-8BB4-4581-9471-291D52617D12}" presName="Name37" presStyleLbl="parChTrans1D3" presStyleIdx="3" presStyleCnt="6"/>
      <dgm:spPr/>
    </dgm:pt>
    <dgm:pt modelId="{5A1A1DA3-3BA2-44C5-8C66-EC3B66BC2675}" type="pres">
      <dgm:prSet presAssocID="{4282209F-83DB-4F4F-B162-C1C4530A3680}" presName="hierRoot2" presStyleCnt="0">
        <dgm:presLayoutVars>
          <dgm:hierBranch val="init"/>
        </dgm:presLayoutVars>
      </dgm:prSet>
      <dgm:spPr/>
    </dgm:pt>
    <dgm:pt modelId="{4D148BA5-D474-4FCD-B156-834D37148832}" type="pres">
      <dgm:prSet presAssocID="{4282209F-83DB-4F4F-B162-C1C4530A3680}" presName="rootComposite" presStyleCnt="0"/>
      <dgm:spPr/>
    </dgm:pt>
    <dgm:pt modelId="{4280BFAF-1B60-472C-A525-68F63841D575}" type="pres">
      <dgm:prSet presAssocID="{4282209F-83DB-4F4F-B162-C1C4530A3680}" presName="rootText" presStyleLbl="node3" presStyleIdx="3" presStyleCnt="6">
        <dgm:presLayoutVars>
          <dgm:chPref val="3"/>
        </dgm:presLayoutVars>
      </dgm:prSet>
      <dgm:spPr/>
    </dgm:pt>
    <dgm:pt modelId="{84504DFE-735D-4C85-B01C-11A37F9720AC}" type="pres">
      <dgm:prSet presAssocID="{4282209F-83DB-4F4F-B162-C1C4530A3680}" presName="rootConnector" presStyleLbl="node3" presStyleIdx="3" presStyleCnt="6"/>
      <dgm:spPr/>
    </dgm:pt>
    <dgm:pt modelId="{509A0DB3-B7AD-41B5-8106-968712BFB1AF}" type="pres">
      <dgm:prSet presAssocID="{4282209F-83DB-4F4F-B162-C1C4530A3680}" presName="hierChild4" presStyleCnt="0"/>
      <dgm:spPr/>
    </dgm:pt>
    <dgm:pt modelId="{9756D915-7BC1-428C-91D8-B054E8DB2FA5}" type="pres">
      <dgm:prSet presAssocID="{4282209F-83DB-4F4F-B162-C1C4530A3680}" presName="hierChild5" presStyleCnt="0"/>
      <dgm:spPr/>
    </dgm:pt>
    <dgm:pt modelId="{C1B603CF-D084-4FF0-96E7-EC37CBAE114A}" type="pres">
      <dgm:prSet presAssocID="{1DCF7696-ECA5-47A2-AEE0-8B3C0A4933EF}" presName="hierChild5" presStyleCnt="0"/>
      <dgm:spPr/>
    </dgm:pt>
    <dgm:pt modelId="{954FBE1A-6546-47C3-86AA-279C0DC6A1D9}" type="pres">
      <dgm:prSet presAssocID="{5F510053-DA31-4BC2-BFB7-CDCDCE2B6CD8}" presName="hierChild3" presStyleCnt="0"/>
      <dgm:spPr/>
    </dgm:pt>
    <dgm:pt modelId="{1A7BB930-9430-414D-97E3-6404585D06CF}" type="pres">
      <dgm:prSet presAssocID="{98D8B8C1-E048-4777-ABCF-8D4ECDB6EC0B}" presName="hierRoot1" presStyleCnt="0">
        <dgm:presLayoutVars>
          <dgm:hierBranch val="init"/>
        </dgm:presLayoutVars>
      </dgm:prSet>
      <dgm:spPr/>
    </dgm:pt>
    <dgm:pt modelId="{341BF765-D30C-454D-B6A5-DD465B376F36}" type="pres">
      <dgm:prSet presAssocID="{98D8B8C1-E048-4777-ABCF-8D4ECDB6EC0B}" presName="rootComposite1" presStyleCnt="0"/>
      <dgm:spPr/>
    </dgm:pt>
    <dgm:pt modelId="{E01F42E2-9AF5-41D3-96C5-EBA50F356E82}" type="pres">
      <dgm:prSet presAssocID="{98D8B8C1-E048-4777-ABCF-8D4ECDB6EC0B}" presName="rootText1" presStyleLbl="node0" presStyleIdx="2" presStyleCnt="3">
        <dgm:presLayoutVars>
          <dgm:chPref val="3"/>
        </dgm:presLayoutVars>
      </dgm:prSet>
      <dgm:spPr/>
    </dgm:pt>
    <dgm:pt modelId="{ED081462-A429-4E34-9DE1-BB51480BF854}" type="pres">
      <dgm:prSet presAssocID="{98D8B8C1-E048-4777-ABCF-8D4ECDB6EC0B}" presName="rootConnector1" presStyleLbl="node1" presStyleIdx="0" presStyleCnt="0"/>
      <dgm:spPr/>
    </dgm:pt>
    <dgm:pt modelId="{32D02469-FF49-4C5E-BF4B-77F2F99346CA}" type="pres">
      <dgm:prSet presAssocID="{98D8B8C1-E048-4777-ABCF-8D4ECDB6EC0B}" presName="hierChild2" presStyleCnt="0"/>
      <dgm:spPr/>
    </dgm:pt>
    <dgm:pt modelId="{564F8E6F-955E-4016-8B36-4D8A63F89FEE}" type="pres">
      <dgm:prSet presAssocID="{A60AE9CF-3738-4DAD-884B-A308BAE399BE}" presName="Name37" presStyleLbl="parChTrans1D2" presStyleIdx="4" presStyleCnt="6"/>
      <dgm:spPr/>
    </dgm:pt>
    <dgm:pt modelId="{D5BF02E2-5BFD-4B33-AC28-8944E0741FF2}" type="pres">
      <dgm:prSet presAssocID="{B1B5397D-1334-46E7-9278-A35B9148F115}" presName="hierRoot2" presStyleCnt="0">
        <dgm:presLayoutVars>
          <dgm:hierBranch val="init"/>
        </dgm:presLayoutVars>
      </dgm:prSet>
      <dgm:spPr/>
    </dgm:pt>
    <dgm:pt modelId="{ED927918-EF77-464D-8582-7C1E392E6CEA}" type="pres">
      <dgm:prSet presAssocID="{B1B5397D-1334-46E7-9278-A35B9148F115}" presName="rootComposite" presStyleCnt="0"/>
      <dgm:spPr/>
    </dgm:pt>
    <dgm:pt modelId="{49905FC5-A93B-42A2-933F-8B8E54EF5C1D}" type="pres">
      <dgm:prSet presAssocID="{B1B5397D-1334-46E7-9278-A35B9148F115}" presName="rootText" presStyleLbl="node2" presStyleIdx="4" presStyleCnt="6">
        <dgm:presLayoutVars>
          <dgm:chPref val="3"/>
        </dgm:presLayoutVars>
      </dgm:prSet>
      <dgm:spPr/>
    </dgm:pt>
    <dgm:pt modelId="{DF0D5E39-CDFE-4CD2-99C5-85C9C33CD10D}" type="pres">
      <dgm:prSet presAssocID="{B1B5397D-1334-46E7-9278-A35B9148F115}" presName="rootConnector" presStyleLbl="node2" presStyleIdx="4" presStyleCnt="6"/>
      <dgm:spPr/>
    </dgm:pt>
    <dgm:pt modelId="{59A91680-9880-4BC5-BDFE-79859EDB3127}" type="pres">
      <dgm:prSet presAssocID="{B1B5397D-1334-46E7-9278-A35B9148F115}" presName="hierChild4" presStyleCnt="0"/>
      <dgm:spPr/>
    </dgm:pt>
    <dgm:pt modelId="{BFBF6114-397F-49B3-BC75-810B32CED1CC}" type="pres">
      <dgm:prSet presAssocID="{55203E93-762D-42E7-B8AB-FA7213302535}" presName="Name37" presStyleLbl="parChTrans1D3" presStyleIdx="4" presStyleCnt="6"/>
      <dgm:spPr/>
    </dgm:pt>
    <dgm:pt modelId="{FE1163C6-FD96-4FD8-8D33-2005325769F9}" type="pres">
      <dgm:prSet presAssocID="{3B4E77A2-DC98-4627-A6D7-5CD0BA941786}" presName="hierRoot2" presStyleCnt="0">
        <dgm:presLayoutVars>
          <dgm:hierBranch val="init"/>
        </dgm:presLayoutVars>
      </dgm:prSet>
      <dgm:spPr/>
    </dgm:pt>
    <dgm:pt modelId="{226757E0-F05B-4E66-89EC-D57B8BEAEFA0}" type="pres">
      <dgm:prSet presAssocID="{3B4E77A2-DC98-4627-A6D7-5CD0BA941786}" presName="rootComposite" presStyleCnt="0"/>
      <dgm:spPr/>
    </dgm:pt>
    <dgm:pt modelId="{D7244B0A-75BC-4772-B0C0-CF9419CE5AB6}" type="pres">
      <dgm:prSet presAssocID="{3B4E77A2-DC98-4627-A6D7-5CD0BA941786}" presName="rootText" presStyleLbl="node3" presStyleIdx="4" presStyleCnt="6">
        <dgm:presLayoutVars>
          <dgm:chPref val="3"/>
        </dgm:presLayoutVars>
      </dgm:prSet>
      <dgm:spPr/>
    </dgm:pt>
    <dgm:pt modelId="{AE16B505-CA02-465D-B0D0-359F2F88724F}" type="pres">
      <dgm:prSet presAssocID="{3B4E77A2-DC98-4627-A6D7-5CD0BA941786}" presName="rootConnector" presStyleLbl="node3" presStyleIdx="4" presStyleCnt="6"/>
      <dgm:spPr/>
    </dgm:pt>
    <dgm:pt modelId="{1A61C776-8502-4B1B-883E-BDC1C1CF959B}" type="pres">
      <dgm:prSet presAssocID="{3B4E77A2-DC98-4627-A6D7-5CD0BA941786}" presName="hierChild4" presStyleCnt="0"/>
      <dgm:spPr/>
    </dgm:pt>
    <dgm:pt modelId="{3A6C5D82-3385-4F9C-8989-CA58EF0B79DF}" type="pres">
      <dgm:prSet presAssocID="{3B4E77A2-DC98-4627-A6D7-5CD0BA941786}" presName="hierChild5" presStyleCnt="0"/>
      <dgm:spPr/>
    </dgm:pt>
    <dgm:pt modelId="{74C695D2-9560-45E2-8177-3D20998162E6}" type="pres">
      <dgm:prSet presAssocID="{B1B5397D-1334-46E7-9278-A35B9148F115}" presName="hierChild5" presStyleCnt="0"/>
      <dgm:spPr/>
    </dgm:pt>
    <dgm:pt modelId="{1DA0E1CB-7A60-4378-A244-29B8F956B02A}" type="pres">
      <dgm:prSet presAssocID="{7C87DB08-C6F3-4FF4-94EF-BCE7B18FB723}" presName="Name37" presStyleLbl="parChTrans1D2" presStyleIdx="5" presStyleCnt="6"/>
      <dgm:spPr/>
    </dgm:pt>
    <dgm:pt modelId="{A74782D2-40B5-42DF-91D2-1FA7AE14634F}" type="pres">
      <dgm:prSet presAssocID="{539E557E-25C2-400A-920B-14D4809A9FA0}" presName="hierRoot2" presStyleCnt="0">
        <dgm:presLayoutVars>
          <dgm:hierBranch val="init"/>
        </dgm:presLayoutVars>
      </dgm:prSet>
      <dgm:spPr/>
    </dgm:pt>
    <dgm:pt modelId="{43809D08-F1C2-4F27-A11B-B65A48799A89}" type="pres">
      <dgm:prSet presAssocID="{539E557E-25C2-400A-920B-14D4809A9FA0}" presName="rootComposite" presStyleCnt="0"/>
      <dgm:spPr/>
    </dgm:pt>
    <dgm:pt modelId="{6EA84574-1D05-47AC-A4C4-B57AA408E587}" type="pres">
      <dgm:prSet presAssocID="{539E557E-25C2-400A-920B-14D4809A9FA0}" presName="rootText" presStyleLbl="node2" presStyleIdx="5" presStyleCnt="6">
        <dgm:presLayoutVars>
          <dgm:chPref val="3"/>
        </dgm:presLayoutVars>
      </dgm:prSet>
      <dgm:spPr/>
    </dgm:pt>
    <dgm:pt modelId="{617A0EE4-878D-4509-B8B0-A6B566C3F09F}" type="pres">
      <dgm:prSet presAssocID="{539E557E-25C2-400A-920B-14D4809A9FA0}" presName="rootConnector" presStyleLbl="node2" presStyleIdx="5" presStyleCnt="6"/>
      <dgm:spPr/>
    </dgm:pt>
    <dgm:pt modelId="{1C4CFFD0-9EBF-407C-966D-1FD826A1F678}" type="pres">
      <dgm:prSet presAssocID="{539E557E-25C2-400A-920B-14D4809A9FA0}" presName="hierChild4" presStyleCnt="0"/>
      <dgm:spPr/>
    </dgm:pt>
    <dgm:pt modelId="{E9716D5A-B86E-4F07-890A-A790A2E18833}" type="pres">
      <dgm:prSet presAssocID="{0DEB6A27-7543-4DB5-AD2F-49883BA89686}" presName="Name37" presStyleLbl="parChTrans1D3" presStyleIdx="5" presStyleCnt="6"/>
      <dgm:spPr/>
    </dgm:pt>
    <dgm:pt modelId="{4C6F5086-5FDE-41AF-9A8C-DF14B7B78162}" type="pres">
      <dgm:prSet presAssocID="{C9511994-824F-4747-A023-CAA72A91F5AD}" presName="hierRoot2" presStyleCnt="0">
        <dgm:presLayoutVars>
          <dgm:hierBranch val="init"/>
        </dgm:presLayoutVars>
      </dgm:prSet>
      <dgm:spPr/>
    </dgm:pt>
    <dgm:pt modelId="{D24726F1-49A6-4484-B3C2-A107DEF9651F}" type="pres">
      <dgm:prSet presAssocID="{C9511994-824F-4747-A023-CAA72A91F5AD}" presName="rootComposite" presStyleCnt="0"/>
      <dgm:spPr/>
    </dgm:pt>
    <dgm:pt modelId="{D92B5675-157F-4453-9775-67C626DB731F}" type="pres">
      <dgm:prSet presAssocID="{C9511994-824F-4747-A023-CAA72A91F5AD}" presName="rootText" presStyleLbl="node3" presStyleIdx="5" presStyleCnt="6">
        <dgm:presLayoutVars>
          <dgm:chPref val="3"/>
        </dgm:presLayoutVars>
      </dgm:prSet>
      <dgm:spPr/>
    </dgm:pt>
    <dgm:pt modelId="{4BE50498-4D9E-47CA-81F5-4ECB3163C67E}" type="pres">
      <dgm:prSet presAssocID="{C9511994-824F-4747-A023-CAA72A91F5AD}" presName="rootConnector" presStyleLbl="node3" presStyleIdx="5" presStyleCnt="6"/>
      <dgm:spPr/>
    </dgm:pt>
    <dgm:pt modelId="{71B64147-F609-4564-AA34-F4B035DE91A4}" type="pres">
      <dgm:prSet presAssocID="{C9511994-824F-4747-A023-CAA72A91F5AD}" presName="hierChild4" presStyleCnt="0"/>
      <dgm:spPr/>
    </dgm:pt>
    <dgm:pt modelId="{3A759522-534C-4735-A17A-5F636CB5F34D}" type="pres">
      <dgm:prSet presAssocID="{C9511994-824F-4747-A023-CAA72A91F5AD}" presName="hierChild5" presStyleCnt="0"/>
      <dgm:spPr/>
    </dgm:pt>
    <dgm:pt modelId="{68E65B74-61C2-4715-8136-CAC6C65D9430}" type="pres">
      <dgm:prSet presAssocID="{539E557E-25C2-400A-920B-14D4809A9FA0}" presName="hierChild5" presStyleCnt="0"/>
      <dgm:spPr/>
    </dgm:pt>
    <dgm:pt modelId="{06E9BEA1-57E0-4939-BE58-B6406F531D04}" type="pres">
      <dgm:prSet presAssocID="{98D8B8C1-E048-4777-ABCF-8D4ECDB6EC0B}" presName="hierChild3" presStyleCnt="0"/>
      <dgm:spPr/>
    </dgm:pt>
  </dgm:ptLst>
  <dgm:cxnLst>
    <dgm:cxn modelId="{E2E88404-D079-4CD5-A45D-5B634132865C}" type="presOf" srcId="{78568B1A-A9FD-42A8-979B-468ED1FAAB91}" destId="{05E99284-8962-47C8-B0F5-5EB93602675B}" srcOrd="0" destOrd="0" presId="urn:microsoft.com/office/officeart/2005/8/layout/orgChart1"/>
    <dgm:cxn modelId="{A50F3707-5989-4476-BD17-82A6BBB7370B}" type="presOf" srcId="{6387A704-4A8F-4F52-A1ED-0880EA5DC345}" destId="{F73AB940-A1B1-4719-84B8-8D846E51D2FB}" srcOrd="0" destOrd="0" presId="urn:microsoft.com/office/officeart/2005/8/layout/orgChart1"/>
    <dgm:cxn modelId="{CF2D5607-3661-492B-80E7-E33FC42DF405}" type="presOf" srcId="{7996FA6B-C060-4CF0-B3D0-747AD417CCCE}" destId="{CE04AA9B-D7BA-48D0-BD06-2C56BE2358F7}" srcOrd="1" destOrd="0" presId="urn:microsoft.com/office/officeart/2005/8/layout/orgChart1"/>
    <dgm:cxn modelId="{CDA6C708-DB5F-4382-BFC0-32F54DDE8DAE}" type="presOf" srcId="{7FCB2922-3DB0-41D9-8C72-6A5669B09AC0}" destId="{CAD75E84-4F74-4F0D-9378-7D4DE1FF4762}" srcOrd="0" destOrd="0" presId="urn:microsoft.com/office/officeart/2005/8/layout/orgChart1"/>
    <dgm:cxn modelId="{91FC100C-2CE2-471A-AE2B-CDB16CCB99FD}" type="presOf" srcId="{4282209F-83DB-4F4F-B162-C1C4530A3680}" destId="{4280BFAF-1B60-472C-A525-68F63841D575}" srcOrd="0" destOrd="0" presId="urn:microsoft.com/office/officeart/2005/8/layout/orgChart1"/>
    <dgm:cxn modelId="{40AD480D-74BA-4158-8280-F3ABCF9F60A7}" type="presOf" srcId="{4EC4A9F3-3906-47B2-8F54-50D8D604FAB4}" destId="{134713E8-E775-4C4A-89F0-B207FE217268}" srcOrd="0" destOrd="0" presId="urn:microsoft.com/office/officeart/2005/8/layout/orgChart1"/>
    <dgm:cxn modelId="{F1F6330E-5F82-46B7-9E67-9849560941A7}" type="presOf" srcId="{A67FC1E2-D501-4FCC-846B-020CFB3751D3}" destId="{4AD4AF05-5885-481C-81FD-43629D484CC4}" srcOrd="0" destOrd="0" presId="urn:microsoft.com/office/officeart/2005/8/layout/orgChart1"/>
    <dgm:cxn modelId="{25426A0E-831C-41F8-88BC-058425B34F8A}" type="presOf" srcId="{E98EAAA3-0B04-4ADC-BA5E-2D5C96892EE8}" destId="{BBE3EFFD-0109-49C7-A4DB-D7D25A20C19D}" srcOrd="1" destOrd="0" presId="urn:microsoft.com/office/officeart/2005/8/layout/orgChart1"/>
    <dgm:cxn modelId="{B32E8B13-28DE-419C-BA18-A5677F936A7A}" type="presOf" srcId="{7FCB2922-3DB0-41D9-8C72-6A5669B09AC0}" destId="{66AEC7DF-6868-4316-A70C-77518B58EE19}" srcOrd="1" destOrd="0" presId="urn:microsoft.com/office/officeart/2005/8/layout/orgChart1"/>
    <dgm:cxn modelId="{1C36E316-74B8-4941-873D-C49B6B399002}" srcId="{DCA29AE5-53A0-41D4-AB4E-D739CEF01DCA}" destId="{98D8B8C1-E048-4777-ABCF-8D4ECDB6EC0B}" srcOrd="2" destOrd="0" parTransId="{C5EB9059-7311-4DD0-8F69-F4FBD143D936}" sibTransId="{76BD10FD-10DD-4641-92AB-088359160B24}"/>
    <dgm:cxn modelId="{6E608018-A533-4B04-B279-150E4827647B}" srcId="{DCA29AE5-53A0-41D4-AB4E-D739CEF01DCA}" destId="{5F510053-DA31-4BC2-BFB7-CDCDCE2B6CD8}" srcOrd="1" destOrd="0" parTransId="{3902CA73-B59D-4279-B5FB-608B7C41E2D3}" sibTransId="{1EC9F1BB-4DD3-4FAA-B34D-BA2CCFAE5115}"/>
    <dgm:cxn modelId="{17C4851A-E007-411C-8F8E-60E49190BB02}" srcId="{7FCB2922-3DB0-41D9-8C72-6A5669B09AC0}" destId="{E98EAAA3-0B04-4ADC-BA5E-2D5C96892EE8}" srcOrd="0" destOrd="0" parTransId="{98A36608-826A-42E1-B855-20B5B0EE4721}" sibTransId="{7D5D14B9-B23D-405F-8AF0-EA898271D0FA}"/>
    <dgm:cxn modelId="{A6945E1B-2DFB-4DBD-9A2E-638F76900A07}" srcId="{5F510053-DA31-4BC2-BFB7-CDCDCE2B6CD8}" destId="{1DCF7696-ECA5-47A2-AEE0-8B3C0A4933EF}" srcOrd="1" destOrd="0" parTransId="{A67FC1E2-D501-4FCC-846B-020CFB3751D3}" sibTransId="{6714D838-E80A-4820-A428-FEAF864977FB}"/>
    <dgm:cxn modelId="{89C3CF1B-C8B1-4551-8D30-A1162DFAFE84}" type="presOf" srcId="{305A1DDA-4FB7-4F12-9E30-3C70C241B1E6}" destId="{71AC28AB-4791-4890-AE8D-4009EB06533C}" srcOrd="0" destOrd="0" presId="urn:microsoft.com/office/officeart/2005/8/layout/orgChart1"/>
    <dgm:cxn modelId="{48C8AC27-E955-44DD-99C2-9611395AA248}" type="presOf" srcId="{B1B5397D-1334-46E7-9278-A35B9148F115}" destId="{49905FC5-A93B-42A2-933F-8B8E54EF5C1D}" srcOrd="0" destOrd="0" presId="urn:microsoft.com/office/officeart/2005/8/layout/orgChart1"/>
    <dgm:cxn modelId="{308B4028-F85F-4BDE-9ADC-FD198CEE3CAB}" type="presOf" srcId="{0DEB6A27-7543-4DB5-AD2F-49883BA89686}" destId="{E9716D5A-B86E-4F07-890A-A790A2E18833}" srcOrd="0" destOrd="0" presId="urn:microsoft.com/office/officeart/2005/8/layout/orgChart1"/>
    <dgm:cxn modelId="{8F22E52B-54CD-4EA9-8A26-451D56D20DA4}" type="presOf" srcId="{98D8B8C1-E048-4777-ABCF-8D4ECDB6EC0B}" destId="{E01F42E2-9AF5-41D3-96C5-EBA50F356E82}" srcOrd="0" destOrd="0" presId="urn:microsoft.com/office/officeart/2005/8/layout/orgChart1"/>
    <dgm:cxn modelId="{4F1F2E2C-CEEE-4ABC-8449-2104F22F0EB4}" type="presOf" srcId="{E28FF8AE-8BB4-4581-9471-291D52617D12}" destId="{BD416E77-3439-4F2F-8B04-1FAAB1925D57}" srcOrd="0" destOrd="0" presId="urn:microsoft.com/office/officeart/2005/8/layout/orgChart1"/>
    <dgm:cxn modelId="{39F52C2D-BA91-46F6-AF7C-8506E3741C22}" srcId="{98D8B8C1-E048-4777-ABCF-8D4ECDB6EC0B}" destId="{539E557E-25C2-400A-920B-14D4809A9FA0}" srcOrd="1" destOrd="0" parTransId="{7C87DB08-C6F3-4FF4-94EF-BCE7B18FB723}" sibTransId="{9402495F-9B2D-4780-8D04-23D29276A534}"/>
    <dgm:cxn modelId="{2099CA2F-9C41-4992-B384-431919F9758F}" srcId="{539E557E-25C2-400A-920B-14D4809A9FA0}" destId="{C9511994-824F-4747-A023-CAA72A91F5AD}" srcOrd="0" destOrd="0" parTransId="{0DEB6A27-7543-4DB5-AD2F-49883BA89686}" sibTransId="{1A789B83-6D20-4A9A-87A9-5B869215AC0D}"/>
    <dgm:cxn modelId="{A5C54231-4B6E-47FB-B801-4E3BB522741F}" type="presOf" srcId="{C9511994-824F-4747-A023-CAA72A91F5AD}" destId="{D92B5675-157F-4453-9775-67C626DB731F}" srcOrd="0" destOrd="0" presId="urn:microsoft.com/office/officeart/2005/8/layout/orgChart1"/>
    <dgm:cxn modelId="{5ECF5832-5E02-4531-B64B-7F7236AAD234}" type="presOf" srcId="{BB55F453-AC56-41FE-A90C-C93F891F449D}" destId="{9AE368EE-A654-42DD-AE79-17FE2CD80426}" srcOrd="1" destOrd="0" presId="urn:microsoft.com/office/officeart/2005/8/layout/orgChart1"/>
    <dgm:cxn modelId="{5AFA1062-45E7-4FE8-BD9F-47F5D76AB9B6}" type="presOf" srcId="{3B4E77A2-DC98-4627-A6D7-5CD0BA941786}" destId="{D7244B0A-75BC-4772-B0C0-CF9419CE5AB6}" srcOrd="0" destOrd="0" presId="urn:microsoft.com/office/officeart/2005/8/layout/orgChart1"/>
    <dgm:cxn modelId="{DD47FE66-4728-4D58-97BE-AF554B7AB0B4}" type="presOf" srcId="{5F510053-DA31-4BC2-BFB7-CDCDCE2B6CD8}" destId="{420609F0-5374-4E5A-984C-09CBA9E885E5}" srcOrd="1" destOrd="0" presId="urn:microsoft.com/office/officeart/2005/8/layout/orgChart1"/>
    <dgm:cxn modelId="{13E6F368-7C32-4D1C-BB7E-0F30BFB55096}" srcId="{B1B5397D-1334-46E7-9278-A35B9148F115}" destId="{3B4E77A2-DC98-4627-A6D7-5CD0BA941786}" srcOrd="0" destOrd="0" parTransId="{55203E93-762D-42E7-B8AB-FA7213302535}" sibTransId="{28359803-24DB-43D0-9CB1-B53C8EF48BB8}"/>
    <dgm:cxn modelId="{3AD8D84A-8158-457A-BAC7-204947744D69}" srcId="{17FCBE38-19AC-4C91-9662-9E85F0C7C337}" destId="{7996FA6B-C060-4CF0-B3D0-747AD417CCCE}" srcOrd="1" destOrd="0" parTransId="{E990DAF3-A82B-4718-BB23-3A824B8E145A}" sibTransId="{15D5A0FF-AB5A-4811-8EFC-FEF4ED607628}"/>
    <dgm:cxn modelId="{F79FB86D-214D-402D-A1DF-B74435A70D04}" type="presOf" srcId="{1DCF7696-ECA5-47A2-AEE0-8B3C0A4933EF}" destId="{2DF14116-C7A5-4618-A790-CFDC69C59529}" srcOrd="0" destOrd="0" presId="urn:microsoft.com/office/officeart/2005/8/layout/orgChart1"/>
    <dgm:cxn modelId="{FA0EF66D-830D-4D17-A73F-DCECCD0756A7}" type="presOf" srcId="{B1B5397D-1334-46E7-9278-A35B9148F115}" destId="{DF0D5E39-CDFE-4CD2-99C5-85C9C33CD10D}" srcOrd="1" destOrd="0" presId="urn:microsoft.com/office/officeart/2005/8/layout/orgChart1"/>
    <dgm:cxn modelId="{8EC3766E-BB6E-4560-92D8-76BE65AEB24C}" type="presOf" srcId="{49BE4A81-CEC8-4385-ABF2-EC77AB3FCAF4}" destId="{7BB547B2-1628-42AF-B103-316CA654E2CE}" srcOrd="1" destOrd="0" presId="urn:microsoft.com/office/officeart/2005/8/layout/orgChart1"/>
    <dgm:cxn modelId="{D5885974-7244-44FC-B4B4-FC9D568D90F6}" type="presOf" srcId="{1DCF7696-ECA5-47A2-AEE0-8B3C0A4933EF}" destId="{2397032A-F2CA-4F43-913A-2C6555D5625C}" srcOrd="1" destOrd="0" presId="urn:microsoft.com/office/officeart/2005/8/layout/orgChart1"/>
    <dgm:cxn modelId="{4D727277-DBDE-4DF3-96E7-5D58E0AE56FD}" type="presOf" srcId="{E990DAF3-A82B-4718-BB23-3A824B8E145A}" destId="{43764392-A07A-4BE8-8EDE-3B8A02E5468B}" srcOrd="0" destOrd="0" presId="urn:microsoft.com/office/officeart/2005/8/layout/orgChart1"/>
    <dgm:cxn modelId="{47263F59-E3AF-44F5-A202-03DD0DDED3F6}" srcId="{7996FA6B-C060-4CF0-B3D0-747AD417CCCE}" destId="{BB55F453-AC56-41FE-A90C-C93F891F449D}" srcOrd="0" destOrd="0" parTransId="{4EC4A9F3-3906-47B2-8F54-50D8D604FAB4}" sibTransId="{79D533D0-C62F-45DD-9255-CA37BEF5CC45}"/>
    <dgm:cxn modelId="{FE9C4B79-C7A2-4125-8647-08841F84FB5E}" srcId="{5F510053-DA31-4BC2-BFB7-CDCDCE2B6CD8}" destId="{7FCB2922-3DB0-41D9-8C72-6A5669B09AC0}" srcOrd="0" destOrd="0" parTransId="{C0B73170-8F78-416F-8064-D23FC301BF6D}" sibTransId="{52BBB8F5-1645-4AC3-B84C-9D7F6E5DBF61}"/>
    <dgm:cxn modelId="{EC60397B-A322-4AF8-BA58-1D68421F1BA8}" srcId="{78568B1A-A9FD-42A8-979B-468ED1FAAB91}" destId="{49BE4A81-CEC8-4385-ABF2-EC77AB3FCAF4}" srcOrd="0" destOrd="0" parTransId="{305A1DDA-4FB7-4F12-9E30-3C70C241B1E6}" sibTransId="{B0489BA5-1FD7-4F94-858A-CF0E0223D005}"/>
    <dgm:cxn modelId="{0441DD7E-BAC6-449E-BC8A-7D3F7AE39EE1}" type="presOf" srcId="{78568B1A-A9FD-42A8-979B-468ED1FAAB91}" destId="{972F41BF-61E5-46CD-98C4-7BBA3DF12A23}" srcOrd="1" destOrd="0" presId="urn:microsoft.com/office/officeart/2005/8/layout/orgChart1"/>
    <dgm:cxn modelId="{5095FD86-0D62-43A9-955E-52868A6FAE3C}" type="presOf" srcId="{49BE4A81-CEC8-4385-ABF2-EC77AB3FCAF4}" destId="{15D99DF4-10DC-4899-B96D-AC8F8141F5CB}" srcOrd="0" destOrd="0" presId="urn:microsoft.com/office/officeart/2005/8/layout/orgChart1"/>
    <dgm:cxn modelId="{DFF4658C-7C41-409A-9667-9AECB46F3074}" type="presOf" srcId="{C0B73170-8F78-416F-8064-D23FC301BF6D}" destId="{01528F54-1534-42EC-BA06-78EBFFEB3C54}" srcOrd="0" destOrd="0" presId="urn:microsoft.com/office/officeart/2005/8/layout/orgChart1"/>
    <dgm:cxn modelId="{392A5194-16E7-46B2-ABF8-48C32878B459}" type="presOf" srcId="{7C87DB08-C6F3-4FF4-94EF-BCE7B18FB723}" destId="{1DA0E1CB-7A60-4378-A244-29B8F956B02A}" srcOrd="0" destOrd="0" presId="urn:microsoft.com/office/officeart/2005/8/layout/orgChart1"/>
    <dgm:cxn modelId="{B6CB0699-DC53-405B-BABF-561685B2B26A}" type="presOf" srcId="{5F510053-DA31-4BC2-BFB7-CDCDCE2B6CD8}" destId="{6100C39D-D1DF-4F86-8334-62AC42BD9A27}" srcOrd="0" destOrd="0" presId="urn:microsoft.com/office/officeart/2005/8/layout/orgChart1"/>
    <dgm:cxn modelId="{66F7429B-F493-43E0-8E7F-94E86332B7CB}" type="presOf" srcId="{C9511994-824F-4747-A023-CAA72A91F5AD}" destId="{4BE50498-4D9E-47CA-81F5-4ECB3163C67E}" srcOrd="1" destOrd="0" presId="urn:microsoft.com/office/officeart/2005/8/layout/orgChart1"/>
    <dgm:cxn modelId="{642A369C-486F-43C9-A283-77DA1909A098}" type="presOf" srcId="{7996FA6B-C060-4CF0-B3D0-747AD417CCCE}" destId="{3C66CBF1-538F-4A39-A421-137E5DE25B85}" srcOrd="0" destOrd="0" presId="urn:microsoft.com/office/officeart/2005/8/layout/orgChart1"/>
    <dgm:cxn modelId="{A6FFB4A0-0F4E-4EAD-89A8-88ECE9CF11CF}" type="presOf" srcId="{4282209F-83DB-4F4F-B162-C1C4530A3680}" destId="{84504DFE-735D-4C85-B01C-11A37F9720AC}" srcOrd="1" destOrd="0" presId="urn:microsoft.com/office/officeart/2005/8/layout/orgChart1"/>
    <dgm:cxn modelId="{47E65EA7-B61C-439F-9FAE-8BB5B9DA0E3E}" type="presOf" srcId="{17FCBE38-19AC-4C91-9662-9E85F0C7C337}" destId="{0D2BFE92-4346-458E-9194-FB90F68B6D64}" srcOrd="0" destOrd="0" presId="urn:microsoft.com/office/officeart/2005/8/layout/orgChart1"/>
    <dgm:cxn modelId="{54559DA8-E6CC-48D1-843C-06C5189B2D6F}" type="presOf" srcId="{539E557E-25C2-400A-920B-14D4809A9FA0}" destId="{6EA84574-1D05-47AC-A4C4-B57AA408E587}" srcOrd="0" destOrd="0" presId="urn:microsoft.com/office/officeart/2005/8/layout/orgChart1"/>
    <dgm:cxn modelId="{4C9A35B6-EDAD-46FE-A328-A30B8ED633D2}" srcId="{1DCF7696-ECA5-47A2-AEE0-8B3C0A4933EF}" destId="{4282209F-83DB-4F4F-B162-C1C4530A3680}" srcOrd="0" destOrd="0" parTransId="{E28FF8AE-8BB4-4581-9471-291D52617D12}" sibTransId="{00C895B7-54B4-4844-992F-67376C515E69}"/>
    <dgm:cxn modelId="{57D2D0BE-9D77-418D-BF95-DD2EAE80A1FA}" type="presOf" srcId="{98A36608-826A-42E1-B855-20B5B0EE4721}" destId="{F6C74CC5-0CD3-41F9-9FCF-B79D01BE1EE2}" srcOrd="0" destOrd="0" presId="urn:microsoft.com/office/officeart/2005/8/layout/orgChart1"/>
    <dgm:cxn modelId="{06A14FC1-CB17-4398-9A21-469A744FFC16}" srcId="{17FCBE38-19AC-4C91-9662-9E85F0C7C337}" destId="{78568B1A-A9FD-42A8-979B-468ED1FAAB91}" srcOrd="0" destOrd="0" parTransId="{6387A704-4A8F-4F52-A1ED-0880EA5DC345}" sibTransId="{5093E375-1843-4CC5-8623-3B7C5CFA4AB1}"/>
    <dgm:cxn modelId="{3867BCC5-3FA5-4905-A49D-FC6986C19BAA}" type="presOf" srcId="{E98EAAA3-0B04-4ADC-BA5E-2D5C96892EE8}" destId="{8AF058F7-29AB-49A1-ACAB-A11AF0BB5E2A}" srcOrd="0" destOrd="0" presId="urn:microsoft.com/office/officeart/2005/8/layout/orgChart1"/>
    <dgm:cxn modelId="{8FFBEBD3-B3B6-441F-A509-BAE55898F3ED}" type="presOf" srcId="{55203E93-762D-42E7-B8AB-FA7213302535}" destId="{BFBF6114-397F-49B3-BC75-810B32CED1CC}" srcOrd="0" destOrd="0" presId="urn:microsoft.com/office/officeart/2005/8/layout/orgChart1"/>
    <dgm:cxn modelId="{060CCED8-C06D-4156-8CB1-0DA640115D21}" type="presOf" srcId="{3B4E77A2-DC98-4627-A6D7-5CD0BA941786}" destId="{AE16B505-CA02-465D-B0D0-359F2F88724F}" srcOrd="1" destOrd="0" presId="urn:microsoft.com/office/officeart/2005/8/layout/orgChart1"/>
    <dgm:cxn modelId="{2B65EADB-04AE-4EAC-8555-5D7DADC6CCE2}" type="presOf" srcId="{DCA29AE5-53A0-41D4-AB4E-D739CEF01DCA}" destId="{38B667F0-592A-4326-8B17-2B9B3587795D}" srcOrd="0" destOrd="0" presId="urn:microsoft.com/office/officeart/2005/8/layout/orgChart1"/>
    <dgm:cxn modelId="{259924E0-8B4F-4253-86B3-C765C0661160}" type="presOf" srcId="{A60AE9CF-3738-4DAD-884B-A308BAE399BE}" destId="{564F8E6F-955E-4016-8B36-4D8A63F89FEE}" srcOrd="0" destOrd="0" presId="urn:microsoft.com/office/officeart/2005/8/layout/orgChart1"/>
    <dgm:cxn modelId="{9F71D3E3-AA03-46AB-91B3-2C95BA32DDBE}" type="presOf" srcId="{17FCBE38-19AC-4C91-9662-9E85F0C7C337}" destId="{3D5B9E92-AC85-4B32-B2F4-2E024E4E8BE3}" srcOrd="1" destOrd="0" presId="urn:microsoft.com/office/officeart/2005/8/layout/orgChart1"/>
    <dgm:cxn modelId="{B69629F0-1B8A-4276-9A8A-72729E4A53FF}" srcId="{98D8B8C1-E048-4777-ABCF-8D4ECDB6EC0B}" destId="{B1B5397D-1334-46E7-9278-A35B9148F115}" srcOrd="0" destOrd="0" parTransId="{A60AE9CF-3738-4DAD-884B-A308BAE399BE}" sibTransId="{FE1FFD15-C63D-4F92-A8DC-59C153FB94ED}"/>
    <dgm:cxn modelId="{3212CDF4-FE8B-4B67-BB01-A436C3E4FFE9}" srcId="{DCA29AE5-53A0-41D4-AB4E-D739CEF01DCA}" destId="{17FCBE38-19AC-4C91-9662-9E85F0C7C337}" srcOrd="0" destOrd="0" parTransId="{274C5516-DF14-47E8-80C2-F9D3F8DA23A6}" sibTransId="{B1B8A5F0-0917-46B4-AA52-2E9AF530DF27}"/>
    <dgm:cxn modelId="{7340E3F5-540F-4C15-B563-921265D853CC}" type="presOf" srcId="{98D8B8C1-E048-4777-ABCF-8D4ECDB6EC0B}" destId="{ED081462-A429-4E34-9DE1-BB51480BF854}" srcOrd="1" destOrd="0" presId="urn:microsoft.com/office/officeart/2005/8/layout/orgChart1"/>
    <dgm:cxn modelId="{A4AA31FB-B6CD-42F9-ADEE-E39150CB6019}" type="presOf" srcId="{539E557E-25C2-400A-920B-14D4809A9FA0}" destId="{617A0EE4-878D-4509-B8B0-A6B566C3F09F}" srcOrd="1" destOrd="0" presId="urn:microsoft.com/office/officeart/2005/8/layout/orgChart1"/>
    <dgm:cxn modelId="{8B976BFE-8ADA-4A05-ADAC-5074472BC2E5}" type="presOf" srcId="{BB55F453-AC56-41FE-A90C-C93F891F449D}" destId="{F553B671-6E2B-4168-BBCF-496FA9886446}" srcOrd="0" destOrd="0" presId="urn:microsoft.com/office/officeart/2005/8/layout/orgChart1"/>
    <dgm:cxn modelId="{9B7D36AA-DDD8-4D26-B0EB-B12F87D9BFA6}" type="presParOf" srcId="{38B667F0-592A-4326-8B17-2B9B3587795D}" destId="{C9F2BCAF-0EDF-48F2-8131-9E718BBC8041}" srcOrd="0" destOrd="0" presId="urn:microsoft.com/office/officeart/2005/8/layout/orgChart1"/>
    <dgm:cxn modelId="{AF4689F3-AB9B-4A75-9E25-83A1D78378C9}" type="presParOf" srcId="{C9F2BCAF-0EDF-48F2-8131-9E718BBC8041}" destId="{5C52C525-1BA3-4E3C-A4D2-4AE8C7EA53E8}" srcOrd="0" destOrd="0" presId="urn:microsoft.com/office/officeart/2005/8/layout/orgChart1"/>
    <dgm:cxn modelId="{EDD0DF9D-8CA4-4672-BA29-DC41177AD7D0}" type="presParOf" srcId="{5C52C525-1BA3-4E3C-A4D2-4AE8C7EA53E8}" destId="{0D2BFE92-4346-458E-9194-FB90F68B6D64}" srcOrd="0" destOrd="0" presId="urn:microsoft.com/office/officeart/2005/8/layout/orgChart1"/>
    <dgm:cxn modelId="{8B3CDEDD-ED91-4DD1-9184-7935BACF6290}" type="presParOf" srcId="{5C52C525-1BA3-4E3C-A4D2-4AE8C7EA53E8}" destId="{3D5B9E92-AC85-4B32-B2F4-2E024E4E8BE3}" srcOrd="1" destOrd="0" presId="urn:microsoft.com/office/officeart/2005/8/layout/orgChart1"/>
    <dgm:cxn modelId="{7ECBC003-5972-4F21-B2B3-C64162ADE835}" type="presParOf" srcId="{C9F2BCAF-0EDF-48F2-8131-9E718BBC8041}" destId="{80C94782-A5C8-413C-9B0C-E3ED2652A0CB}" srcOrd="1" destOrd="0" presId="urn:microsoft.com/office/officeart/2005/8/layout/orgChart1"/>
    <dgm:cxn modelId="{6603F077-50F9-49FA-8054-45A05D7A32E1}" type="presParOf" srcId="{80C94782-A5C8-413C-9B0C-E3ED2652A0CB}" destId="{F73AB940-A1B1-4719-84B8-8D846E51D2FB}" srcOrd="0" destOrd="0" presId="urn:microsoft.com/office/officeart/2005/8/layout/orgChart1"/>
    <dgm:cxn modelId="{A62DC8B9-D162-4BB3-B6E9-05C75AE130B5}" type="presParOf" srcId="{80C94782-A5C8-413C-9B0C-E3ED2652A0CB}" destId="{DEEF3D22-FD05-44FB-8101-CA7557483341}" srcOrd="1" destOrd="0" presId="urn:microsoft.com/office/officeart/2005/8/layout/orgChart1"/>
    <dgm:cxn modelId="{20E94E95-E4AA-4441-8C45-596B9142CAAA}" type="presParOf" srcId="{DEEF3D22-FD05-44FB-8101-CA7557483341}" destId="{DF887046-C668-4479-95C8-51ABCE946A35}" srcOrd="0" destOrd="0" presId="urn:microsoft.com/office/officeart/2005/8/layout/orgChart1"/>
    <dgm:cxn modelId="{35A6C07E-33E9-4107-B651-9538F829150E}" type="presParOf" srcId="{DF887046-C668-4479-95C8-51ABCE946A35}" destId="{05E99284-8962-47C8-B0F5-5EB93602675B}" srcOrd="0" destOrd="0" presId="urn:microsoft.com/office/officeart/2005/8/layout/orgChart1"/>
    <dgm:cxn modelId="{0079E2ED-0D86-40F5-9729-BB42917B83EE}" type="presParOf" srcId="{DF887046-C668-4479-95C8-51ABCE946A35}" destId="{972F41BF-61E5-46CD-98C4-7BBA3DF12A23}" srcOrd="1" destOrd="0" presId="urn:microsoft.com/office/officeart/2005/8/layout/orgChart1"/>
    <dgm:cxn modelId="{7DDF4EED-A8D6-4BBD-BD46-9D695955FC6C}" type="presParOf" srcId="{DEEF3D22-FD05-44FB-8101-CA7557483341}" destId="{60305D01-21F4-42EC-845B-EA450E29EDF7}" srcOrd="1" destOrd="0" presId="urn:microsoft.com/office/officeart/2005/8/layout/orgChart1"/>
    <dgm:cxn modelId="{0191EA8A-2DF1-449E-B6F9-27F659743202}" type="presParOf" srcId="{60305D01-21F4-42EC-845B-EA450E29EDF7}" destId="{71AC28AB-4791-4890-AE8D-4009EB06533C}" srcOrd="0" destOrd="0" presId="urn:microsoft.com/office/officeart/2005/8/layout/orgChart1"/>
    <dgm:cxn modelId="{ADBAAE36-0297-4E02-BA2C-2C0C399D216B}" type="presParOf" srcId="{60305D01-21F4-42EC-845B-EA450E29EDF7}" destId="{4768B75A-790D-441C-A8A3-849E12FCD942}" srcOrd="1" destOrd="0" presId="urn:microsoft.com/office/officeart/2005/8/layout/orgChart1"/>
    <dgm:cxn modelId="{6DA4511F-60C6-498B-807E-A70F1F8470A3}" type="presParOf" srcId="{4768B75A-790D-441C-A8A3-849E12FCD942}" destId="{A8F11336-3F9B-4DE5-883C-5EFAD363B34C}" srcOrd="0" destOrd="0" presId="urn:microsoft.com/office/officeart/2005/8/layout/orgChart1"/>
    <dgm:cxn modelId="{32D93EDE-94BF-4CD6-9D2F-6BBECAE62AD5}" type="presParOf" srcId="{A8F11336-3F9B-4DE5-883C-5EFAD363B34C}" destId="{15D99DF4-10DC-4899-B96D-AC8F8141F5CB}" srcOrd="0" destOrd="0" presId="urn:microsoft.com/office/officeart/2005/8/layout/orgChart1"/>
    <dgm:cxn modelId="{3C1DCCFE-4459-47FD-9E01-27BAED3689D0}" type="presParOf" srcId="{A8F11336-3F9B-4DE5-883C-5EFAD363B34C}" destId="{7BB547B2-1628-42AF-B103-316CA654E2CE}" srcOrd="1" destOrd="0" presId="urn:microsoft.com/office/officeart/2005/8/layout/orgChart1"/>
    <dgm:cxn modelId="{29D27583-69BD-47AC-9C59-2336D6581F5D}" type="presParOf" srcId="{4768B75A-790D-441C-A8A3-849E12FCD942}" destId="{B2C00894-FECB-41D5-88A4-87868B819D27}" srcOrd="1" destOrd="0" presId="urn:microsoft.com/office/officeart/2005/8/layout/orgChart1"/>
    <dgm:cxn modelId="{A7AC0533-596A-4589-811F-713FC3FBFEC3}" type="presParOf" srcId="{4768B75A-790D-441C-A8A3-849E12FCD942}" destId="{599333EB-D770-4378-AAB9-A2A5F9E1B5AC}" srcOrd="2" destOrd="0" presId="urn:microsoft.com/office/officeart/2005/8/layout/orgChart1"/>
    <dgm:cxn modelId="{EED8988D-4DE8-4E25-BF1B-89EB72BB693F}" type="presParOf" srcId="{DEEF3D22-FD05-44FB-8101-CA7557483341}" destId="{71C946FA-44B2-421E-BB73-E55B754593D9}" srcOrd="2" destOrd="0" presId="urn:microsoft.com/office/officeart/2005/8/layout/orgChart1"/>
    <dgm:cxn modelId="{AAEE8D42-2E85-4626-893A-EA3CC00B27E9}" type="presParOf" srcId="{80C94782-A5C8-413C-9B0C-E3ED2652A0CB}" destId="{43764392-A07A-4BE8-8EDE-3B8A02E5468B}" srcOrd="2" destOrd="0" presId="urn:microsoft.com/office/officeart/2005/8/layout/orgChart1"/>
    <dgm:cxn modelId="{8EBAA539-2D7C-4016-B73B-9FBAB3D1DA1F}" type="presParOf" srcId="{80C94782-A5C8-413C-9B0C-E3ED2652A0CB}" destId="{BCE0F1BC-A750-4B1B-A3D8-662ECBF46653}" srcOrd="3" destOrd="0" presId="urn:microsoft.com/office/officeart/2005/8/layout/orgChart1"/>
    <dgm:cxn modelId="{F3ACD229-C646-4FB9-8D39-2586A1503DA8}" type="presParOf" srcId="{BCE0F1BC-A750-4B1B-A3D8-662ECBF46653}" destId="{079019E5-3B5B-4BC7-9E03-B2B7B775AD26}" srcOrd="0" destOrd="0" presId="urn:microsoft.com/office/officeart/2005/8/layout/orgChart1"/>
    <dgm:cxn modelId="{635D4EC9-E869-41AA-9F54-D135B7039211}" type="presParOf" srcId="{079019E5-3B5B-4BC7-9E03-B2B7B775AD26}" destId="{3C66CBF1-538F-4A39-A421-137E5DE25B85}" srcOrd="0" destOrd="0" presId="urn:microsoft.com/office/officeart/2005/8/layout/orgChart1"/>
    <dgm:cxn modelId="{CDEB01BE-E62C-4C72-B14E-FE409D20A106}" type="presParOf" srcId="{079019E5-3B5B-4BC7-9E03-B2B7B775AD26}" destId="{CE04AA9B-D7BA-48D0-BD06-2C56BE2358F7}" srcOrd="1" destOrd="0" presId="urn:microsoft.com/office/officeart/2005/8/layout/orgChart1"/>
    <dgm:cxn modelId="{62598B3D-19A3-483B-BB61-D8DA285F9EB4}" type="presParOf" srcId="{BCE0F1BC-A750-4B1B-A3D8-662ECBF46653}" destId="{7ABA5019-D70A-4C0F-9CC8-CEEFE6288727}" srcOrd="1" destOrd="0" presId="urn:microsoft.com/office/officeart/2005/8/layout/orgChart1"/>
    <dgm:cxn modelId="{1CD47B30-21CF-480E-A182-39176592A81D}" type="presParOf" srcId="{7ABA5019-D70A-4C0F-9CC8-CEEFE6288727}" destId="{134713E8-E775-4C4A-89F0-B207FE217268}" srcOrd="0" destOrd="0" presId="urn:microsoft.com/office/officeart/2005/8/layout/orgChart1"/>
    <dgm:cxn modelId="{D9CD1A65-9649-4F60-9D22-9F952D5D899E}" type="presParOf" srcId="{7ABA5019-D70A-4C0F-9CC8-CEEFE6288727}" destId="{CDEF06D9-DC4A-43ED-BA82-B2E2230D319C}" srcOrd="1" destOrd="0" presId="urn:microsoft.com/office/officeart/2005/8/layout/orgChart1"/>
    <dgm:cxn modelId="{6FC3D29F-6965-4D32-B7D8-26409D7E9FA8}" type="presParOf" srcId="{CDEF06D9-DC4A-43ED-BA82-B2E2230D319C}" destId="{6EF7B8A3-975A-4C0D-A775-1FBAC848C8E2}" srcOrd="0" destOrd="0" presId="urn:microsoft.com/office/officeart/2005/8/layout/orgChart1"/>
    <dgm:cxn modelId="{E4466D21-E614-4821-8FB2-E5E015C82FD9}" type="presParOf" srcId="{6EF7B8A3-975A-4C0D-A775-1FBAC848C8E2}" destId="{F553B671-6E2B-4168-BBCF-496FA9886446}" srcOrd="0" destOrd="0" presId="urn:microsoft.com/office/officeart/2005/8/layout/orgChart1"/>
    <dgm:cxn modelId="{F8B7F40E-2086-482B-800F-2B14AD2BBC85}" type="presParOf" srcId="{6EF7B8A3-975A-4C0D-A775-1FBAC848C8E2}" destId="{9AE368EE-A654-42DD-AE79-17FE2CD80426}" srcOrd="1" destOrd="0" presId="urn:microsoft.com/office/officeart/2005/8/layout/orgChart1"/>
    <dgm:cxn modelId="{B237CD3E-314E-4DC1-BC69-E8AD925C3AA5}" type="presParOf" srcId="{CDEF06D9-DC4A-43ED-BA82-B2E2230D319C}" destId="{393BBF24-4320-4C38-9A62-8FB8DBC7EA2F}" srcOrd="1" destOrd="0" presId="urn:microsoft.com/office/officeart/2005/8/layout/orgChart1"/>
    <dgm:cxn modelId="{72E2BEED-4877-43A9-B3EB-7E5FFE846392}" type="presParOf" srcId="{CDEF06D9-DC4A-43ED-BA82-B2E2230D319C}" destId="{EE476A76-CB7E-460B-97AE-C8FDF4132E07}" srcOrd="2" destOrd="0" presId="urn:microsoft.com/office/officeart/2005/8/layout/orgChart1"/>
    <dgm:cxn modelId="{724C45EB-71B8-44E0-8DA4-864D8813D8DE}" type="presParOf" srcId="{BCE0F1BC-A750-4B1B-A3D8-662ECBF46653}" destId="{7AD54AA5-293C-4FE9-9CA5-B0BBC392B341}" srcOrd="2" destOrd="0" presId="urn:microsoft.com/office/officeart/2005/8/layout/orgChart1"/>
    <dgm:cxn modelId="{2C83ED53-EEB9-45BB-986C-7C1D20A4E3B1}" type="presParOf" srcId="{C9F2BCAF-0EDF-48F2-8131-9E718BBC8041}" destId="{529CCF01-5D24-4791-AF9C-1D749829ACFA}" srcOrd="2" destOrd="0" presId="urn:microsoft.com/office/officeart/2005/8/layout/orgChart1"/>
    <dgm:cxn modelId="{E2911CA5-0E44-469D-A9EC-A1F619347678}" type="presParOf" srcId="{38B667F0-592A-4326-8B17-2B9B3587795D}" destId="{A2882E30-89B9-4B92-AC1C-B65EA018C406}" srcOrd="1" destOrd="0" presId="urn:microsoft.com/office/officeart/2005/8/layout/orgChart1"/>
    <dgm:cxn modelId="{C6FE5829-ACCC-4F53-9876-33859F3846E7}" type="presParOf" srcId="{A2882E30-89B9-4B92-AC1C-B65EA018C406}" destId="{6F98F388-5781-45B3-B35A-550971CCEA6C}" srcOrd="0" destOrd="0" presId="urn:microsoft.com/office/officeart/2005/8/layout/orgChart1"/>
    <dgm:cxn modelId="{E5D77D55-5880-4193-A434-5737B9D9C818}" type="presParOf" srcId="{6F98F388-5781-45B3-B35A-550971CCEA6C}" destId="{6100C39D-D1DF-4F86-8334-62AC42BD9A27}" srcOrd="0" destOrd="0" presId="urn:microsoft.com/office/officeart/2005/8/layout/orgChart1"/>
    <dgm:cxn modelId="{EF8DFF04-D37E-402C-B576-BD8CEC2ED2F7}" type="presParOf" srcId="{6F98F388-5781-45B3-B35A-550971CCEA6C}" destId="{420609F0-5374-4E5A-984C-09CBA9E885E5}" srcOrd="1" destOrd="0" presId="urn:microsoft.com/office/officeart/2005/8/layout/orgChart1"/>
    <dgm:cxn modelId="{58C87E29-CF70-4ABE-9066-3A8C953C690E}" type="presParOf" srcId="{A2882E30-89B9-4B92-AC1C-B65EA018C406}" destId="{F4F0428D-EB67-4BFA-98CC-7CCF377AF61E}" srcOrd="1" destOrd="0" presId="urn:microsoft.com/office/officeart/2005/8/layout/orgChart1"/>
    <dgm:cxn modelId="{33C26E18-12E8-413D-9FE7-FAC49C4C550F}" type="presParOf" srcId="{F4F0428D-EB67-4BFA-98CC-7CCF377AF61E}" destId="{01528F54-1534-42EC-BA06-78EBFFEB3C54}" srcOrd="0" destOrd="0" presId="urn:microsoft.com/office/officeart/2005/8/layout/orgChart1"/>
    <dgm:cxn modelId="{1D46918D-0176-4DB9-B03F-323098EB756E}" type="presParOf" srcId="{F4F0428D-EB67-4BFA-98CC-7CCF377AF61E}" destId="{63DA1D24-A4E9-403A-894B-1BFEF5F52164}" srcOrd="1" destOrd="0" presId="urn:microsoft.com/office/officeart/2005/8/layout/orgChart1"/>
    <dgm:cxn modelId="{7CFFC150-18B2-4214-958F-F523584FE9F0}" type="presParOf" srcId="{63DA1D24-A4E9-403A-894B-1BFEF5F52164}" destId="{80F0DBBE-CE39-483B-81C1-B2D5299646CC}" srcOrd="0" destOrd="0" presId="urn:microsoft.com/office/officeart/2005/8/layout/orgChart1"/>
    <dgm:cxn modelId="{15F5D889-7FBB-46FB-8214-BCC7F656BA0F}" type="presParOf" srcId="{80F0DBBE-CE39-483B-81C1-B2D5299646CC}" destId="{CAD75E84-4F74-4F0D-9378-7D4DE1FF4762}" srcOrd="0" destOrd="0" presId="urn:microsoft.com/office/officeart/2005/8/layout/orgChart1"/>
    <dgm:cxn modelId="{C931D76F-438B-4615-8685-AC05B8F1C38D}" type="presParOf" srcId="{80F0DBBE-CE39-483B-81C1-B2D5299646CC}" destId="{66AEC7DF-6868-4316-A70C-77518B58EE19}" srcOrd="1" destOrd="0" presId="urn:microsoft.com/office/officeart/2005/8/layout/orgChart1"/>
    <dgm:cxn modelId="{05439696-2DB7-4747-9F06-4CE4794D1CC5}" type="presParOf" srcId="{63DA1D24-A4E9-403A-894B-1BFEF5F52164}" destId="{8BFE4BC3-1A3D-484E-8163-C6CB13FA9090}" srcOrd="1" destOrd="0" presId="urn:microsoft.com/office/officeart/2005/8/layout/orgChart1"/>
    <dgm:cxn modelId="{49F938B1-A000-4DDB-BE72-CBBFEB259A6C}" type="presParOf" srcId="{8BFE4BC3-1A3D-484E-8163-C6CB13FA9090}" destId="{F6C74CC5-0CD3-41F9-9FCF-B79D01BE1EE2}" srcOrd="0" destOrd="0" presId="urn:microsoft.com/office/officeart/2005/8/layout/orgChart1"/>
    <dgm:cxn modelId="{C27367DC-6359-4E4B-8100-1BFF48A7609F}" type="presParOf" srcId="{8BFE4BC3-1A3D-484E-8163-C6CB13FA9090}" destId="{1F5A1DC8-48BB-4FB0-8F0C-52FC56080D01}" srcOrd="1" destOrd="0" presId="urn:microsoft.com/office/officeart/2005/8/layout/orgChart1"/>
    <dgm:cxn modelId="{A571353C-ACFA-4AB4-A6C5-A637FA781E9E}" type="presParOf" srcId="{1F5A1DC8-48BB-4FB0-8F0C-52FC56080D01}" destId="{61E4E7DA-4A9A-45D0-85CB-AB2D567F6FDD}" srcOrd="0" destOrd="0" presId="urn:microsoft.com/office/officeart/2005/8/layout/orgChart1"/>
    <dgm:cxn modelId="{062DC174-2B15-422D-848E-997C04972563}" type="presParOf" srcId="{61E4E7DA-4A9A-45D0-85CB-AB2D567F6FDD}" destId="{8AF058F7-29AB-49A1-ACAB-A11AF0BB5E2A}" srcOrd="0" destOrd="0" presId="urn:microsoft.com/office/officeart/2005/8/layout/orgChart1"/>
    <dgm:cxn modelId="{92E3FF6D-0064-41C2-B86B-FDF089B34E9E}" type="presParOf" srcId="{61E4E7DA-4A9A-45D0-85CB-AB2D567F6FDD}" destId="{BBE3EFFD-0109-49C7-A4DB-D7D25A20C19D}" srcOrd="1" destOrd="0" presId="urn:microsoft.com/office/officeart/2005/8/layout/orgChart1"/>
    <dgm:cxn modelId="{E239F0A4-1DAA-4797-8548-8B53FC659E7D}" type="presParOf" srcId="{1F5A1DC8-48BB-4FB0-8F0C-52FC56080D01}" destId="{53E59CF8-AF31-4600-B19C-02E5A9C1E48B}" srcOrd="1" destOrd="0" presId="urn:microsoft.com/office/officeart/2005/8/layout/orgChart1"/>
    <dgm:cxn modelId="{A87474C0-F026-4639-B576-747FB72FCC52}" type="presParOf" srcId="{1F5A1DC8-48BB-4FB0-8F0C-52FC56080D01}" destId="{DF5AAAC5-2D7B-48D7-8F35-D62A7910F867}" srcOrd="2" destOrd="0" presId="urn:microsoft.com/office/officeart/2005/8/layout/orgChart1"/>
    <dgm:cxn modelId="{1398C355-1F97-4235-9BDB-9A4E89B1776B}" type="presParOf" srcId="{63DA1D24-A4E9-403A-894B-1BFEF5F52164}" destId="{CA926367-2E00-406C-A030-D0C7CF91F4E0}" srcOrd="2" destOrd="0" presId="urn:microsoft.com/office/officeart/2005/8/layout/orgChart1"/>
    <dgm:cxn modelId="{C59EC05D-4672-4CC1-BC14-F5A0F92F892B}" type="presParOf" srcId="{F4F0428D-EB67-4BFA-98CC-7CCF377AF61E}" destId="{4AD4AF05-5885-481C-81FD-43629D484CC4}" srcOrd="2" destOrd="0" presId="urn:microsoft.com/office/officeart/2005/8/layout/orgChart1"/>
    <dgm:cxn modelId="{7E61D784-4659-4E75-A8B6-D181D60FFA7A}" type="presParOf" srcId="{F4F0428D-EB67-4BFA-98CC-7CCF377AF61E}" destId="{E3DC8DDC-EE12-4183-A563-B0E095E97DFD}" srcOrd="3" destOrd="0" presId="urn:microsoft.com/office/officeart/2005/8/layout/orgChart1"/>
    <dgm:cxn modelId="{1E01D5C7-4813-47C8-B0AE-40DBEEC4C4FF}" type="presParOf" srcId="{E3DC8DDC-EE12-4183-A563-B0E095E97DFD}" destId="{C7D50AA5-E704-46A7-80B7-EE0FB729A8D2}" srcOrd="0" destOrd="0" presId="urn:microsoft.com/office/officeart/2005/8/layout/orgChart1"/>
    <dgm:cxn modelId="{1BF655AC-46AD-454B-8526-C9F4CDDACE31}" type="presParOf" srcId="{C7D50AA5-E704-46A7-80B7-EE0FB729A8D2}" destId="{2DF14116-C7A5-4618-A790-CFDC69C59529}" srcOrd="0" destOrd="0" presId="urn:microsoft.com/office/officeart/2005/8/layout/orgChart1"/>
    <dgm:cxn modelId="{2628C0B5-6CEB-4532-8CB9-A96BCA412A40}" type="presParOf" srcId="{C7D50AA5-E704-46A7-80B7-EE0FB729A8D2}" destId="{2397032A-F2CA-4F43-913A-2C6555D5625C}" srcOrd="1" destOrd="0" presId="urn:microsoft.com/office/officeart/2005/8/layout/orgChart1"/>
    <dgm:cxn modelId="{78E57D63-C300-4B83-B8F5-81C9F0A9A674}" type="presParOf" srcId="{E3DC8DDC-EE12-4183-A563-B0E095E97DFD}" destId="{A15CB0D9-410D-469F-8DD6-33A79DED9B66}" srcOrd="1" destOrd="0" presId="urn:microsoft.com/office/officeart/2005/8/layout/orgChart1"/>
    <dgm:cxn modelId="{32496043-1367-40B4-BC1F-E2C4D126D8DF}" type="presParOf" srcId="{A15CB0D9-410D-469F-8DD6-33A79DED9B66}" destId="{BD416E77-3439-4F2F-8B04-1FAAB1925D57}" srcOrd="0" destOrd="0" presId="urn:microsoft.com/office/officeart/2005/8/layout/orgChart1"/>
    <dgm:cxn modelId="{FCD09325-DBB0-475C-995C-99FE116CEE06}" type="presParOf" srcId="{A15CB0D9-410D-469F-8DD6-33A79DED9B66}" destId="{5A1A1DA3-3BA2-44C5-8C66-EC3B66BC2675}" srcOrd="1" destOrd="0" presId="urn:microsoft.com/office/officeart/2005/8/layout/orgChart1"/>
    <dgm:cxn modelId="{ABBB1545-3C33-4BAE-9471-3E8D81FCCE55}" type="presParOf" srcId="{5A1A1DA3-3BA2-44C5-8C66-EC3B66BC2675}" destId="{4D148BA5-D474-4FCD-B156-834D37148832}" srcOrd="0" destOrd="0" presId="urn:microsoft.com/office/officeart/2005/8/layout/orgChart1"/>
    <dgm:cxn modelId="{81A69593-FAAD-4281-B503-B72BAF09196C}" type="presParOf" srcId="{4D148BA5-D474-4FCD-B156-834D37148832}" destId="{4280BFAF-1B60-472C-A525-68F63841D575}" srcOrd="0" destOrd="0" presId="urn:microsoft.com/office/officeart/2005/8/layout/orgChart1"/>
    <dgm:cxn modelId="{AF99B260-1065-497D-9980-9B539D802073}" type="presParOf" srcId="{4D148BA5-D474-4FCD-B156-834D37148832}" destId="{84504DFE-735D-4C85-B01C-11A37F9720AC}" srcOrd="1" destOrd="0" presId="urn:microsoft.com/office/officeart/2005/8/layout/orgChart1"/>
    <dgm:cxn modelId="{8F67345F-35BD-488E-AB56-A11A569C8367}" type="presParOf" srcId="{5A1A1DA3-3BA2-44C5-8C66-EC3B66BC2675}" destId="{509A0DB3-B7AD-41B5-8106-968712BFB1AF}" srcOrd="1" destOrd="0" presId="urn:microsoft.com/office/officeart/2005/8/layout/orgChart1"/>
    <dgm:cxn modelId="{498ADE22-434B-4FD2-87B5-E58D6DCECA35}" type="presParOf" srcId="{5A1A1DA3-3BA2-44C5-8C66-EC3B66BC2675}" destId="{9756D915-7BC1-428C-91D8-B054E8DB2FA5}" srcOrd="2" destOrd="0" presId="urn:microsoft.com/office/officeart/2005/8/layout/orgChart1"/>
    <dgm:cxn modelId="{89AD1764-658B-4769-8190-97D68566E807}" type="presParOf" srcId="{E3DC8DDC-EE12-4183-A563-B0E095E97DFD}" destId="{C1B603CF-D084-4FF0-96E7-EC37CBAE114A}" srcOrd="2" destOrd="0" presId="urn:microsoft.com/office/officeart/2005/8/layout/orgChart1"/>
    <dgm:cxn modelId="{FDF865D5-B7B2-45F1-8473-5DD4E8D27FF0}" type="presParOf" srcId="{A2882E30-89B9-4B92-AC1C-B65EA018C406}" destId="{954FBE1A-6546-47C3-86AA-279C0DC6A1D9}" srcOrd="2" destOrd="0" presId="urn:microsoft.com/office/officeart/2005/8/layout/orgChart1"/>
    <dgm:cxn modelId="{594374E8-0D23-49D2-8DFC-7E49F5B4550A}" type="presParOf" srcId="{38B667F0-592A-4326-8B17-2B9B3587795D}" destId="{1A7BB930-9430-414D-97E3-6404585D06CF}" srcOrd="2" destOrd="0" presId="urn:microsoft.com/office/officeart/2005/8/layout/orgChart1"/>
    <dgm:cxn modelId="{1E6B537C-443A-4F40-84CA-1E789EBA6B47}" type="presParOf" srcId="{1A7BB930-9430-414D-97E3-6404585D06CF}" destId="{341BF765-D30C-454D-B6A5-DD465B376F36}" srcOrd="0" destOrd="0" presId="urn:microsoft.com/office/officeart/2005/8/layout/orgChart1"/>
    <dgm:cxn modelId="{01983F6C-5A67-490F-94CC-5BF6B3B88F73}" type="presParOf" srcId="{341BF765-D30C-454D-B6A5-DD465B376F36}" destId="{E01F42E2-9AF5-41D3-96C5-EBA50F356E82}" srcOrd="0" destOrd="0" presId="urn:microsoft.com/office/officeart/2005/8/layout/orgChart1"/>
    <dgm:cxn modelId="{EBAFA9B5-5141-4ED5-B4CF-A7F313035453}" type="presParOf" srcId="{341BF765-D30C-454D-B6A5-DD465B376F36}" destId="{ED081462-A429-4E34-9DE1-BB51480BF854}" srcOrd="1" destOrd="0" presId="urn:microsoft.com/office/officeart/2005/8/layout/orgChart1"/>
    <dgm:cxn modelId="{5E4ECF5A-D2A7-4F7B-AA7E-5E3F7A9A9CD5}" type="presParOf" srcId="{1A7BB930-9430-414D-97E3-6404585D06CF}" destId="{32D02469-FF49-4C5E-BF4B-77F2F99346CA}" srcOrd="1" destOrd="0" presId="urn:microsoft.com/office/officeart/2005/8/layout/orgChart1"/>
    <dgm:cxn modelId="{EC20EF3E-CC65-4A16-95D2-A6B52DF7750D}" type="presParOf" srcId="{32D02469-FF49-4C5E-BF4B-77F2F99346CA}" destId="{564F8E6F-955E-4016-8B36-4D8A63F89FEE}" srcOrd="0" destOrd="0" presId="urn:microsoft.com/office/officeart/2005/8/layout/orgChart1"/>
    <dgm:cxn modelId="{C50846AC-CF20-4627-BBF0-4FA32049C15B}" type="presParOf" srcId="{32D02469-FF49-4C5E-BF4B-77F2F99346CA}" destId="{D5BF02E2-5BFD-4B33-AC28-8944E0741FF2}" srcOrd="1" destOrd="0" presId="urn:microsoft.com/office/officeart/2005/8/layout/orgChart1"/>
    <dgm:cxn modelId="{0A0CFD49-117A-4F68-A6A7-2B56E18A8D10}" type="presParOf" srcId="{D5BF02E2-5BFD-4B33-AC28-8944E0741FF2}" destId="{ED927918-EF77-464D-8582-7C1E392E6CEA}" srcOrd="0" destOrd="0" presId="urn:microsoft.com/office/officeart/2005/8/layout/orgChart1"/>
    <dgm:cxn modelId="{64AAA072-939E-4537-AB67-38978D1FDF8E}" type="presParOf" srcId="{ED927918-EF77-464D-8582-7C1E392E6CEA}" destId="{49905FC5-A93B-42A2-933F-8B8E54EF5C1D}" srcOrd="0" destOrd="0" presId="urn:microsoft.com/office/officeart/2005/8/layout/orgChart1"/>
    <dgm:cxn modelId="{EBAF9506-8C72-4DB7-BC0F-CD521EBEC3F8}" type="presParOf" srcId="{ED927918-EF77-464D-8582-7C1E392E6CEA}" destId="{DF0D5E39-CDFE-4CD2-99C5-85C9C33CD10D}" srcOrd="1" destOrd="0" presId="urn:microsoft.com/office/officeart/2005/8/layout/orgChart1"/>
    <dgm:cxn modelId="{C2827926-2121-48D7-8358-CC47082ADD2B}" type="presParOf" srcId="{D5BF02E2-5BFD-4B33-AC28-8944E0741FF2}" destId="{59A91680-9880-4BC5-BDFE-79859EDB3127}" srcOrd="1" destOrd="0" presId="urn:microsoft.com/office/officeart/2005/8/layout/orgChart1"/>
    <dgm:cxn modelId="{2E9CD035-75BB-4773-BCFC-C0EB39F871D0}" type="presParOf" srcId="{59A91680-9880-4BC5-BDFE-79859EDB3127}" destId="{BFBF6114-397F-49B3-BC75-810B32CED1CC}" srcOrd="0" destOrd="0" presId="urn:microsoft.com/office/officeart/2005/8/layout/orgChart1"/>
    <dgm:cxn modelId="{0393E4F1-06A8-458B-A13D-C1D67927CE3B}" type="presParOf" srcId="{59A91680-9880-4BC5-BDFE-79859EDB3127}" destId="{FE1163C6-FD96-4FD8-8D33-2005325769F9}" srcOrd="1" destOrd="0" presId="urn:microsoft.com/office/officeart/2005/8/layout/orgChart1"/>
    <dgm:cxn modelId="{404CA74D-05B0-4857-B587-9FB19DEF7D8B}" type="presParOf" srcId="{FE1163C6-FD96-4FD8-8D33-2005325769F9}" destId="{226757E0-F05B-4E66-89EC-D57B8BEAEFA0}" srcOrd="0" destOrd="0" presId="urn:microsoft.com/office/officeart/2005/8/layout/orgChart1"/>
    <dgm:cxn modelId="{502E27AE-50C5-473F-9188-CD946D28A432}" type="presParOf" srcId="{226757E0-F05B-4E66-89EC-D57B8BEAEFA0}" destId="{D7244B0A-75BC-4772-B0C0-CF9419CE5AB6}" srcOrd="0" destOrd="0" presId="urn:microsoft.com/office/officeart/2005/8/layout/orgChart1"/>
    <dgm:cxn modelId="{18DCB47B-B33A-4AE3-A22C-F425DCFA0BB3}" type="presParOf" srcId="{226757E0-F05B-4E66-89EC-D57B8BEAEFA0}" destId="{AE16B505-CA02-465D-B0D0-359F2F88724F}" srcOrd="1" destOrd="0" presId="urn:microsoft.com/office/officeart/2005/8/layout/orgChart1"/>
    <dgm:cxn modelId="{E71F843C-4EF1-41DF-96CA-27114182F2AF}" type="presParOf" srcId="{FE1163C6-FD96-4FD8-8D33-2005325769F9}" destId="{1A61C776-8502-4B1B-883E-BDC1C1CF959B}" srcOrd="1" destOrd="0" presId="urn:microsoft.com/office/officeart/2005/8/layout/orgChart1"/>
    <dgm:cxn modelId="{275E6017-1CBC-45DA-A7AB-8965A8D8D0DE}" type="presParOf" srcId="{FE1163C6-FD96-4FD8-8D33-2005325769F9}" destId="{3A6C5D82-3385-4F9C-8989-CA58EF0B79DF}" srcOrd="2" destOrd="0" presId="urn:microsoft.com/office/officeart/2005/8/layout/orgChart1"/>
    <dgm:cxn modelId="{FEA00223-00A7-4B87-BA51-6165918E70E6}" type="presParOf" srcId="{D5BF02E2-5BFD-4B33-AC28-8944E0741FF2}" destId="{74C695D2-9560-45E2-8177-3D20998162E6}" srcOrd="2" destOrd="0" presId="urn:microsoft.com/office/officeart/2005/8/layout/orgChart1"/>
    <dgm:cxn modelId="{422AEFB8-FFC7-4281-8A2D-36831180CD00}" type="presParOf" srcId="{32D02469-FF49-4C5E-BF4B-77F2F99346CA}" destId="{1DA0E1CB-7A60-4378-A244-29B8F956B02A}" srcOrd="2" destOrd="0" presId="urn:microsoft.com/office/officeart/2005/8/layout/orgChart1"/>
    <dgm:cxn modelId="{9CCF393A-011A-41D1-BE42-F2B3A0A50271}" type="presParOf" srcId="{32D02469-FF49-4C5E-BF4B-77F2F99346CA}" destId="{A74782D2-40B5-42DF-91D2-1FA7AE14634F}" srcOrd="3" destOrd="0" presId="urn:microsoft.com/office/officeart/2005/8/layout/orgChart1"/>
    <dgm:cxn modelId="{1F4C2C58-F1D9-4384-8F48-5270B00F485B}" type="presParOf" srcId="{A74782D2-40B5-42DF-91D2-1FA7AE14634F}" destId="{43809D08-F1C2-4F27-A11B-B65A48799A89}" srcOrd="0" destOrd="0" presId="urn:microsoft.com/office/officeart/2005/8/layout/orgChart1"/>
    <dgm:cxn modelId="{3BF6A7FF-4107-44F5-B34C-CDCCACCC4074}" type="presParOf" srcId="{43809D08-F1C2-4F27-A11B-B65A48799A89}" destId="{6EA84574-1D05-47AC-A4C4-B57AA408E587}" srcOrd="0" destOrd="0" presId="urn:microsoft.com/office/officeart/2005/8/layout/orgChart1"/>
    <dgm:cxn modelId="{3866184C-68F6-4D83-88EA-2711D104A07F}" type="presParOf" srcId="{43809D08-F1C2-4F27-A11B-B65A48799A89}" destId="{617A0EE4-878D-4509-B8B0-A6B566C3F09F}" srcOrd="1" destOrd="0" presId="urn:microsoft.com/office/officeart/2005/8/layout/orgChart1"/>
    <dgm:cxn modelId="{2B8C674A-FF1A-4DB0-8F6D-1C49D9FB26AE}" type="presParOf" srcId="{A74782D2-40B5-42DF-91D2-1FA7AE14634F}" destId="{1C4CFFD0-9EBF-407C-966D-1FD826A1F678}" srcOrd="1" destOrd="0" presId="urn:microsoft.com/office/officeart/2005/8/layout/orgChart1"/>
    <dgm:cxn modelId="{BAD3D1C5-2DC5-4142-A98C-58E441B8C22E}" type="presParOf" srcId="{1C4CFFD0-9EBF-407C-966D-1FD826A1F678}" destId="{E9716D5A-B86E-4F07-890A-A790A2E18833}" srcOrd="0" destOrd="0" presId="urn:microsoft.com/office/officeart/2005/8/layout/orgChart1"/>
    <dgm:cxn modelId="{9CB44F0F-9B30-41A2-869C-CCAD1BFBE107}" type="presParOf" srcId="{1C4CFFD0-9EBF-407C-966D-1FD826A1F678}" destId="{4C6F5086-5FDE-41AF-9A8C-DF14B7B78162}" srcOrd="1" destOrd="0" presId="urn:microsoft.com/office/officeart/2005/8/layout/orgChart1"/>
    <dgm:cxn modelId="{1600A920-926D-4E9B-9B51-E79D1E34CA30}" type="presParOf" srcId="{4C6F5086-5FDE-41AF-9A8C-DF14B7B78162}" destId="{D24726F1-49A6-4484-B3C2-A107DEF9651F}" srcOrd="0" destOrd="0" presId="urn:microsoft.com/office/officeart/2005/8/layout/orgChart1"/>
    <dgm:cxn modelId="{C488C364-DD27-4B4F-AFD7-91FCFA876BCE}" type="presParOf" srcId="{D24726F1-49A6-4484-B3C2-A107DEF9651F}" destId="{D92B5675-157F-4453-9775-67C626DB731F}" srcOrd="0" destOrd="0" presId="urn:microsoft.com/office/officeart/2005/8/layout/orgChart1"/>
    <dgm:cxn modelId="{55F7C2B8-7475-43CC-9330-959B15D81145}" type="presParOf" srcId="{D24726F1-49A6-4484-B3C2-A107DEF9651F}" destId="{4BE50498-4D9E-47CA-81F5-4ECB3163C67E}" srcOrd="1" destOrd="0" presId="urn:microsoft.com/office/officeart/2005/8/layout/orgChart1"/>
    <dgm:cxn modelId="{F0A1095B-145B-47DC-8B57-879A25204A22}" type="presParOf" srcId="{4C6F5086-5FDE-41AF-9A8C-DF14B7B78162}" destId="{71B64147-F609-4564-AA34-F4B035DE91A4}" srcOrd="1" destOrd="0" presId="urn:microsoft.com/office/officeart/2005/8/layout/orgChart1"/>
    <dgm:cxn modelId="{04806413-5B22-49CF-8C0A-C1A8AAB4DCB2}" type="presParOf" srcId="{4C6F5086-5FDE-41AF-9A8C-DF14B7B78162}" destId="{3A759522-534C-4735-A17A-5F636CB5F34D}" srcOrd="2" destOrd="0" presId="urn:microsoft.com/office/officeart/2005/8/layout/orgChart1"/>
    <dgm:cxn modelId="{B1FC4341-DE3A-46DE-9228-834ABAFF723E}" type="presParOf" srcId="{A74782D2-40B5-42DF-91D2-1FA7AE14634F}" destId="{68E65B74-61C2-4715-8136-CAC6C65D9430}" srcOrd="2" destOrd="0" presId="urn:microsoft.com/office/officeart/2005/8/layout/orgChart1"/>
    <dgm:cxn modelId="{0E11F0E8-08CC-4A45-AB36-A81597FC7FE7}" type="presParOf" srcId="{1A7BB930-9430-414D-97E3-6404585D06CF}" destId="{06E9BEA1-57E0-4939-BE58-B6406F531D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16D5A-B86E-4F07-890A-A790A2E18833}">
      <dsp:nvSpPr>
        <dsp:cNvPr id="0" name=""/>
        <dsp:cNvSpPr/>
      </dsp:nvSpPr>
      <dsp:spPr>
        <a:xfrm>
          <a:off x="8975174" y="3314935"/>
          <a:ext cx="218797" cy="670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0979"/>
              </a:lnTo>
              <a:lnTo>
                <a:pt x="218797" y="67097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0E1CB-7A60-4378-A244-29B8F956B02A}">
      <dsp:nvSpPr>
        <dsp:cNvPr id="0" name=""/>
        <dsp:cNvSpPr/>
      </dsp:nvSpPr>
      <dsp:spPr>
        <a:xfrm>
          <a:off x="8676151" y="2279293"/>
          <a:ext cx="882483" cy="306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58"/>
              </a:lnTo>
              <a:lnTo>
                <a:pt x="882483" y="153158"/>
              </a:lnTo>
              <a:lnTo>
                <a:pt x="882483" y="30631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F6114-397F-49B3-BC75-810B32CED1CC}">
      <dsp:nvSpPr>
        <dsp:cNvPr id="0" name=""/>
        <dsp:cNvSpPr/>
      </dsp:nvSpPr>
      <dsp:spPr>
        <a:xfrm>
          <a:off x="7210207" y="3314935"/>
          <a:ext cx="218797" cy="670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0979"/>
              </a:lnTo>
              <a:lnTo>
                <a:pt x="218797" y="67097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F8E6F-955E-4016-8B36-4D8A63F89FEE}">
      <dsp:nvSpPr>
        <dsp:cNvPr id="0" name=""/>
        <dsp:cNvSpPr/>
      </dsp:nvSpPr>
      <dsp:spPr>
        <a:xfrm>
          <a:off x="7793667" y="2279293"/>
          <a:ext cx="882483" cy="306316"/>
        </a:xfrm>
        <a:custGeom>
          <a:avLst/>
          <a:gdLst/>
          <a:ahLst/>
          <a:cxnLst/>
          <a:rect l="0" t="0" r="0" b="0"/>
          <a:pathLst>
            <a:path>
              <a:moveTo>
                <a:pt x="882483" y="0"/>
              </a:moveTo>
              <a:lnTo>
                <a:pt x="882483" y="153158"/>
              </a:lnTo>
              <a:lnTo>
                <a:pt x="0" y="153158"/>
              </a:lnTo>
              <a:lnTo>
                <a:pt x="0" y="30631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16E77-3439-4F2F-8B04-1FAAB1925D57}">
      <dsp:nvSpPr>
        <dsp:cNvPr id="0" name=""/>
        <dsp:cNvSpPr/>
      </dsp:nvSpPr>
      <dsp:spPr>
        <a:xfrm>
          <a:off x="5445239" y="3314935"/>
          <a:ext cx="218797" cy="670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0979"/>
              </a:lnTo>
              <a:lnTo>
                <a:pt x="218797" y="67097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4AF05-5885-481C-81FD-43629D484CC4}">
      <dsp:nvSpPr>
        <dsp:cNvPr id="0" name=""/>
        <dsp:cNvSpPr/>
      </dsp:nvSpPr>
      <dsp:spPr>
        <a:xfrm>
          <a:off x="5146216" y="2279293"/>
          <a:ext cx="882483" cy="306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58"/>
              </a:lnTo>
              <a:lnTo>
                <a:pt x="882483" y="153158"/>
              </a:lnTo>
              <a:lnTo>
                <a:pt x="882483" y="30631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74CC5-0CD3-41F9-9FCF-B79D01BE1EE2}">
      <dsp:nvSpPr>
        <dsp:cNvPr id="0" name=""/>
        <dsp:cNvSpPr/>
      </dsp:nvSpPr>
      <dsp:spPr>
        <a:xfrm>
          <a:off x="3680272" y="3314935"/>
          <a:ext cx="218797" cy="670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0979"/>
              </a:lnTo>
              <a:lnTo>
                <a:pt x="218797" y="67097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28F54-1534-42EC-BA06-78EBFFEB3C54}">
      <dsp:nvSpPr>
        <dsp:cNvPr id="0" name=""/>
        <dsp:cNvSpPr/>
      </dsp:nvSpPr>
      <dsp:spPr>
        <a:xfrm>
          <a:off x="4263732" y="2279293"/>
          <a:ext cx="882483" cy="306316"/>
        </a:xfrm>
        <a:custGeom>
          <a:avLst/>
          <a:gdLst/>
          <a:ahLst/>
          <a:cxnLst/>
          <a:rect l="0" t="0" r="0" b="0"/>
          <a:pathLst>
            <a:path>
              <a:moveTo>
                <a:pt x="882483" y="0"/>
              </a:moveTo>
              <a:lnTo>
                <a:pt x="882483" y="153158"/>
              </a:lnTo>
              <a:lnTo>
                <a:pt x="0" y="153158"/>
              </a:lnTo>
              <a:lnTo>
                <a:pt x="0" y="30631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713E8-E775-4C4A-89F0-B207FE217268}">
      <dsp:nvSpPr>
        <dsp:cNvPr id="0" name=""/>
        <dsp:cNvSpPr/>
      </dsp:nvSpPr>
      <dsp:spPr>
        <a:xfrm>
          <a:off x="1915304" y="3314935"/>
          <a:ext cx="218797" cy="670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0979"/>
              </a:lnTo>
              <a:lnTo>
                <a:pt x="218797" y="67097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64392-A07A-4BE8-8EDE-3B8A02E5468B}">
      <dsp:nvSpPr>
        <dsp:cNvPr id="0" name=""/>
        <dsp:cNvSpPr/>
      </dsp:nvSpPr>
      <dsp:spPr>
        <a:xfrm>
          <a:off x="1616281" y="2279293"/>
          <a:ext cx="882483" cy="306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58"/>
              </a:lnTo>
              <a:lnTo>
                <a:pt x="882483" y="153158"/>
              </a:lnTo>
              <a:lnTo>
                <a:pt x="882483" y="30631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C28AB-4791-4890-AE8D-4009EB06533C}">
      <dsp:nvSpPr>
        <dsp:cNvPr id="0" name=""/>
        <dsp:cNvSpPr/>
      </dsp:nvSpPr>
      <dsp:spPr>
        <a:xfrm>
          <a:off x="150336" y="3314935"/>
          <a:ext cx="218797" cy="670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0979"/>
              </a:lnTo>
              <a:lnTo>
                <a:pt x="218797" y="67097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AB940-A1B1-4719-84B8-8D846E51D2FB}">
      <dsp:nvSpPr>
        <dsp:cNvPr id="0" name=""/>
        <dsp:cNvSpPr/>
      </dsp:nvSpPr>
      <dsp:spPr>
        <a:xfrm>
          <a:off x="733797" y="2279293"/>
          <a:ext cx="882483" cy="306316"/>
        </a:xfrm>
        <a:custGeom>
          <a:avLst/>
          <a:gdLst/>
          <a:ahLst/>
          <a:cxnLst/>
          <a:rect l="0" t="0" r="0" b="0"/>
          <a:pathLst>
            <a:path>
              <a:moveTo>
                <a:pt x="882483" y="0"/>
              </a:moveTo>
              <a:lnTo>
                <a:pt x="882483" y="153158"/>
              </a:lnTo>
              <a:lnTo>
                <a:pt x="0" y="153158"/>
              </a:lnTo>
              <a:lnTo>
                <a:pt x="0" y="30631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BFE92-4346-458E-9194-FB90F68B6D64}">
      <dsp:nvSpPr>
        <dsp:cNvPr id="0" name=""/>
        <dsp:cNvSpPr/>
      </dsp:nvSpPr>
      <dsp:spPr>
        <a:xfrm>
          <a:off x="886955" y="1549968"/>
          <a:ext cx="1458650" cy="729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Decay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12.1% </a:t>
          </a:r>
          <a:endParaRPr lang="en-DK" sz="15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886955" y="1549968"/>
        <a:ext cx="1458650" cy="729325"/>
      </dsp:txXfrm>
    </dsp:sp>
    <dsp:sp modelId="{05E99284-8962-47C8-B0F5-5EB93602675B}">
      <dsp:nvSpPr>
        <dsp:cNvPr id="0" name=""/>
        <dsp:cNvSpPr/>
      </dsp:nvSpPr>
      <dsp:spPr>
        <a:xfrm>
          <a:off x="4471" y="2585610"/>
          <a:ext cx="1458650" cy="72932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Temp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34.5% (+22.4%)</a:t>
          </a:r>
          <a:endParaRPr lang="en-DK" sz="15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471" y="2585610"/>
        <a:ext cx="1458650" cy="729325"/>
      </dsp:txXfrm>
    </dsp:sp>
    <dsp:sp modelId="{15D99DF4-10DC-4899-B96D-AC8F8141F5CB}">
      <dsp:nvSpPr>
        <dsp:cNvPr id="0" name=""/>
        <dsp:cNvSpPr/>
      </dsp:nvSpPr>
      <dsp:spPr>
        <a:xfrm>
          <a:off x="369134" y="3621252"/>
          <a:ext cx="1458650" cy="72932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+Efficiency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33.4%(+0.1%)</a:t>
          </a:r>
          <a:endParaRPr lang="en-DK" sz="15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69134" y="3621252"/>
        <a:ext cx="1458650" cy="729325"/>
      </dsp:txXfrm>
    </dsp:sp>
    <dsp:sp modelId="{3C66CBF1-538F-4A39-A421-137E5DE25B85}">
      <dsp:nvSpPr>
        <dsp:cNvPr id="0" name=""/>
        <dsp:cNvSpPr/>
      </dsp:nvSpPr>
      <dsp:spPr>
        <a:xfrm>
          <a:off x="1769439" y="2585610"/>
          <a:ext cx="1458650" cy="72932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Efficiency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12.2% (+0.1%)</a:t>
          </a:r>
          <a:endParaRPr lang="en-DK" sz="15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769439" y="2585610"/>
        <a:ext cx="1458650" cy="729325"/>
      </dsp:txXfrm>
    </dsp:sp>
    <dsp:sp modelId="{F553B671-6E2B-4168-BBCF-496FA9886446}">
      <dsp:nvSpPr>
        <dsp:cNvPr id="0" name=""/>
        <dsp:cNvSpPr/>
      </dsp:nvSpPr>
      <dsp:spPr>
        <a:xfrm>
          <a:off x="2134102" y="3621252"/>
          <a:ext cx="1458650" cy="72932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+Temp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33.4%(+21.2%)</a:t>
          </a:r>
          <a:endParaRPr lang="en-DK" sz="15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134102" y="3621252"/>
        <a:ext cx="1458650" cy="729325"/>
      </dsp:txXfrm>
    </dsp:sp>
    <dsp:sp modelId="{6100C39D-D1DF-4F86-8334-62AC42BD9A27}">
      <dsp:nvSpPr>
        <dsp:cNvPr id="0" name=""/>
        <dsp:cNvSpPr/>
      </dsp:nvSpPr>
      <dsp:spPr>
        <a:xfrm>
          <a:off x="4416890" y="1549968"/>
          <a:ext cx="1458650" cy="729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Temperature 27.9%</a:t>
          </a:r>
          <a:endParaRPr lang="en-DK" sz="15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416890" y="1549968"/>
        <a:ext cx="1458650" cy="729325"/>
      </dsp:txXfrm>
    </dsp:sp>
    <dsp:sp modelId="{CAD75E84-4F74-4F0D-9378-7D4DE1FF4762}">
      <dsp:nvSpPr>
        <dsp:cNvPr id="0" name=""/>
        <dsp:cNvSpPr/>
      </dsp:nvSpPr>
      <dsp:spPr>
        <a:xfrm>
          <a:off x="3534406" y="2585610"/>
          <a:ext cx="1458650" cy="72932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Decay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34.5%(+6.6%)</a:t>
          </a:r>
          <a:endParaRPr lang="en-DK" sz="15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534406" y="2585610"/>
        <a:ext cx="1458650" cy="729325"/>
      </dsp:txXfrm>
    </dsp:sp>
    <dsp:sp modelId="{8AF058F7-29AB-49A1-ACAB-A11AF0BB5E2A}">
      <dsp:nvSpPr>
        <dsp:cNvPr id="0" name=""/>
        <dsp:cNvSpPr/>
      </dsp:nvSpPr>
      <dsp:spPr>
        <a:xfrm>
          <a:off x="3899069" y="3621252"/>
          <a:ext cx="1458650" cy="72932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+Efficiency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33.4%(-0.9%)</a:t>
          </a:r>
          <a:endParaRPr lang="en-DK" sz="15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899069" y="3621252"/>
        <a:ext cx="1458650" cy="729325"/>
      </dsp:txXfrm>
    </dsp:sp>
    <dsp:sp modelId="{2DF14116-C7A5-4618-A790-CFDC69C59529}">
      <dsp:nvSpPr>
        <dsp:cNvPr id="0" name=""/>
        <dsp:cNvSpPr/>
      </dsp:nvSpPr>
      <dsp:spPr>
        <a:xfrm>
          <a:off x="5299374" y="2585610"/>
          <a:ext cx="1458650" cy="72932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Efficiency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29.0% (+1.1%)</a:t>
          </a:r>
          <a:endParaRPr lang="en-DK" sz="15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5299374" y="2585610"/>
        <a:ext cx="1458650" cy="729325"/>
      </dsp:txXfrm>
    </dsp:sp>
    <dsp:sp modelId="{4280BFAF-1B60-472C-A525-68F63841D575}">
      <dsp:nvSpPr>
        <dsp:cNvPr id="0" name=""/>
        <dsp:cNvSpPr/>
      </dsp:nvSpPr>
      <dsp:spPr>
        <a:xfrm>
          <a:off x="5664037" y="3621252"/>
          <a:ext cx="1458650" cy="72932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+Decay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33.4%(+4.4%)</a:t>
          </a:r>
          <a:endParaRPr lang="en-DK" sz="15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5664037" y="3621252"/>
        <a:ext cx="1458650" cy="729325"/>
      </dsp:txXfrm>
    </dsp:sp>
    <dsp:sp modelId="{E01F42E2-9AF5-41D3-96C5-EBA50F356E82}">
      <dsp:nvSpPr>
        <dsp:cNvPr id="0" name=""/>
        <dsp:cNvSpPr/>
      </dsp:nvSpPr>
      <dsp:spPr>
        <a:xfrm>
          <a:off x="7946825" y="1549968"/>
          <a:ext cx="1458650" cy="729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Efficiency 1.8%</a:t>
          </a:r>
          <a:endParaRPr lang="en-DK" sz="15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7946825" y="1549968"/>
        <a:ext cx="1458650" cy="729325"/>
      </dsp:txXfrm>
    </dsp:sp>
    <dsp:sp modelId="{49905FC5-A93B-42A2-933F-8B8E54EF5C1D}">
      <dsp:nvSpPr>
        <dsp:cNvPr id="0" name=""/>
        <dsp:cNvSpPr/>
      </dsp:nvSpPr>
      <dsp:spPr>
        <a:xfrm>
          <a:off x="7064342" y="2585610"/>
          <a:ext cx="1458650" cy="72932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Decay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12.2% (+10.4%)</a:t>
          </a:r>
          <a:endParaRPr lang="en-DK" sz="15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7064342" y="2585610"/>
        <a:ext cx="1458650" cy="729325"/>
      </dsp:txXfrm>
    </dsp:sp>
    <dsp:sp modelId="{D7244B0A-75BC-4772-B0C0-CF9419CE5AB6}">
      <dsp:nvSpPr>
        <dsp:cNvPr id="0" name=""/>
        <dsp:cNvSpPr/>
      </dsp:nvSpPr>
      <dsp:spPr>
        <a:xfrm>
          <a:off x="7429004" y="3621252"/>
          <a:ext cx="1458650" cy="72932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+Temperature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33.4%(+21.2%)</a:t>
          </a:r>
          <a:endParaRPr lang="en-DK" sz="15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7429004" y="3621252"/>
        <a:ext cx="1458650" cy="729325"/>
      </dsp:txXfrm>
    </dsp:sp>
    <dsp:sp modelId="{6EA84574-1D05-47AC-A4C4-B57AA408E587}">
      <dsp:nvSpPr>
        <dsp:cNvPr id="0" name=""/>
        <dsp:cNvSpPr/>
      </dsp:nvSpPr>
      <dsp:spPr>
        <a:xfrm>
          <a:off x="8829309" y="2585610"/>
          <a:ext cx="1458650" cy="72932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 Temperature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29.0% (+27.2%)</a:t>
          </a:r>
          <a:endParaRPr lang="en-DK" sz="15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8829309" y="2585610"/>
        <a:ext cx="1458650" cy="729325"/>
      </dsp:txXfrm>
    </dsp:sp>
    <dsp:sp modelId="{D92B5675-157F-4453-9775-67C626DB731F}">
      <dsp:nvSpPr>
        <dsp:cNvPr id="0" name=""/>
        <dsp:cNvSpPr/>
      </dsp:nvSpPr>
      <dsp:spPr>
        <a:xfrm>
          <a:off x="9193972" y="3621252"/>
          <a:ext cx="1458650" cy="72932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+Decay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33.4%(+4.4%)</a:t>
          </a:r>
          <a:endParaRPr lang="en-DK" sz="15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9193972" y="3621252"/>
        <a:ext cx="1458650" cy="729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19A1-7C9B-4536-8619-E606248327B6}" type="datetimeFigureOut">
              <a:rPr lang="en-DK" smtClean="0"/>
              <a:t>04/10/2023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6DF94-5796-4EF8-98F3-9E0ECB0088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44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6DF94-5796-4EF8-98F3-9E0ECB008823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9771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6DF94-5796-4EF8-98F3-9E0ECB008823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294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6DF94-5796-4EF8-98F3-9E0ECB008823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8659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6DF94-5796-4EF8-98F3-9E0ECB008823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3970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6DF94-5796-4EF8-98F3-9E0ECB008823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6090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6DF94-5796-4EF8-98F3-9E0ECB008823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82754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6DF94-5796-4EF8-98F3-9E0ECB008823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338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638-00A2-ABDE-A9F7-9DE60A97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0C24-AD9D-EDA0-BD76-1CAC9BA9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B4F6-E944-327C-4FDD-0EA2A02B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04/10/2023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267F-F192-07BE-05C0-DF8B4B6E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598E-AF6A-591D-E9C0-CB0B2601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28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88E-3ED5-75B0-5159-21BC06BB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ACA7-EBC0-8C22-626D-ED3477E8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31CD-6797-B4A1-FF2B-41F7A271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04/10/2023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36FD-F20E-A1CC-250C-71CABCE2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B8E6-28A3-0D8D-06AF-D0936D70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72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A4689-6FA3-93B6-4DC5-130BE799B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782AF-F688-4280-EE6B-83CDC959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CBAE-914E-5FF1-F489-9F527E21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04/10/2023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73AC-B457-50E7-CE5D-0D743A32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5FA1-AFAB-8517-B025-C2EDDE2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01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23D3-AD1A-DA34-51E2-2AE14DE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550-B2FA-36DE-613F-67BE6C0B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20AE-5463-0649-548F-C5C21DF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04/10/2023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FB9C-1E6D-2809-2CE6-C16FFD8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13A1-C23C-99F6-89DB-74197DAC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00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EACB-B4AC-0861-E918-668C38BB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05C7-E8EB-1FC3-757B-14E7CBD8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6677-F86E-9CAB-48C8-51034D48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04/10/2023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845C-E8D1-2F69-2771-4F728ECB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E7FF-47EC-326A-515B-CA8C351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3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6BC3-30EB-F279-2399-C061898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D4F0-AEE5-1668-2BDF-EEF4A84A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14BD-492A-E382-E7B8-E47273C6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EF76-A25F-20A8-6458-DD65C7FA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04/10/2023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7E60C-7C7E-8701-8347-1658F450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13D6-98D4-CF98-FC81-A6D2F99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88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1AEF-803E-2707-5231-08C13ADF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B6A7-A292-D1A3-A0E4-F6D9F5AC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F369A-5B5A-30A3-9941-6694473A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859D-C302-67EF-74EB-20CF15A6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62DD2-B953-969F-0A83-04BA41E7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5B2F0-3783-8AD5-536C-D458315C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04/10/2023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1529B-A620-0012-26B7-28554E1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F46B4-099A-3454-BEA3-B542F15B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59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E518-C931-37F9-47BA-2A9BF62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4D40-477C-F8AA-3EB6-6448976E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04/10/2023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10DE-C575-9D6F-CDBB-0FE0BB7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D30BB-7D56-C78A-0DD4-3A35AD9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96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90DF-338D-FE0E-3F4E-9AB941A0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04/10/2023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68ACF-C62E-B8CB-E9CF-783A273E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8F05-3D06-1AD0-8A8E-C71084EF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79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1B87-137C-EEF2-D523-0D1C1A35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237E-0DC9-1D24-BD81-025A932D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7B0B8-326D-D2E7-443C-34F3AD602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370E-5E44-F62F-1D5B-968A73E9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04/10/2023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ED41-AB72-6752-22E6-6CAAAC98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2894-005A-5ECE-1F41-412BF974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25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BCA-1D56-6773-CC99-E569BB75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D203-C4DC-D9F5-807F-BA41D53BE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94EF-C786-03DA-6865-089E6251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EC03C-39AD-A15A-4DB0-081C35B0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04/10/2023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3E8F-1CBF-9CF5-0B56-1EF7DC87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4822-BF73-D041-526C-5ED2496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016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5B003-900C-67EA-BC14-56C47D59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20E5-00CA-C2BC-5A86-DB9B5659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5B11-4AF6-39BE-8210-B7808183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75D6-FCE9-4988-8B6E-5CB52F8DC15C}" type="datetimeFigureOut">
              <a:rPr lang="en-DK" smtClean="0"/>
              <a:t>04/10/2023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40AE-7EDE-84B4-6DF9-449CC868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D769-77EE-8E03-0311-CA12862D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09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81553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Meeting Update 4/10-2023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Budget and Improvements of Readout by Simulation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E45E08-9FB2-4937-96A2-04075BA64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21"/>
          <a:stretch/>
        </p:blipFill>
        <p:spPr>
          <a:xfrm>
            <a:off x="4007549" y="1764511"/>
            <a:ext cx="7615967" cy="25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CBECA7-B4C7-3983-427E-1082D91AC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989" y="4202416"/>
            <a:ext cx="7581086" cy="25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F18BDC-EEBE-AF24-3F6B-72B17F817431}"/>
              </a:ext>
            </a:extLst>
          </p:cNvPr>
          <p:cNvSpPr txBox="1"/>
          <p:nvPr/>
        </p:nvSpPr>
        <p:spPr>
          <a:xfrm>
            <a:off x="350808" y="1863306"/>
            <a:ext cx="359433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Experiments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ADC traces can be demodulated and summed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can calculate optimal weights to separate.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89965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81553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Readout in Simulation 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Realistic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CBECA7-B4C7-3983-427E-1082D91AC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030" y="1653667"/>
            <a:ext cx="7581086" cy="25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F18BDC-EEBE-AF24-3F6B-72B17F817431}"/>
              </a:ext>
            </a:extLst>
          </p:cNvPr>
          <p:cNvSpPr txBox="1"/>
          <p:nvPr/>
        </p:nvSpPr>
        <p:spPr>
          <a:xfrm>
            <a:off x="350808" y="1863306"/>
            <a:ext cx="4043222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Simulations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Calibrate the Qubit and implement in Simulation.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 Stochastic Master Equation to get simulated trajectories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F2891BF8-88A1-473F-02AB-1D271D768DFC}"/>
                  </a:ext>
                </a:extLst>
              </p:cNvPr>
              <p:cNvSpPr/>
              <p:nvPr/>
            </p:nvSpPr>
            <p:spPr>
              <a:xfrm>
                <a:off x="289335" y="4244941"/>
                <a:ext cx="3995129" cy="2386854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b="1" dirty="0">
                    <a:solidFill>
                      <a:schemeClr val="tx1"/>
                    </a:solidFill>
                  </a:rPr>
                  <a:t>“Small changes from Soprano”</a:t>
                </a:r>
              </a:p>
              <a:p>
                <a:pPr marL="285750" indent="-2857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Mean photon number from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Compensate by increasing efficiency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285750" indent="-2857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Dispersive shift seems a bit off</a:t>
                </a:r>
              </a:p>
              <a:p>
                <a:pPr marL="285750" indent="-2857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Second Qubit state is not well implemented.</a:t>
                </a:r>
              </a:p>
            </p:txBody>
          </p:sp>
        </mc:Choice>
        <mc:Fallback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F2891BF8-88A1-473F-02AB-1D271D768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35" y="4244941"/>
                <a:ext cx="3995129" cy="2386854"/>
              </a:xfrm>
              <a:prstGeom prst="roundRect">
                <a:avLst/>
              </a:prstGeom>
              <a:blipFill>
                <a:blip r:embed="rId3"/>
                <a:stretch>
                  <a:fillRect b="-1247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C134C0D-ED05-5347-5AB2-A34AFF4AA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515" y="4169821"/>
            <a:ext cx="758811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95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81553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Readout in Simulation 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Realistic/Ideal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F18BDC-EEBE-AF24-3F6B-72B17F817431}"/>
                  </a:ext>
                </a:extLst>
              </p:cNvPr>
              <p:cNvSpPr txBox="1"/>
              <p:nvPr/>
            </p:nvSpPr>
            <p:spPr>
              <a:xfrm>
                <a:off x="350808" y="1863306"/>
                <a:ext cx="4043222" cy="4662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Idea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Use Simulation to turn on/off the hypothesized contributors to SPAM errors.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/>
                  <a:t> – Infinite Lifetime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– Perfect Detection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– Zero Temperature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With all contributors off, we get: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(0|1)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ideal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=0.985;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realistic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=0.666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F18BDC-EEBE-AF24-3F6B-72B17F817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8" y="1863306"/>
                <a:ext cx="4043222" cy="4662815"/>
              </a:xfrm>
              <a:prstGeom prst="rect">
                <a:avLst/>
              </a:prstGeom>
              <a:blipFill>
                <a:blip r:embed="rId3"/>
                <a:stretch>
                  <a:fillRect l="-1357" r="-226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C134C0D-ED05-5347-5AB2-A34AFF4AA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030" y="1662570"/>
            <a:ext cx="7588117" cy="25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1EA43-73E8-F12E-7890-7C6B9855F8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55"/>
          <a:stretch/>
        </p:blipFill>
        <p:spPr>
          <a:xfrm>
            <a:off x="6044465" y="4182570"/>
            <a:ext cx="4469257" cy="24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97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B1EA43-73E8-F12E-7890-7C6B9855F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10"/>
          <a:stretch/>
        </p:blipFill>
        <p:spPr>
          <a:xfrm>
            <a:off x="7287786" y="2806476"/>
            <a:ext cx="4469257" cy="24819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AF18C4-E2D6-365E-0AF4-1F3AF8BCDE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6"/>
          <a:stretch/>
        </p:blipFill>
        <p:spPr>
          <a:xfrm>
            <a:off x="366893" y="1792771"/>
            <a:ext cx="6756433" cy="4509353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CDC5F47-39A5-D749-3EBD-3340D04FB82A}"/>
              </a:ext>
            </a:extLst>
          </p:cNvPr>
          <p:cNvSpPr/>
          <p:nvPr/>
        </p:nvSpPr>
        <p:spPr>
          <a:xfrm>
            <a:off x="0" y="406400"/>
            <a:ext cx="781553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Readout in Simulation 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Combinations</a:t>
            </a:r>
          </a:p>
        </p:txBody>
      </p:sp>
    </p:spTree>
    <p:extLst>
      <p:ext uri="{BB962C8B-B14F-4D97-AF65-F5344CB8AC3E}">
        <p14:creationId xmlns:p14="http://schemas.microsoft.com/office/powerpoint/2010/main" val="3882884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CDC5F47-39A5-D749-3EBD-3340D04FB82A}"/>
              </a:ext>
            </a:extLst>
          </p:cNvPr>
          <p:cNvSpPr/>
          <p:nvPr/>
        </p:nvSpPr>
        <p:spPr>
          <a:xfrm>
            <a:off x="0" y="406400"/>
            <a:ext cx="781553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SPAM contributions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55E1063-DF33-9D76-0E66-31764FB7C6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7667480"/>
              </p:ext>
            </p:extLst>
          </p:nvPr>
        </p:nvGraphicFramePr>
        <p:xfrm>
          <a:off x="368332" y="406400"/>
          <a:ext cx="10657095" cy="5900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3915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7FF027-9C51-A298-EC5B-2FD3235F3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6"/>
          <a:stretch/>
        </p:blipFill>
        <p:spPr>
          <a:xfrm>
            <a:off x="6038986" y="1405948"/>
            <a:ext cx="5806357" cy="10904104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CDC5F47-39A5-D749-3EBD-3340D04FB82A}"/>
              </a:ext>
            </a:extLst>
          </p:cNvPr>
          <p:cNvSpPr/>
          <p:nvPr/>
        </p:nvSpPr>
        <p:spPr>
          <a:xfrm>
            <a:off x="0" y="406400"/>
            <a:ext cx="781553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Not Realistic Improvements…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9B5982-909E-11E5-FD21-B3C19E0D9C5A}"/>
                  </a:ext>
                </a:extLst>
              </p:cNvPr>
              <p:cNvSpPr txBox="1"/>
              <p:nvPr/>
            </p:nvSpPr>
            <p:spPr>
              <a:xfrm>
                <a:off x="124990" y="1835378"/>
                <a:ext cx="5420616" cy="1287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Consider changes of smaller scale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Try models with 0, 50, 75, 90, 100, 110 % of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endParaRPr lang="en-DK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9B5982-909E-11E5-FD21-B3C19E0D9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90" y="1835378"/>
                <a:ext cx="5420616" cy="1287532"/>
              </a:xfrm>
              <a:prstGeom prst="rect">
                <a:avLst/>
              </a:prstGeom>
              <a:blipFill>
                <a:blip r:embed="rId4"/>
                <a:stretch>
                  <a:fillRect l="-787" b="-710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913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00834 -0.79491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3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CDC5F47-39A5-D749-3EBD-3340D04FB82A}"/>
              </a:ext>
            </a:extLst>
          </p:cNvPr>
          <p:cNvSpPr/>
          <p:nvPr/>
        </p:nvSpPr>
        <p:spPr>
          <a:xfrm>
            <a:off x="0" y="406400"/>
            <a:ext cx="781553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Not Realistic Improvements…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3B21B-3787-2461-A462-8FFE41F11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400"/>
            <a:ext cx="9006114" cy="30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05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73B21B-3787-2461-A462-8FFE41F11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344" y="1600200"/>
            <a:ext cx="7126514" cy="2411686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CDC5F47-39A5-D749-3EBD-3340D04FB82A}"/>
              </a:ext>
            </a:extLst>
          </p:cNvPr>
          <p:cNvSpPr/>
          <p:nvPr/>
        </p:nvSpPr>
        <p:spPr>
          <a:xfrm>
            <a:off x="0" y="406400"/>
            <a:ext cx="781553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Not Realistic Improvements…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976499-BF49-72B3-B9D6-EF9A97AED5F8}"/>
                  </a:ext>
                </a:extLst>
              </p:cNvPr>
              <p:cNvSpPr txBox="1"/>
              <p:nvPr/>
            </p:nvSpPr>
            <p:spPr>
              <a:xfrm>
                <a:off x="145142" y="2300514"/>
                <a:ext cx="5406572" cy="4196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This is first order improvements.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But good qualities can be transferred.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𝐻𝑖𝑔h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𝐴𝑐𝑡𝑖𝑣𝑒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Low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𝐻𝑖𝑔h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𝐿𝑜𝑛𝑔𝑒𝑟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𝑃𝑢𝑙𝑠𝑒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Higher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𝐻𝑖𝑔h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𝑆h𝑜𝑟𝑡𝑒𝑟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𝑃𝑢𝑙𝑠𝑒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→"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𝑑𝑒𝑐𝑎𝑦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Stronger Resonator Pulse can work as higher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. But introduces noise and shifts of the qubit.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Good control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can give us longer coherence time when measuring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/>
                  <a:t>. However can not be combined with active reset.</a:t>
                </a:r>
                <a:endParaRPr lang="en-DK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976499-BF49-72B3-B9D6-EF9A97AED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42" y="2300514"/>
                <a:ext cx="5406572" cy="4196918"/>
              </a:xfrm>
              <a:prstGeom prst="rect">
                <a:avLst/>
              </a:prstGeom>
              <a:blipFill>
                <a:blip r:embed="rId4"/>
                <a:stretch>
                  <a:fillRect l="-1015" b="-130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007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CDC5F47-39A5-D749-3EBD-3340D04FB82A}"/>
              </a:ext>
            </a:extLst>
          </p:cNvPr>
          <p:cNvSpPr/>
          <p:nvPr/>
        </p:nvSpPr>
        <p:spPr>
          <a:xfrm>
            <a:off x="0" y="406400"/>
            <a:ext cx="781553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Next Steps Now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976499-BF49-72B3-B9D6-EF9A97AED5F8}"/>
                  </a:ext>
                </a:extLst>
              </p:cNvPr>
              <p:cNvSpPr txBox="1"/>
              <p:nvPr/>
            </p:nvSpPr>
            <p:spPr>
              <a:xfrm>
                <a:off x="174170" y="2140857"/>
                <a:ext cx="5406572" cy="3266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Recalibrate the Soprano Chip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Run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µ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000" dirty="0"/>
                  <a:t> pulses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≈10−15</m:t>
                    </m:r>
                  </m:oMath>
                </a14:m>
                <a:r>
                  <a:rPr lang="en-US" sz="2000" dirty="0"/>
                  <a:t> which can be simulated in finite time.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Make sure to correct small details in simulation.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Run all simulations with 1000 trajectories.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Write up and hand in.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976499-BF49-72B3-B9D6-EF9A97AED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70" y="2140857"/>
                <a:ext cx="5406572" cy="3266985"/>
              </a:xfrm>
              <a:prstGeom prst="rect">
                <a:avLst/>
              </a:prstGeom>
              <a:blipFill>
                <a:blip r:embed="rId3"/>
                <a:stretch>
                  <a:fillRect l="-1016" r="-1242" b="-2425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556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sterProject">
      <a:dk1>
        <a:sysClr val="windowText" lastClr="000000"/>
      </a:dk1>
      <a:lt1>
        <a:sysClr val="window" lastClr="FFFFFF"/>
      </a:lt1>
      <a:dk2>
        <a:srgbClr val="5F0F40"/>
      </a:dk2>
      <a:lt2>
        <a:srgbClr val="E7E6E6"/>
      </a:lt2>
      <a:accent1>
        <a:srgbClr val="5F0F40"/>
      </a:accent1>
      <a:accent2>
        <a:srgbClr val="48A9A6"/>
      </a:accent2>
      <a:accent3>
        <a:srgbClr val="243010"/>
      </a:accent3>
      <a:accent4>
        <a:srgbClr val="FFD447"/>
      </a:accent4>
      <a:accent5>
        <a:srgbClr val="AF677C"/>
      </a:accent5>
      <a:accent6>
        <a:srgbClr val="FFBFB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3898</TotalTime>
  <Words>433</Words>
  <Application>Microsoft Office PowerPoint</Application>
  <PresentationFormat>Widescreen</PresentationFormat>
  <Paragraphs>82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Bock Severin</dc:creator>
  <cp:lastModifiedBy>Johann Bock Severin</cp:lastModifiedBy>
  <cp:revision>1</cp:revision>
  <dcterms:created xsi:type="dcterms:W3CDTF">2023-03-22T14:45:09Z</dcterms:created>
  <dcterms:modified xsi:type="dcterms:W3CDTF">2023-10-04T08:57:01Z</dcterms:modified>
</cp:coreProperties>
</file>