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8" r:id="rId4"/>
    <p:sldId id="269" r:id="rId5"/>
    <p:sldId id="270" r:id="rId6"/>
    <p:sldId id="265" r:id="rId7"/>
    <p:sldId id="271" r:id="rId8"/>
    <p:sldId id="272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BB677-E050-4623-A208-34D9F8363555}" v="42" dt="2023-10-20T07:08:05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C03BB677-E050-4623-A208-34D9F8363555}"/>
    <pc:docChg chg="undo custSel addSld delSld modSld sldOrd">
      <pc:chgData name="Johann Bock Severin" userId="3b36179260fc8001" providerId="LiveId" clId="{C03BB677-E050-4623-A208-34D9F8363555}" dt="2023-10-20T07:12:27.405" v="246" actId="1076"/>
      <pc:docMkLst>
        <pc:docMk/>
      </pc:docMkLst>
      <pc:sldChg chg="addSp delSp modSp mod">
        <pc:chgData name="Johann Bock Severin" userId="3b36179260fc8001" providerId="LiveId" clId="{C03BB677-E050-4623-A208-34D9F8363555}" dt="2023-10-19T07:38:20.567" v="157" actId="1076"/>
        <pc:sldMkLst>
          <pc:docMk/>
          <pc:sldMk cId="1287307258" sldId="261"/>
        </pc:sldMkLst>
        <pc:spChg chg="del mod">
          <ac:chgData name="Johann Bock Severin" userId="3b36179260fc8001" providerId="LiveId" clId="{C03BB677-E050-4623-A208-34D9F8363555}" dt="2023-10-18T13:04:35.830" v="24"/>
          <ac:spMkLst>
            <pc:docMk/>
            <pc:sldMk cId="1287307258" sldId="261"/>
            <ac:spMk id="2" creationId="{6D99F296-36DB-FD9B-7DFE-DE3F6F8CD24D}"/>
          </ac:spMkLst>
        </pc:spChg>
        <pc:spChg chg="mod">
          <ac:chgData name="Johann Bock Severin" userId="3b36179260fc8001" providerId="LiveId" clId="{C03BB677-E050-4623-A208-34D9F8363555}" dt="2023-10-19T07:37:28.955" v="146" actId="1037"/>
          <ac:spMkLst>
            <pc:docMk/>
            <pc:sldMk cId="1287307258" sldId="261"/>
            <ac:spMk id="5" creationId="{27AC2383-6C4D-E861-681E-45BE55EB3CDA}"/>
          </ac:spMkLst>
        </pc:spChg>
        <pc:spChg chg="mod">
          <ac:chgData name="Johann Bock Severin" userId="3b36179260fc8001" providerId="LiveId" clId="{C03BB677-E050-4623-A208-34D9F8363555}" dt="2023-10-19T07:37:28.955" v="146" actId="1037"/>
          <ac:spMkLst>
            <pc:docMk/>
            <pc:sldMk cId="1287307258" sldId="261"/>
            <ac:spMk id="6" creationId="{D9C95B52-2144-BCB7-B719-A4282C7626B6}"/>
          </ac:spMkLst>
        </pc:spChg>
        <pc:spChg chg="add del mod">
          <ac:chgData name="Johann Bock Severin" userId="3b36179260fc8001" providerId="LiveId" clId="{C03BB677-E050-4623-A208-34D9F8363555}" dt="2023-10-18T13:04:33.007" v="21"/>
          <ac:spMkLst>
            <pc:docMk/>
            <pc:sldMk cId="1287307258" sldId="261"/>
            <ac:spMk id="7" creationId="{86C0F4D8-CA53-475C-9853-6BC74300A068}"/>
          </ac:spMkLst>
        </pc:spChg>
        <pc:spChg chg="add mod">
          <ac:chgData name="Johann Bock Severin" userId="3b36179260fc8001" providerId="LiveId" clId="{C03BB677-E050-4623-A208-34D9F8363555}" dt="2023-10-19T07:38:09.023" v="154" actId="1076"/>
          <ac:spMkLst>
            <pc:docMk/>
            <pc:sldMk cId="1287307258" sldId="261"/>
            <ac:spMk id="8" creationId="{EAFD8482-E56C-7FEB-6A6E-D58D3EED0B0C}"/>
          </ac:spMkLst>
        </pc:spChg>
        <pc:spChg chg="add mod">
          <ac:chgData name="Johann Bock Severin" userId="3b36179260fc8001" providerId="LiveId" clId="{C03BB677-E050-4623-A208-34D9F8363555}" dt="2023-10-19T07:37:54.403" v="151" actId="1076"/>
          <ac:spMkLst>
            <pc:docMk/>
            <pc:sldMk cId="1287307258" sldId="261"/>
            <ac:spMk id="9" creationId="{53E21F6C-0702-D6A4-865B-77F276CABB89}"/>
          </ac:spMkLst>
        </pc:spChg>
        <pc:spChg chg="add mod">
          <ac:chgData name="Johann Bock Severin" userId="3b36179260fc8001" providerId="LiveId" clId="{C03BB677-E050-4623-A208-34D9F8363555}" dt="2023-10-19T07:38:20.567" v="157" actId="1076"/>
          <ac:spMkLst>
            <pc:docMk/>
            <pc:sldMk cId="1287307258" sldId="261"/>
            <ac:spMk id="10" creationId="{CD70FD5E-DE0E-7DE6-4F82-5F3776A580BC}"/>
          </ac:spMkLst>
        </pc:spChg>
        <pc:cxnChg chg="add mod">
          <ac:chgData name="Johann Bock Severin" userId="3b36179260fc8001" providerId="LiveId" clId="{C03BB677-E050-4623-A208-34D9F8363555}" dt="2023-10-19T07:37:28.955" v="146" actId="1037"/>
          <ac:cxnSpMkLst>
            <pc:docMk/>
            <pc:sldMk cId="1287307258" sldId="261"/>
            <ac:cxnSpMk id="3" creationId="{CA021BD1-0D32-1182-6D37-16374E0B5D55}"/>
          </ac:cxnSpMkLst>
        </pc:cxnChg>
        <pc:cxnChg chg="mod ord">
          <ac:chgData name="Johann Bock Severin" userId="3b36179260fc8001" providerId="LiveId" clId="{C03BB677-E050-4623-A208-34D9F8363555}" dt="2023-10-19T07:37:28.955" v="146" actId="1037"/>
          <ac:cxnSpMkLst>
            <pc:docMk/>
            <pc:sldMk cId="1287307258" sldId="261"/>
            <ac:cxnSpMk id="4" creationId="{C4DA9E31-4BEE-8866-CA5F-E9AE4B73D6B6}"/>
          </ac:cxnSpMkLst>
        </pc:cxnChg>
      </pc:sldChg>
      <pc:sldChg chg="addSp delSp modSp del mod">
        <pc:chgData name="Johann Bock Severin" userId="3b36179260fc8001" providerId="LiveId" clId="{C03BB677-E050-4623-A208-34D9F8363555}" dt="2023-10-18T13:11:06.017" v="118" actId="47"/>
        <pc:sldMkLst>
          <pc:docMk/>
          <pc:sldMk cId="3480871296" sldId="262"/>
        </pc:sldMkLst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3" creationId="{ED9FCEF8-0E15-6DEF-F8D8-DA25DE351D2B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0" creationId="{7ABBD571-5BF2-5CAA-24D9-97C26BE36D18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1" creationId="{2B8F820B-8B7A-8938-4A18-4B68208020CE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2" creationId="{E59AA955-B8AF-4CAC-60FA-479AE5CD5FCB}"/>
          </ac:spMkLst>
        </pc:spChg>
        <pc:cxnChg chg="add del mod">
          <ac:chgData name="Johann Bock Severin" userId="3b36179260fc8001" providerId="LiveId" clId="{C03BB677-E050-4623-A208-34D9F8363555}" dt="2023-10-18T13:09:29.555" v="95"/>
          <ac:cxnSpMkLst>
            <pc:docMk/>
            <pc:sldMk cId="3480871296" sldId="262"/>
            <ac:cxnSpMk id="9" creationId="{C6524148-9F5A-6F03-0578-74C18834D67B}"/>
          </ac:cxnSpMkLst>
        </pc:cxnChg>
      </pc:sldChg>
      <pc:sldChg chg="del">
        <pc:chgData name="Johann Bock Severin" userId="3b36179260fc8001" providerId="LiveId" clId="{C03BB677-E050-4623-A208-34D9F8363555}" dt="2023-10-20T07:03:58.569" v="180" actId="47"/>
        <pc:sldMkLst>
          <pc:docMk/>
          <pc:sldMk cId="4097513252" sldId="264"/>
        </pc:sldMkLst>
      </pc:sldChg>
      <pc:sldChg chg="del">
        <pc:chgData name="Johann Bock Severin" userId="3b36179260fc8001" providerId="LiveId" clId="{C03BB677-E050-4623-A208-34D9F8363555}" dt="2023-10-20T07:05:18.147" v="194" actId="47"/>
        <pc:sldMkLst>
          <pc:docMk/>
          <pc:sldMk cId="4128625708" sldId="266"/>
        </pc:sldMkLst>
      </pc:sldChg>
      <pc:sldChg chg="del">
        <pc:chgData name="Johann Bock Severin" userId="3b36179260fc8001" providerId="LiveId" clId="{C03BB677-E050-4623-A208-34D9F8363555}" dt="2023-10-20T07:08:57.776" v="244" actId="47"/>
        <pc:sldMkLst>
          <pc:docMk/>
          <pc:sldMk cId="2974111751" sldId="267"/>
        </pc:sldMkLst>
      </pc:sldChg>
      <pc:sldChg chg="addSp delSp modSp mod">
        <pc:chgData name="Johann Bock Severin" userId="3b36179260fc8001" providerId="LiveId" clId="{C03BB677-E050-4623-A208-34D9F8363555}" dt="2023-10-19T07:38:52.616" v="166" actId="1076"/>
        <pc:sldMkLst>
          <pc:docMk/>
          <pc:sldMk cId="867113018" sldId="268"/>
        </pc:sldMkLst>
        <pc:spChg chg="del mod">
          <ac:chgData name="Johann Bock Severin" userId="3b36179260fc8001" providerId="LiveId" clId="{C03BB677-E050-4623-A208-34D9F8363555}" dt="2023-10-18T13:07:00.881" v="62" actId="478"/>
          <ac:spMkLst>
            <pc:docMk/>
            <pc:sldMk cId="867113018" sldId="268"/>
            <ac:spMk id="2" creationId="{6D99F296-36DB-FD9B-7DFE-DE3F6F8CD24D}"/>
          </ac:spMkLst>
        </pc:spChg>
        <pc:spChg chg="add mod">
          <ac:chgData name="Johann Bock Severin" userId="3b36179260fc8001" providerId="LiveId" clId="{C03BB677-E050-4623-A208-34D9F8363555}" dt="2023-10-19T07:38:52.616" v="166" actId="1076"/>
          <ac:spMkLst>
            <pc:docMk/>
            <pc:sldMk cId="867113018" sldId="268"/>
            <ac:spMk id="2" creationId="{76B08D92-3725-FE63-D95B-49F4277D3B89}"/>
          </ac:spMkLst>
        </pc:spChg>
        <pc:spChg chg="mod">
          <ac:chgData name="Johann Bock Severin" userId="3b36179260fc8001" providerId="LiveId" clId="{C03BB677-E050-4623-A208-34D9F8363555}" dt="2023-10-19T07:38:31.414" v="158" actId="1076"/>
          <ac:spMkLst>
            <pc:docMk/>
            <pc:sldMk cId="867113018" sldId="268"/>
            <ac:spMk id="3" creationId="{0011E663-1A4F-9C08-169A-9D03B848A812}"/>
          </ac:spMkLst>
        </pc:spChg>
        <pc:spChg chg="mod">
          <ac:chgData name="Johann Bock Severin" userId="3b36179260fc8001" providerId="LiveId" clId="{C03BB677-E050-4623-A208-34D9F8363555}" dt="2023-10-19T07:38:31.414" v="158" actId="1076"/>
          <ac:spMkLst>
            <pc:docMk/>
            <pc:sldMk cId="867113018" sldId="268"/>
            <ac:spMk id="5" creationId="{27AC2383-6C4D-E861-681E-45BE55EB3CDA}"/>
          </ac:spMkLst>
        </pc:spChg>
        <pc:spChg chg="mod">
          <ac:chgData name="Johann Bock Severin" userId="3b36179260fc8001" providerId="LiveId" clId="{C03BB677-E050-4623-A208-34D9F8363555}" dt="2023-10-19T07:38:31.414" v="158" actId="1076"/>
          <ac:spMkLst>
            <pc:docMk/>
            <pc:sldMk cId="867113018" sldId="268"/>
            <ac:spMk id="6" creationId="{D9C95B52-2144-BCB7-B719-A4282C7626B6}"/>
          </ac:spMkLst>
        </pc:spChg>
        <pc:spChg chg="add del mod">
          <ac:chgData name="Johann Bock Severin" userId="3b36179260fc8001" providerId="LiveId" clId="{C03BB677-E050-4623-A208-34D9F8363555}" dt="2023-10-18T13:06:50.519" v="60"/>
          <ac:spMkLst>
            <pc:docMk/>
            <pc:sldMk cId="867113018" sldId="268"/>
            <ac:spMk id="7" creationId="{69A9A65C-EE66-5FB5-4923-7710C87FB91A}"/>
          </ac:spMkLst>
        </pc:spChg>
        <pc:spChg chg="add mod">
          <ac:chgData name="Johann Bock Severin" userId="3b36179260fc8001" providerId="LiveId" clId="{C03BB677-E050-4623-A208-34D9F8363555}" dt="2023-10-19T07:38:52.616" v="166" actId="1076"/>
          <ac:spMkLst>
            <pc:docMk/>
            <pc:sldMk cId="867113018" sldId="268"/>
            <ac:spMk id="7" creationId="{929C95C0-A615-5D85-D7D4-0FCE9912EBAF}"/>
          </ac:spMkLst>
        </pc:spChg>
        <pc:spChg chg="mod">
          <ac:chgData name="Johann Bock Severin" userId="3b36179260fc8001" providerId="LiveId" clId="{C03BB677-E050-4623-A208-34D9F8363555}" dt="2023-10-19T07:38:46.668" v="163" actId="1076"/>
          <ac:spMkLst>
            <pc:docMk/>
            <pc:sldMk cId="867113018" sldId="268"/>
            <ac:spMk id="8" creationId="{BB3D137A-251E-A06D-7546-DFFC008C6B49}"/>
          </ac:spMkLst>
        </pc:spChg>
        <pc:spChg chg="add mod">
          <ac:chgData name="Johann Bock Severin" userId="3b36179260fc8001" providerId="LiveId" clId="{C03BB677-E050-4623-A208-34D9F8363555}" dt="2023-10-19T07:38:52.616" v="166" actId="1076"/>
          <ac:spMkLst>
            <pc:docMk/>
            <pc:sldMk cId="867113018" sldId="268"/>
            <ac:spMk id="9" creationId="{45B1DF8A-59A8-F169-95AE-7225A43E82DF}"/>
          </ac:spMkLst>
        </pc:spChg>
        <pc:spChg chg="add del mod">
          <ac:chgData name="Johann Bock Severin" userId="3b36179260fc8001" providerId="LiveId" clId="{C03BB677-E050-4623-A208-34D9F8363555}" dt="2023-10-18T13:06:50.519" v="60"/>
          <ac:spMkLst>
            <pc:docMk/>
            <pc:sldMk cId="867113018" sldId="268"/>
            <ac:spMk id="9" creationId="{D62DEE56-8A74-7B0D-FD97-140ADE74564A}"/>
          </ac:spMkLst>
        </pc:spChg>
        <pc:spChg chg="add del mod">
          <ac:chgData name="Johann Bock Severin" userId="3b36179260fc8001" providerId="LiveId" clId="{C03BB677-E050-4623-A208-34D9F8363555}" dt="2023-10-19T07:38:48.991" v="164" actId="478"/>
          <ac:spMkLst>
            <pc:docMk/>
            <pc:sldMk cId="867113018" sldId="268"/>
            <ac:spMk id="10" creationId="{F0D15A58-3DE7-3E51-5F4B-7D733DED2234}"/>
          </ac:spMkLst>
        </pc:spChg>
        <pc:spChg chg="add del mod">
          <ac:chgData name="Johann Bock Severin" userId="3b36179260fc8001" providerId="LiveId" clId="{C03BB677-E050-4623-A208-34D9F8363555}" dt="2023-10-19T07:38:48.991" v="164" actId="478"/>
          <ac:spMkLst>
            <pc:docMk/>
            <pc:sldMk cId="867113018" sldId="268"/>
            <ac:spMk id="11" creationId="{2A3D3EB8-A403-B7F1-1530-A15667B2DC7A}"/>
          </ac:spMkLst>
        </pc:spChg>
        <pc:spChg chg="add del mod">
          <ac:chgData name="Johann Bock Severin" userId="3b36179260fc8001" providerId="LiveId" clId="{C03BB677-E050-4623-A208-34D9F8363555}" dt="2023-10-19T07:38:48.991" v="164" actId="478"/>
          <ac:spMkLst>
            <pc:docMk/>
            <pc:sldMk cId="867113018" sldId="268"/>
            <ac:spMk id="12" creationId="{8AB39FF7-F7F9-CA04-0D59-0E1D6B4A7808}"/>
          </ac:spMkLst>
        </pc:spChg>
        <pc:cxnChg chg="mod">
          <ac:chgData name="Johann Bock Severin" userId="3b36179260fc8001" providerId="LiveId" clId="{C03BB677-E050-4623-A208-34D9F8363555}" dt="2023-10-19T07:38:31.414" v="158" actId="1076"/>
          <ac:cxnSpMkLst>
            <pc:docMk/>
            <pc:sldMk cId="867113018" sldId="268"/>
            <ac:cxnSpMk id="4" creationId="{C4DA9E31-4BEE-8866-CA5F-E9AE4B73D6B6}"/>
          </ac:cxnSpMkLst>
        </pc:cxnChg>
        <pc:cxnChg chg="add mod">
          <ac:chgData name="Johann Bock Severin" userId="3b36179260fc8001" providerId="LiveId" clId="{C03BB677-E050-4623-A208-34D9F8363555}" dt="2023-10-19T07:38:31.414" v="158" actId="1076"/>
          <ac:cxnSpMkLst>
            <pc:docMk/>
            <pc:sldMk cId="867113018" sldId="268"/>
            <ac:cxnSpMk id="13" creationId="{5651479D-4148-F973-5B35-A428B3F706DA}"/>
          </ac:cxnSpMkLst>
        </pc:cxnChg>
      </pc:sldChg>
      <pc:sldChg chg="addSp delSp modSp add mod ord">
        <pc:chgData name="Johann Bock Severin" userId="3b36179260fc8001" providerId="LiveId" clId="{C03BB677-E050-4623-A208-34D9F8363555}" dt="2023-10-19T07:39:06.758" v="170" actId="1076"/>
        <pc:sldMkLst>
          <pc:docMk/>
          <pc:sldMk cId="905087242" sldId="269"/>
        </pc:sldMkLst>
        <pc:spChg chg="add mod or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2" creationId="{C0EFE72D-3B55-866C-60B8-8F8DE8FFB30C}"/>
          </ac:spMkLst>
        </pc:spChg>
        <pc:spChg chg="del">
          <ac:chgData name="Johann Bock Severin" userId="3b36179260fc8001" providerId="LiveId" clId="{C03BB677-E050-4623-A208-34D9F8363555}" dt="2023-10-18T13:09:41.162" v="99" actId="478"/>
          <ac:spMkLst>
            <pc:docMk/>
            <pc:sldMk cId="905087242" sldId="269"/>
            <ac:spMk id="5" creationId="{27AC2383-6C4D-E861-681E-45BE55EB3CDA}"/>
          </ac:spMkLst>
        </pc:spChg>
        <pc:spChg chg="add mod">
          <ac:chgData name="Johann Bock Severin" userId="3b36179260fc8001" providerId="LiveId" clId="{C03BB677-E050-4623-A208-34D9F8363555}" dt="2023-10-19T07:39:06.758" v="170" actId="1076"/>
          <ac:spMkLst>
            <pc:docMk/>
            <pc:sldMk cId="905087242" sldId="269"/>
            <ac:spMk id="5" creationId="{36F7574C-8A1C-01B9-EC8F-B382C22EEE6D}"/>
          </ac:spMkLst>
        </pc:spChg>
        <pc:spChg chg="mo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6" creationId="{D9C95B52-2144-BCB7-B719-A4282C7626B6}"/>
          </ac:spMkLst>
        </pc:spChg>
        <pc:spChg chg="add mo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7" creationId="{81996FED-B48A-A56E-983A-2ACD0D2E2E45}"/>
          </ac:spMkLst>
        </pc:spChg>
        <pc:spChg chg="del">
          <ac:chgData name="Johann Bock Severin" userId="3b36179260fc8001" providerId="LiveId" clId="{C03BB677-E050-4623-A208-34D9F8363555}" dt="2023-10-19T07:39:02.807" v="168" actId="478"/>
          <ac:spMkLst>
            <pc:docMk/>
            <pc:sldMk cId="905087242" sldId="269"/>
            <ac:spMk id="8" creationId="{EAFD8482-E56C-7FEB-6A6E-D58D3EED0B0C}"/>
          </ac:spMkLst>
        </pc:spChg>
        <pc:spChg chg="del">
          <ac:chgData name="Johann Bock Severin" userId="3b36179260fc8001" providerId="LiveId" clId="{C03BB677-E050-4623-A208-34D9F8363555}" dt="2023-10-19T07:39:02.807" v="168" actId="478"/>
          <ac:spMkLst>
            <pc:docMk/>
            <pc:sldMk cId="905087242" sldId="269"/>
            <ac:spMk id="9" creationId="{53E21F6C-0702-D6A4-865B-77F276CABB89}"/>
          </ac:spMkLst>
        </pc:spChg>
        <pc:spChg chg="del">
          <ac:chgData name="Johann Bock Severin" userId="3b36179260fc8001" providerId="LiveId" clId="{C03BB677-E050-4623-A208-34D9F8363555}" dt="2023-10-19T07:39:02.807" v="168" actId="478"/>
          <ac:spMkLst>
            <pc:docMk/>
            <pc:sldMk cId="905087242" sldId="269"/>
            <ac:spMk id="10" creationId="{CD70FD5E-DE0E-7DE6-4F82-5F3776A580BC}"/>
          </ac:spMkLst>
        </pc:spChg>
        <pc:spChg chg="add mo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11" creationId="{1B19C28F-BF7A-7A85-6633-4D334D86F725}"/>
          </ac:spMkLst>
        </pc:spChg>
        <pc:spChg chg="add mod">
          <ac:chgData name="Johann Bock Severin" userId="3b36179260fc8001" providerId="LiveId" clId="{C03BB677-E050-4623-A208-34D9F8363555}" dt="2023-10-19T07:39:06.758" v="170" actId="1076"/>
          <ac:spMkLst>
            <pc:docMk/>
            <pc:sldMk cId="905087242" sldId="269"/>
            <ac:spMk id="12" creationId="{70EB4BAE-AC17-C333-A926-02A015BC6D4A}"/>
          </ac:spMkLst>
        </pc:spChg>
        <pc:spChg chg="add mod">
          <ac:chgData name="Johann Bock Severin" userId="3b36179260fc8001" providerId="LiveId" clId="{C03BB677-E050-4623-A208-34D9F8363555}" dt="2023-10-19T07:39:06.758" v="170" actId="1076"/>
          <ac:spMkLst>
            <pc:docMk/>
            <pc:sldMk cId="905087242" sldId="269"/>
            <ac:spMk id="14" creationId="{6ACD28DD-E622-4C66-7DE4-C5C94AF68EFF}"/>
          </ac:spMkLst>
        </pc:spChg>
        <pc:cxnChg chg="mod">
          <ac:chgData name="Johann Bock Severin" userId="3b36179260fc8001" providerId="LiveId" clId="{C03BB677-E050-4623-A208-34D9F8363555}" dt="2023-10-19T07:39:00.730" v="167" actId="1076"/>
          <ac:cxnSpMkLst>
            <pc:docMk/>
            <pc:sldMk cId="905087242" sldId="269"/>
            <ac:cxnSpMk id="3" creationId="{CA021BD1-0D32-1182-6D37-16374E0B5D55}"/>
          </ac:cxnSpMkLst>
        </pc:cxnChg>
        <pc:cxnChg chg="mod">
          <ac:chgData name="Johann Bock Severin" userId="3b36179260fc8001" providerId="LiveId" clId="{C03BB677-E050-4623-A208-34D9F8363555}" dt="2023-10-19T07:39:00.730" v="167" actId="1076"/>
          <ac:cxnSpMkLst>
            <pc:docMk/>
            <pc:sldMk cId="905087242" sldId="269"/>
            <ac:cxnSpMk id="4" creationId="{C4DA9E31-4BEE-8866-CA5F-E9AE4B73D6B6}"/>
          </ac:cxnSpMkLst>
        </pc:cxnChg>
        <pc:cxnChg chg="add mod ord">
          <ac:chgData name="Johann Bock Severin" userId="3b36179260fc8001" providerId="LiveId" clId="{C03BB677-E050-4623-A208-34D9F8363555}" dt="2023-10-19T07:39:00.730" v="167" actId="1076"/>
          <ac:cxnSpMkLst>
            <pc:docMk/>
            <pc:sldMk cId="905087242" sldId="269"/>
            <ac:cxnSpMk id="13" creationId="{061099DF-BC20-A0E7-D519-7F32CDE8C83C}"/>
          </ac:cxnSpMkLst>
        </pc:cxnChg>
      </pc:sldChg>
      <pc:sldChg chg="addSp delSp modSp add mod">
        <pc:chgData name="Johann Bock Severin" userId="3b36179260fc8001" providerId="LiveId" clId="{C03BB677-E050-4623-A208-34D9F8363555}" dt="2023-10-20T07:03:45.048" v="179" actId="167"/>
        <pc:sldMkLst>
          <pc:docMk/>
          <pc:sldMk cId="2174260723" sldId="270"/>
        </pc:sldMkLst>
        <pc:spChg chg="del">
          <ac:chgData name="Johann Bock Severin" userId="3b36179260fc8001" providerId="LiveId" clId="{C03BB677-E050-4623-A208-34D9F8363555}" dt="2023-10-20T07:03:18.728" v="172" actId="478"/>
          <ac:spMkLst>
            <pc:docMk/>
            <pc:sldMk cId="2174260723" sldId="270"/>
            <ac:spMk id="2" creationId="{C0EFE72D-3B55-866C-60B8-8F8DE8FFB30C}"/>
          </ac:spMkLst>
        </pc:spChg>
        <pc:spChg chg="mod">
          <ac:chgData name="Johann Bock Severin" userId="3b36179260fc8001" providerId="LiveId" clId="{C03BB677-E050-4623-A208-34D9F8363555}" dt="2023-10-20T07:03:38.100" v="178" actId="14100"/>
          <ac:spMkLst>
            <pc:docMk/>
            <pc:sldMk cId="2174260723" sldId="270"/>
            <ac:spMk id="6" creationId="{D9C95B52-2144-BCB7-B719-A4282C7626B6}"/>
          </ac:spMkLst>
        </pc:spChg>
        <pc:spChg chg="del">
          <ac:chgData name="Johann Bock Severin" userId="3b36179260fc8001" providerId="LiveId" clId="{C03BB677-E050-4623-A208-34D9F8363555}" dt="2023-10-20T07:03:18.728" v="172" actId="478"/>
          <ac:spMkLst>
            <pc:docMk/>
            <pc:sldMk cId="2174260723" sldId="270"/>
            <ac:spMk id="7" creationId="{81996FED-B48A-A56E-983A-2ACD0D2E2E45}"/>
          </ac:spMkLst>
        </pc:spChg>
        <pc:spChg chg="add mod ord">
          <ac:chgData name="Johann Bock Severin" userId="3b36179260fc8001" providerId="LiveId" clId="{C03BB677-E050-4623-A208-34D9F8363555}" dt="2023-10-20T07:03:45.048" v="179" actId="167"/>
          <ac:spMkLst>
            <pc:docMk/>
            <pc:sldMk cId="2174260723" sldId="270"/>
            <ac:spMk id="8" creationId="{21653ABA-7CAC-A4E1-B569-FB94394954A8}"/>
          </ac:spMkLst>
        </pc:spChg>
        <pc:spChg chg="add mod ord">
          <ac:chgData name="Johann Bock Severin" userId="3b36179260fc8001" providerId="LiveId" clId="{C03BB677-E050-4623-A208-34D9F8363555}" dt="2023-10-20T07:03:45.048" v="179" actId="167"/>
          <ac:spMkLst>
            <pc:docMk/>
            <pc:sldMk cId="2174260723" sldId="270"/>
            <ac:spMk id="9" creationId="{04FAFA5A-24EE-DDDB-CDBE-ADF2DB15F93C}"/>
          </ac:spMkLst>
        </pc:spChg>
        <pc:spChg chg="add del mod">
          <ac:chgData name="Johann Bock Severin" userId="3b36179260fc8001" providerId="LiveId" clId="{C03BB677-E050-4623-A208-34D9F8363555}" dt="2023-10-20T07:03:35.506" v="177" actId="478"/>
          <ac:spMkLst>
            <pc:docMk/>
            <pc:sldMk cId="2174260723" sldId="270"/>
            <ac:spMk id="10" creationId="{B9350559-B948-820D-148D-99D16D93429F}"/>
          </ac:spMkLst>
        </pc:spChg>
        <pc:spChg chg="del">
          <ac:chgData name="Johann Bock Severin" userId="3b36179260fc8001" providerId="LiveId" clId="{C03BB677-E050-4623-A208-34D9F8363555}" dt="2023-10-20T07:03:30.458" v="175" actId="478"/>
          <ac:spMkLst>
            <pc:docMk/>
            <pc:sldMk cId="2174260723" sldId="270"/>
            <ac:spMk id="11" creationId="{1B19C28F-BF7A-7A85-6633-4D334D86F725}"/>
          </ac:spMkLst>
        </pc:spChg>
        <pc:spChg chg="add mod ord">
          <ac:chgData name="Johann Bock Severin" userId="3b36179260fc8001" providerId="LiveId" clId="{C03BB677-E050-4623-A208-34D9F8363555}" dt="2023-10-20T07:03:45.048" v="179" actId="167"/>
          <ac:spMkLst>
            <pc:docMk/>
            <pc:sldMk cId="2174260723" sldId="270"/>
            <ac:spMk id="15" creationId="{CF3D54C0-3099-BAB4-7A17-B7E607A04931}"/>
          </ac:spMkLst>
        </pc:spChg>
        <pc:spChg chg="add mod">
          <ac:chgData name="Johann Bock Severin" userId="3b36179260fc8001" providerId="LiveId" clId="{C03BB677-E050-4623-A208-34D9F8363555}" dt="2023-10-20T07:03:26.874" v="174" actId="1076"/>
          <ac:spMkLst>
            <pc:docMk/>
            <pc:sldMk cId="2174260723" sldId="270"/>
            <ac:spMk id="16" creationId="{8D8CB28F-B2E2-40B7-0A75-524BA8D8CACF}"/>
          </ac:spMkLst>
        </pc:spChg>
        <pc:cxnChg chg="del mod">
          <ac:chgData name="Johann Bock Severin" userId="3b36179260fc8001" providerId="LiveId" clId="{C03BB677-E050-4623-A208-34D9F8363555}" dt="2023-10-20T07:03:31.594" v="176" actId="478"/>
          <ac:cxnSpMkLst>
            <pc:docMk/>
            <pc:sldMk cId="2174260723" sldId="270"/>
            <ac:cxnSpMk id="13" creationId="{061099DF-BC20-A0E7-D519-7F32CDE8C83C}"/>
          </ac:cxnSpMkLst>
        </pc:cxnChg>
      </pc:sldChg>
      <pc:sldChg chg="addSp delSp modSp add mod ord">
        <pc:chgData name="Johann Bock Severin" userId="3b36179260fc8001" providerId="LiveId" clId="{C03BB677-E050-4623-A208-34D9F8363555}" dt="2023-10-20T07:11:55.027" v="245" actId="1076"/>
        <pc:sldMkLst>
          <pc:docMk/>
          <pc:sldMk cId="1306240863" sldId="271"/>
        </pc:sldMkLst>
        <pc:spChg chg="add mod ord">
          <ac:chgData name="Johann Bock Severin" userId="3b36179260fc8001" providerId="LiveId" clId="{C03BB677-E050-4623-A208-34D9F8363555}" dt="2023-10-20T07:11:55.027" v="245" actId="1076"/>
          <ac:spMkLst>
            <pc:docMk/>
            <pc:sldMk cId="1306240863" sldId="271"/>
            <ac:spMk id="2" creationId="{CA489DA5-A4AD-814A-42FC-372DF3CCF599}"/>
          </ac:spMkLst>
        </pc:spChg>
        <pc:spChg chg="del">
          <ac:chgData name="Johann Bock Severin" userId="3b36179260fc8001" providerId="LiveId" clId="{C03BB677-E050-4623-A208-34D9F8363555}" dt="2023-10-20T07:04:34.140" v="184" actId="478"/>
          <ac:spMkLst>
            <pc:docMk/>
            <pc:sldMk cId="1306240863" sldId="271"/>
            <ac:spMk id="5" creationId="{27AC2383-6C4D-E861-681E-45BE55EB3CDA}"/>
          </ac:spMkLst>
        </pc:spChg>
        <pc:spChg chg="del">
          <ac:chgData name="Johann Bock Severin" userId="3b36179260fc8001" providerId="LiveId" clId="{C03BB677-E050-4623-A208-34D9F8363555}" dt="2023-10-20T07:04:43.523" v="188" actId="478"/>
          <ac:spMkLst>
            <pc:docMk/>
            <pc:sldMk cId="1306240863" sldId="271"/>
            <ac:spMk id="6" creationId="{D9C95B52-2144-BCB7-B719-A4282C7626B6}"/>
          </ac:spMkLst>
        </pc:spChg>
        <pc:spChg chg="add mod ord">
          <ac:chgData name="Johann Bock Severin" userId="3b36179260fc8001" providerId="LiveId" clId="{C03BB677-E050-4623-A208-34D9F8363555}" dt="2023-10-20T07:08:33.351" v="242" actId="1076"/>
          <ac:spMkLst>
            <pc:docMk/>
            <pc:sldMk cId="1306240863" sldId="271"/>
            <ac:spMk id="7" creationId="{3441FB18-FFCA-EEC5-406F-C47F60C7081A}"/>
          </ac:spMkLst>
        </pc:spChg>
        <pc:spChg chg="add mod ord">
          <ac:chgData name="Johann Bock Severin" userId="3b36179260fc8001" providerId="LiveId" clId="{C03BB677-E050-4623-A208-34D9F8363555}" dt="2023-10-20T07:08:33.351" v="242" actId="1076"/>
          <ac:spMkLst>
            <pc:docMk/>
            <pc:sldMk cId="1306240863" sldId="271"/>
            <ac:spMk id="11" creationId="{F3B2A22A-ACAB-EFFA-52F8-CA548FC2030E}"/>
          </ac:spMkLst>
        </pc:spChg>
        <pc:cxnChg chg="mod">
          <ac:chgData name="Johann Bock Severin" userId="3b36179260fc8001" providerId="LiveId" clId="{C03BB677-E050-4623-A208-34D9F8363555}" dt="2023-10-20T07:08:33.351" v="242" actId="1076"/>
          <ac:cxnSpMkLst>
            <pc:docMk/>
            <pc:sldMk cId="1306240863" sldId="271"/>
            <ac:cxnSpMk id="3" creationId="{CA021BD1-0D32-1182-6D37-16374E0B5D55}"/>
          </ac:cxnSpMkLst>
        </pc:cxnChg>
      </pc:sldChg>
      <pc:sldChg chg="addSp delSp modSp add mod">
        <pc:chgData name="Johann Bock Severin" userId="3b36179260fc8001" providerId="LiveId" clId="{C03BB677-E050-4623-A208-34D9F8363555}" dt="2023-10-20T07:12:27.405" v="246" actId="1076"/>
        <pc:sldMkLst>
          <pc:docMk/>
          <pc:sldMk cId="3275447184" sldId="272"/>
        </pc:sldMkLst>
        <pc:spChg chg="del">
          <ac:chgData name="Johann Bock Severin" userId="3b36179260fc8001" providerId="LiveId" clId="{C03BB677-E050-4623-A208-34D9F8363555}" dt="2023-10-20T07:05:27.315" v="196" actId="478"/>
          <ac:spMkLst>
            <pc:docMk/>
            <pc:sldMk cId="3275447184" sldId="272"/>
            <ac:spMk id="2" creationId="{CA489DA5-A4AD-814A-42FC-372DF3CCF599}"/>
          </ac:spMkLst>
        </pc:spChg>
        <pc:spChg chg="add mod ord">
          <ac:chgData name="Johann Bock Severin" userId="3b36179260fc8001" providerId="LiveId" clId="{C03BB677-E050-4623-A208-34D9F8363555}" dt="2023-10-20T07:08:02.905" v="236" actId="1076"/>
          <ac:spMkLst>
            <pc:docMk/>
            <pc:sldMk cId="3275447184" sldId="272"/>
            <ac:spMk id="5" creationId="{EB6E3266-7E7E-3BBF-63E4-90DCE73D59E9}"/>
          </ac:spMkLst>
        </pc:spChg>
        <pc:spChg chg="add mod ord">
          <ac:chgData name="Johann Bock Severin" userId="3b36179260fc8001" providerId="LiveId" clId="{C03BB677-E050-4623-A208-34D9F8363555}" dt="2023-10-20T07:07:08.327" v="222" actId="1076"/>
          <ac:spMkLst>
            <pc:docMk/>
            <pc:sldMk cId="3275447184" sldId="272"/>
            <ac:spMk id="6" creationId="{F0E7A0F5-F772-1664-A8EA-198A5C54D406}"/>
          </ac:spMkLst>
        </pc:spChg>
        <pc:spChg chg="del">
          <ac:chgData name="Johann Bock Severin" userId="3b36179260fc8001" providerId="LiveId" clId="{C03BB677-E050-4623-A208-34D9F8363555}" dt="2023-10-20T07:05:45.560" v="201" actId="478"/>
          <ac:spMkLst>
            <pc:docMk/>
            <pc:sldMk cId="3275447184" sldId="272"/>
            <ac:spMk id="7" creationId="{3441FB18-FFCA-EEC5-406F-C47F60C7081A}"/>
          </ac:spMkLst>
        </pc:spChg>
        <pc:spChg chg="del">
          <ac:chgData name="Johann Bock Severin" userId="3b36179260fc8001" providerId="LiveId" clId="{C03BB677-E050-4623-A208-34D9F8363555}" dt="2023-10-20T07:05:45.560" v="201" actId="478"/>
          <ac:spMkLst>
            <pc:docMk/>
            <pc:sldMk cId="3275447184" sldId="272"/>
            <ac:spMk id="11" creationId="{F3B2A22A-ACAB-EFFA-52F8-CA548FC2030E}"/>
          </ac:spMkLst>
        </pc:spChg>
        <pc:spChg chg="add mod ord">
          <ac:chgData name="Johann Bock Severin" userId="3b36179260fc8001" providerId="LiveId" clId="{C03BB677-E050-4623-A208-34D9F8363555}" dt="2023-10-20T07:08:41.645" v="243" actId="1076"/>
          <ac:spMkLst>
            <pc:docMk/>
            <pc:sldMk cId="3275447184" sldId="272"/>
            <ac:spMk id="12" creationId="{B0174089-D9E5-A5ED-5FAB-03D8BC57E727}"/>
          </ac:spMkLst>
        </pc:spChg>
        <pc:spChg chg="add mod ord">
          <ac:chgData name="Johann Bock Severin" userId="3b36179260fc8001" providerId="LiveId" clId="{C03BB677-E050-4623-A208-34D9F8363555}" dt="2023-10-20T07:08:41.645" v="243" actId="1076"/>
          <ac:spMkLst>
            <pc:docMk/>
            <pc:sldMk cId="3275447184" sldId="272"/>
            <ac:spMk id="13" creationId="{868D9FA5-8010-B0F7-0BD9-509391014915}"/>
          </ac:spMkLst>
        </pc:spChg>
        <pc:spChg chg="add del mod">
          <ac:chgData name="Johann Bock Severin" userId="3b36179260fc8001" providerId="LiveId" clId="{C03BB677-E050-4623-A208-34D9F8363555}" dt="2023-10-20T07:06:41.482" v="215" actId="478"/>
          <ac:spMkLst>
            <pc:docMk/>
            <pc:sldMk cId="3275447184" sldId="272"/>
            <ac:spMk id="18" creationId="{6F5D2D18-7BD9-C7F9-D150-A73F91E3307E}"/>
          </ac:spMkLst>
        </pc:spChg>
        <pc:cxnChg chg="mod">
          <ac:chgData name="Johann Bock Severin" userId="3b36179260fc8001" providerId="LiveId" clId="{C03BB677-E050-4623-A208-34D9F8363555}" dt="2023-10-20T07:08:41.645" v="243" actId="1076"/>
          <ac:cxnSpMkLst>
            <pc:docMk/>
            <pc:sldMk cId="3275447184" sldId="272"/>
            <ac:cxnSpMk id="3" creationId="{CA021BD1-0D32-1182-6D37-16374E0B5D55}"/>
          </ac:cxnSpMkLst>
        </pc:cxnChg>
        <pc:cxnChg chg="del mod">
          <ac:chgData name="Johann Bock Severin" userId="3b36179260fc8001" providerId="LiveId" clId="{C03BB677-E050-4623-A208-34D9F8363555}" dt="2023-10-20T07:06:47.137" v="217" actId="478"/>
          <ac:cxnSpMkLst>
            <pc:docMk/>
            <pc:sldMk cId="3275447184" sldId="272"/>
            <ac:cxnSpMk id="4" creationId="{C4DA9E31-4BEE-8866-CA5F-E9AE4B73D6B6}"/>
          </ac:cxnSpMkLst>
        </pc:cxnChg>
        <pc:cxnChg chg="add mod">
          <ac:chgData name="Johann Bock Severin" userId="3b36179260fc8001" providerId="LiveId" clId="{C03BB677-E050-4623-A208-34D9F8363555}" dt="2023-10-20T07:06:58.838" v="218" actId="1076"/>
          <ac:cxnSpMkLst>
            <pc:docMk/>
            <pc:sldMk cId="3275447184" sldId="272"/>
            <ac:cxnSpMk id="19" creationId="{1F05FB26-CD98-08A8-88ED-32B34915DA95}"/>
          </ac:cxnSpMkLst>
        </pc:cxnChg>
        <pc:cxnChg chg="add mod ord">
          <ac:chgData name="Johann Bock Severin" userId="3b36179260fc8001" providerId="LiveId" clId="{C03BB677-E050-4623-A208-34D9F8363555}" dt="2023-10-20T07:07:50.260" v="231" actId="167"/>
          <ac:cxnSpMkLst>
            <pc:docMk/>
            <pc:sldMk cId="3275447184" sldId="272"/>
            <ac:cxnSpMk id="20" creationId="{893D57FB-15A6-E2DF-23B8-B6CC6518A683}"/>
          </ac:cxnSpMkLst>
        </pc:cxnChg>
        <pc:cxnChg chg="add mod ord">
          <ac:chgData name="Johann Bock Severin" userId="3b36179260fc8001" providerId="LiveId" clId="{C03BB677-E050-4623-A208-34D9F8363555}" dt="2023-10-20T07:08:00.735" v="235" actId="1076"/>
          <ac:cxnSpMkLst>
            <pc:docMk/>
            <pc:sldMk cId="3275447184" sldId="272"/>
            <ac:cxnSpMk id="21" creationId="{A21B8F96-82EF-A392-4A3A-BB2B7E45ED29}"/>
          </ac:cxnSpMkLst>
        </pc:cxnChg>
        <pc:cxnChg chg="add mod ord">
          <ac:chgData name="Johann Bock Severin" userId="3b36179260fc8001" providerId="LiveId" clId="{C03BB677-E050-4623-A208-34D9F8363555}" dt="2023-10-20T07:12:27.405" v="246" actId="1076"/>
          <ac:cxnSpMkLst>
            <pc:docMk/>
            <pc:sldMk cId="3275447184" sldId="272"/>
            <ac:cxnSpMk id="22" creationId="{A3D7D116-D705-26EC-9A30-D5239C20CF15}"/>
          </ac:cxnSpMkLst>
        </pc:cxnChg>
      </pc:sldChg>
    </pc:docChg>
  </pc:docChgLst>
  <pc:docChgLst>
    <pc:chgData name="Johann Bock Severin" userId="3b36179260fc8001" providerId="LiveId" clId="{757AFB6E-8BD6-4500-8559-F9A642CDA90D}"/>
    <pc:docChg chg="undo custSel addSld delSld modSld sldOrd delSection modSection">
      <pc:chgData name="Johann Bock Severin" userId="3b36179260fc8001" providerId="LiveId" clId="{757AFB6E-8BD6-4500-8559-F9A642CDA90D}" dt="2023-09-22T07:40:29.648" v="452" actId="1582"/>
      <pc:docMkLst>
        <pc:docMk/>
      </pc:docMkLst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81971358" sldId="25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5453308" sldId="25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70703761" sldId="259"/>
        </pc:sldMkLst>
      </pc:sldChg>
      <pc:sldChg chg="delSp modSp mod ord">
        <pc:chgData name="Johann Bock Severin" userId="3b36179260fc8001" providerId="LiveId" clId="{757AFB6E-8BD6-4500-8559-F9A642CDA90D}" dt="2023-09-20T18:54:28.442" v="7" actId="478"/>
        <pc:sldMkLst>
          <pc:docMk/>
          <pc:sldMk cId="2845768841" sldId="260"/>
        </pc:sldMkLst>
        <pc:spChg chg="del">
          <ac:chgData name="Johann Bock Severin" userId="3b36179260fc8001" providerId="LiveId" clId="{757AFB6E-8BD6-4500-8559-F9A642CDA90D}" dt="2023-09-20T18:54:28.442" v="7" actId="478"/>
          <ac:spMkLst>
            <pc:docMk/>
            <pc:sldMk cId="2845768841" sldId="260"/>
            <ac:spMk id="5" creationId="{2714CFF5-0D17-F562-7588-65C23426FBF0}"/>
          </ac:spMkLst>
        </pc:spChg>
        <pc:spChg chg="del">
          <ac:chgData name="Johann Bock Severin" userId="3b36179260fc8001" providerId="LiveId" clId="{757AFB6E-8BD6-4500-8559-F9A642CDA90D}" dt="2023-09-20T18:54:17.864" v="4" actId="478"/>
          <ac:spMkLst>
            <pc:docMk/>
            <pc:sldMk cId="2845768841" sldId="260"/>
            <ac:spMk id="7" creationId="{19B8F91F-D835-2B65-F3E1-1318683CD06A}"/>
          </ac:spMkLst>
        </pc:spChg>
        <pc:spChg chg="del">
          <ac:chgData name="Johann Bock Severin" userId="3b36179260fc8001" providerId="LiveId" clId="{757AFB6E-8BD6-4500-8559-F9A642CDA90D}" dt="2023-09-20T18:54:20.364" v="5" actId="478"/>
          <ac:spMkLst>
            <pc:docMk/>
            <pc:sldMk cId="2845768841" sldId="260"/>
            <ac:spMk id="10" creationId="{0D3FF8D8-9683-E848-E66E-EF68C97D4A61}"/>
          </ac:spMkLst>
        </pc:spChg>
        <pc:grpChg chg="mod">
          <ac:chgData name="Johann Bock Severin" userId="3b36179260fc8001" providerId="LiveId" clId="{757AFB6E-8BD6-4500-8559-F9A642CDA90D}" dt="2023-09-20T18:54:26.359" v="6" actId="1076"/>
          <ac:grpSpMkLst>
            <pc:docMk/>
            <pc:sldMk cId="2845768841" sldId="260"/>
            <ac:grpSpMk id="76" creationId="{107718F0-5F0B-D431-5064-50BD9424D4C4}"/>
          </ac:grpSpMkLst>
        </pc:gr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36491775" sldId="261"/>
        </pc:sldMkLst>
      </pc:sldChg>
      <pc:sldChg chg="addSp delSp modSp add mod">
        <pc:chgData name="Johann Bock Severin" userId="3b36179260fc8001" providerId="LiveId" clId="{757AFB6E-8BD6-4500-8559-F9A642CDA90D}" dt="2023-09-20T19:16:12.853" v="101" actId="1076"/>
        <pc:sldMkLst>
          <pc:docMk/>
          <pc:sldMk cId="1287307258" sldId="261"/>
        </pc:sldMkLst>
        <pc:spChg chg="add mod">
          <ac:chgData name="Johann Bock Severin" userId="3b36179260fc8001" providerId="LiveId" clId="{757AFB6E-8BD6-4500-8559-F9A642CDA90D}" dt="2023-09-20T19:16:12.853" v="101" actId="1076"/>
          <ac:spMkLst>
            <pc:docMk/>
            <pc:sldMk cId="1287307258" sldId="261"/>
            <ac:spMk id="2" creationId="{6D99F296-36DB-FD9B-7DFE-DE3F6F8CD24D}"/>
          </ac:spMkLst>
        </pc:spChg>
        <pc:spChg chg="add mod">
          <ac:chgData name="Johann Bock Severin" userId="3b36179260fc8001" providerId="LiveId" clId="{757AFB6E-8BD6-4500-8559-F9A642CDA90D}" dt="2023-09-20T18:59:57.867" v="72" actId="1037"/>
          <ac:spMkLst>
            <pc:docMk/>
            <pc:sldMk cId="1287307258" sldId="261"/>
            <ac:spMk id="5" creationId="{27AC2383-6C4D-E861-681E-45BE55EB3CDA}"/>
          </ac:spMkLst>
        </pc:spChg>
        <pc:spChg chg="add mod ord">
          <ac:chgData name="Johann Bock Severin" userId="3b36179260fc8001" providerId="LiveId" clId="{757AFB6E-8BD6-4500-8559-F9A642CDA90D}" dt="2023-09-20T18:57:56.431" v="54" actId="1076"/>
          <ac:spMkLst>
            <pc:docMk/>
            <pc:sldMk cId="1287307258" sldId="261"/>
            <ac:spMk id="6" creationId="{D9C95B52-2144-BCB7-B719-A4282C7626B6}"/>
          </ac:spMkLst>
        </pc:spChg>
        <pc:grpChg chg="del mod">
          <ac:chgData name="Johann Bock Severin" userId="3b36179260fc8001" providerId="LiveId" clId="{757AFB6E-8BD6-4500-8559-F9A642CDA90D}" dt="2023-09-20T18:57:26.342" v="49" actId="478"/>
          <ac:grpSpMkLst>
            <pc:docMk/>
            <pc:sldMk cId="1287307258" sldId="261"/>
            <ac:grpSpMk id="76" creationId="{107718F0-5F0B-D431-5064-50BD9424D4C4}"/>
          </ac:grpSpMkLst>
        </pc:grpChg>
        <pc:cxnChg chg="add mod">
          <ac:chgData name="Johann Bock Severin" userId="3b36179260fc8001" providerId="LiveId" clId="{757AFB6E-8BD6-4500-8559-F9A642CDA90D}" dt="2023-09-20T19:00:10.920" v="75" actId="208"/>
          <ac:cxnSpMkLst>
            <pc:docMk/>
            <pc:sldMk cId="1287307258" sldId="261"/>
            <ac:cxnSpMk id="4" creationId="{C4DA9E31-4BEE-8866-CA5F-E9AE4B73D6B6}"/>
          </ac:cxnSpMkLst>
        </pc:cxnChg>
        <pc:cxnChg chg="mod">
          <ac:chgData name="Johann Bock Severin" userId="3b36179260fc8001" providerId="LiveId" clId="{757AFB6E-8BD6-4500-8559-F9A642CDA90D}" dt="2023-09-20T18:57:26.342" v="49" actId="478"/>
          <ac:cxnSpMkLst>
            <pc:docMk/>
            <pc:sldMk cId="1287307258" sldId="261"/>
            <ac:cxnSpMk id="69" creationId="{B14C8072-9F81-7D1B-C042-5EF5D65FB1D0}"/>
          </ac:cxnSpMkLst>
        </pc:cxn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95196058" sldId="262"/>
        </pc:sldMkLst>
      </pc:sldChg>
      <pc:sldChg chg="addSp modSp add mod">
        <pc:chgData name="Johann Bock Severin" userId="3b36179260fc8001" providerId="LiveId" clId="{757AFB6E-8BD6-4500-8559-F9A642CDA90D}" dt="2023-09-20T19:18:15.610" v="132" actId="114"/>
        <pc:sldMkLst>
          <pc:docMk/>
          <pc:sldMk cId="3480871296" sldId="262"/>
        </pc:sldMkLst>
        <pc:spChg chg="mod ord">
          <ac:chgData name="Johann Bock Severin" userId="3b36179260fc8001" providerId="LiveId" clId="{757AFB6E-8BD6-4500-8559-F9A642CDA90D}" dt="2023-09-20T19:17:10.450" v="108" actId="167"/>
          <ac:spMkLst>
            <pc:docMk/>
            <pc:sldMk cId="3480871296" sldId="262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6:36.004" v="103" actId="1076"/>
          <ac:spMkLst>
            <pc:docMk/>
            <pc:sldMk cId="3480871296" sldId="262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18:01.875" v="123" actId="208"/>
          <ac:spMkLst>
            <pc:docMk/>
            <pc:sldMk cId="3480871296" sldId="262"/>
            <ac:spMk id="7" creationId="{7FDD997D-EB34-044A-DED7-928C9AAE0EA4}"/>
          </ac:spMkLst>
        </pc:spChg>
        <pc:spChg chg="add mod">
          <ac:chgData name="Johann Bock Severin" userId="3b36179260fc8001" providerId="LiveId" clId="{757AFB6E-8BD6-4500-8559-F9A642CDA90D}" dt="2023-09-20T19:18:15.610" v="132" actId="114"/>
          <ac:spMkLst>
            <pc:docMk/>
            <pc:sldMk cId="3480871296" sldId="262"/>
            <ac:spMk id="8" creationId="{3754AAF7-FA55-D6CC-9FB7-C6E8177E1028}"/>
          </ac:spMkLst>
        </pc:spChg>
        <pc:cxnChg chg="mod">
          <ac:chgData name="Johann Bock Severin" userId="3b36179260fc8001" providerId="LiveId" clId="{757AFB6E-8BD6-4500-8559-F9A642CDA90D}" dt="2023-09-20T19:16:40.384" v="104" actId="14100"/>
          <ac:cxnSpMkLst>
            <pc:docMk/>
            <pc:sldMk cId="3480871296" sldId="262"/>
            <ac:cxnSpMk id="4" creationId="{C4DA9E31-4BEE-8866-CA5F-E9AE4B73D6B6}"/>
          </ac:cxnSpMkLst>
        </pc:cxnChg>
      </pc:sldChg>
      <pc:sldChg chg="modSp add del mod">
        <pc:chgData name="Johann Bock Severin" userId="3b36179260fc8001" providerId="LiveId" clId="{757AFB6E-8BD6-4500-8559-F9A642CDA90D}" dt="2023-09-20T19:19:00.730" v="137" actId="47"/>
        <pc:sldMkLst>
          <pc:docMk/>
          <pc:sldMk cId="1925153490" sldId="263"/>
        </pc:sldMkLst>
        <pc:spChg chg="mod">
          <ac:chgData name="Johann Bock Severin" userId="3b36179260fc8001" providerId="LiveId" clId="{757AFB6E-8BD6-4500-8559-F9A642CDA90D}" dt="2023-09-20T19:18:57.232" v="135" actId="20577"/>
          <ac:spMkLst>
            <pc:docMk/>
            <pc:sldMk cId="1925153490" sldId="263"/>
            <ac:spMk id="5" creationId="{27AC2383-6C4D-E861-681E-45BE55EB3CDA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80084453" sldId="264"/>
        </pc:sldMkLst>
      </pc:sldChg>
      <pc:sldChg chg="addSp delSp modSp add mod">
        <pc:chgData name="Johann Bock Severin" userId="3b36179260fc8001" providerId="LiveId" clId="{757AFB6E-8BD6-4500-8559-F9A642CDA90D}" dt="2023-09-20T19:20:48.690" v="174" actId="1076"/>
        <pc:sldMkLst>
          <pc:docMk/>
          <pc:sldMk cId="4097513252" sldId="264"/>
        </pc:sldMkLst>
        <pc:spChg chg="mod">
          <ac:chgData name="Johann Bock Severin" userId="3b36179260fc8001" providerId="LiveId" clId="{757AFB6E-8BD6-4500-8559-F9A642CDA90D}" dt="2023-09-20T19:20:26.388" v="168" actId="255"/>
          <ac:spMkLst>
            <pc:docMk/>
            <pc:sldMk cId="4097513252" sldId="264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9:22.144" v="142" actId="1076"/>
          <ac:spMkLst>
            <pc:docMk/>
            <pc:sldMk cId="4097513252" sldId="264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19:11.204" v="139" actId="1076"/>
          <ac:spMkLst>
            <pc:docMk/>
            <pc:sldMk cId="4097513252" sldId="264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19:14.158" v="140" actId="1076"/>
          <ac:spMkLst>
            <pc:docMk/>
            <pc:sldMk cId="4097513252" sldId="264"/>
            <ac:spMk id="8" creationId="{3754AAF7-FA55-D6CC-9FB7-C6E8177E1028}"/>
          </ac:spMkLst>
        </pc:spChg>
        <pc:spChg chg="add del mod ord">
          <ac:chgData name="Johann Bock Severin" userId="3b36179260fc8001" providerId="LiveId" clId="{757AFB6E-8BD6-4500-8559-F9A642CDA90D}" dt="2023-09-20T19:20:36.543" v="171" actId="478"/>
          <ac:spMkLst>
            <pc:docMk/>
            <pc:sldMk cId="4097513252" sldId="264"/>
            <ac:spMk id="9" creationId="{BACDF072-B51A-8257-7454-6EE9D55486AD}"/>
          </ac:spMkLst>
        </pc:spChg>
        <pc:spChg chg="add mod ord">
          <ac:chgData name="Johann Bock Severin" userId="3b36179260fc8001" providerId="LiveId" clId="{757AFB6E-8BD6-4500-8559-F9A642CDA90D}" dt="2023-09-20T19:20:48.690" v="174" actId="1076"/>
          <ac:spMkLst>
            <pc:docMk/>
            <pc:sldMk cId="4097513252" sldId="264"/>
            <ac:spMk id="10" creationId="{9F239877-7C06-BB99-1621-35194AA15DCE}"/>
          </ac:spMkLst>
        </pc:spChg>
        <pc:cxnChg chg="mod">
          <ac:chgData name="Johann Bock Severin" userId="3b36179260fc8001" providerId="LiveId" clId="{757AFB6E-8BD6-4500-8559-F9A642CDA90D}" dt="2023-09-20T19:19:17.897" v="141" actId="14100"/>
          <ac:cxnSpMkLst>
            <pc:docMk/>
            <pc:sldMk cId="4097513252" sldId="264"/>
            <ac:cxnSpMk id="4" creationId="{C4DA9E31-4BEE-8866-CA5F-E9AE4B73D6B6}"/>
          </ac:cxnSpMkLst>
        </pc:cxnChg>
      </pc:sldChg>
      <pc:sldChg chg="addSp delSp modSp add mod">
        <pc:chgData name="Johann Bock Severin" userId="3b36179260fc8001" providerId="LiveId" clId="{757AFB6E-8BD6-4500-8559-F9A642CDA90D}" dt="2023-09-20T19:27:03.326" v="286" actId="14100"/>
        <pc:sldMkLst>
          <pc:docMk/>
          <pc:sldMk cId="2058227744" sldId="265"/>
        </pc:sldMkLst>
        <pc:spChg chg="add mod ord">
          <ac:chgData name="Johann Bock Severin" userId="3b36179260fc8001" providerId="LiveId" clId="{757AFB6E-8BD6-4500-8559-F9A642CDA90D}" dt="2023-09-20T19:26:37.211" v="281" actId="1076"/>
          <ac:spMkLst>
            <pc:docMk/>
            <pc:sldMk cId="2058227744" sldId="265"/>
            <ac:spMk id="3" creationId="{E4C0ACAB-F267-09AF-C3A5-E7F9B2104465}"/>
          </ac:spMkLst>
        </pc:spChg>
        <pc:spChg chg="mod">
          <ac:chgData name="Johann Bock Severin" userId="3b36179260fc8001" providerId="LiveId" clId="{757AFB6E-8BD6-4500-8559-F9A642CDA90D}" dt="2023-09-20T19:25:53.953" v="272" actId="1076"/>
          <ac:spMkLst>
            <pc:docMk/>
            <pc:sldMk cId="2058227744" sldId="265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21:08.291" v="199" actId="1038"/>
          <ac:spMkLst>
            <pc:docMk/>
            <pc:sldMk cId="2058227744" sldId="265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26:04.038" v="275" actId="14100"/>
          <ac:spMkLst>
            <pc:docMk/>
            <pc:sldMk cId="2058227744" sldId="265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26:12.170" v="277" actId="1076"/>
          <ac:spMkLst>
            <pc:docMk/>
            <pc:sldMk cId="2058227744" sldId="265"/>
            <ac:spMk id="8" creationId="{3754AAF7-FA55-D6CC-9FB7-C6E8177E1028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9" creationId="{4C6F016A-8CBA-5F47-BFE3-6DD405B81BA8}"/>
          </ac:spMkLst>
        </pc:spChg>
        <pc:spChg chg="del mod">
          <ac:chgData name="Johann Bock Severin" userId="3b36179260fc8001" providerId="LiveId" clId="{757AFB6E-8BD6-4500-8559-F9A642CDA90D}" dt="2023-09-20T19:25:43.657" v="269" actId="478"/>
          <ac:spMkLst>
            <pc:docMk/>
            <pc:sldMk cId="2058227744" sldId="265"/>
            <ac:spMk id="10" creationId="{9F239877-7C06-BB99-1621-35194AA15DCE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11" creationId="{B24B36A7-15A1-C11C-3F7E-9A75FAB538FC}"/>
          </ac:spMkLst>
        </pc:spChg>
        <pc:spChg chg="add mod">
          <ac:chgData name="Johann Bock Severin" userId="3b36179260fc8001" providerId="LiveId" clId="{757AFB6E-8BD6-4500-8559-F9A642CDA90D}" dt="2023-09-20T19:26:46.206" v="283" actId="14100"/>
          <ac:spMkLst>
            <pc:docMk/>
            <pc:sldMk cId="2058227744" sldId="265"/>
            <ac:spMk id="12" creationId="{E5DC5CF5-ADCD-F83F-1F88-6B870695ADFB}"/>
          </ac:spMkLst>
        </pc:spChg>
        <pc:spChg chg="add mod">
          <ac:chgData name="Johann Bock Severin" userId="3b36179260fc8001" providerId="LiveId" clId="{757AFB6E-8BD6-4500-8559-F9A642CDA90D}" dt="2023-09-20T19:23:05.735" v="261" actId="1076"/>
          <ac:spMkLst>
            <pc:docMk/>
            <pc:sldMk cId="2058227744" sldId="265"/>
            <ac:spMk id="13" creationId="{2ADB638B-00DD-D121-0925-3161456FED5E}"/>
          </ac:spMkLst>
        </pc:spChg>
        <pc:spChg chg="add mod">
          <ac:chgData name="Johann Bock Severin" userId="3b36179260fc8001" providerId="LiveId" clId="{757AFB6E-8BD6-4500-8559-F9A642CDA90D}" dt="2023-09-20T19:27:03.326" v="286" actId="14100"/>
          <ac:spMkLst>
            <pc:docMk/>
            <pc:sldMk cId="2058227744" sldId="265"/>
            <ac:spMk id="14" creationId="{2483D4B4-1347-C037-3A91-43695E0C6201}"/>
          </ac:spMkLst>
        </pc:spChg>
        <pc:spChg chg="add mod">
          <ac:chgData name="Johann Bock Severin" userId="3b36179260fc8001" providerId="LiveId" clId="{757AFB6E-8BD6-4500-8559-F9A642CDA90D}" dt="2023-09-20T19:23:11.041" v="263" actId="1076"/>
          <ac:spMkLst>
            <pc:docMk/>
            <pc:sldMk cId="2058227744" sldId="265"/>
            <ac:spMk id="15" creationId="{C99AE546-0D5B-BF94-B124-5D787D716DB6}"/>
          </ac:spMkLst>
        </pc:spChg>
        <pc:spChg chg="add mod ord">
          <ac:chgData name="Johann Bock Severin" userId="3b36179260fc8001" providerId="LiveId" clId="{757AFB6E-8BD6-4500-8559-F9A642CDA90D}" dt="2023-09-20T19:26:07.075" v="276" actId="167"/>
          <ac:spMkLst>
            <pc:docMk/>
            <pc:sldMk cId="2058227744" sldId="265"/>
            <ac:spMk id="16" creationId="{28CB3B5D-D41F-D527-C680-0A42433CC338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570346153" sldId="266"/>
        </pc:sldMkLst>
      </pc:sldChg>
      <pc:sldChg chg="addSp modSp add mod">
        <pc:chgData name="Johann Bock Severin" userId="3b36179260fc8001" providerId="LiveId" clId="{757AFB6E-8BD6-4500-8559-F9A642CDA90D}" dt="2023-09-20T19:33:24.011" v="325" actId="14100"/>
        <pc:sldMkLst>
          <pc:docMk/>
          <pc:sldMk cId="4128625708" sldId="266"/>
        </pc:sldMkLst>
        <pc:spChg chg="mod">
          <ac:chgData name="Johann Bock Severin" userId="3b36179260fc8001" providerId="LiveId" clId="{757AFB6E-8BD6-4500-8559-F9A642CDA90D}" dt="2023-09-20T19:32:04.160" v="293" actId="20577"/>
          <ac:spMkLst>
            <pc:docMk/>
            <pc:sldMk cId="4128625708" sldId="266"/>
            <ac:spMk id="2" creationId="{6D99F296-36DB-FD9B-7DFE-DE3F6F8CD24D}"/>
          </ac:spMkLst>
        </pc:spChg>
        <pc:spChg chg="add mod ord">
          <ac:chgData name="Johann Bock Severin" userId="3b36179260fc8001" providerId="LiveId" clId="{757AFB6E-8BD6-4500-8559-F9A642CDA90D}" dt="2023-09-20T19:33:24.011" v="325" actId="14100"/>
          <ac:spMkLst>
            <pc:docMk/>
            <pc:sldMk cId="4128625708" sldId="266"/>
            <ac:spMk id="3" creationId="{E0C39E51-6475-D048-63B7-ED279A217F3D}"/>
          </ac:spMkLst>
        </pc:spChg>
        <pc:spChg chg="mod ord">
          <ac:chgData name="Johann Bock Severin" userId="3b36179260fc8001" providerId="LiveId" clId="{757AFB6E-8BD6-4500-8559-F9A642CDA90D}" dt="2023-09-20T19:33:13.116" v="324" actId="1076"/>
          <ac:spMkLst>
            <pc:docMk/>
            <pc:sldMk cId="4128625708" sldId="266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32:35.793" v="300" actId="1076"/>
          <ac:spMkLst>
            <pc:docMk/>
            <pc:sldMk cId="4128625708" sldId="266"/>
            <ac:spMk id="6" creationId="{D9C95B52-2144-BCB7-B719-A4282C7626B6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51547716" sldId="267"/>
        </pc:sldMkLst>
      </pc:sldChg>
      <pc:sldChg chg="addSp delSp modSp add mod">
        <pc:chgData name="Johann Bock Severin" userId="3b36179260fc8001" providerId="LiveId" clId="{757AFB6E-8BD6-4500-8559-F9A642CDA90D}" dt="2023-09-20T19:35:43.393" v="401" actId="20577"/>
        <pc:sldMkLst>
          <pc:docMk/>
          <pc:sldMk cId="2974111751" sldId="267"/>
        </pc:sldMkLst>
        <pc:spChg chg="mod">
          <ac:chgData name="Johann Bock Severin" userId="3b36179260fc8001" providerId="LiveId" clId="{757AFB6E-8BD6-4500-8559-F9A642CDA90D}" dt="2023-09-20T19:34:34.370" v="357" actId="1076"/>
          <ac:spMkLst>
            <pc:docMk/>
            <pc:sldMk cId="2974111751" sldId="267"/>
            <ac:spMk id="3" creationId="{E0C39E51-6475-D048-63B7-ED279A217F3D}"/>
          </ac:spMkLst>
        </pc:spChg>
        <pc:spChg chg="del mod">
          <ac:chgData name="Johann Bock Severin" userId="3b36179260fc8001" providerId="LiveId" clId="{757AFB6E-8BD6-4500-8559-F9A642CDA90D}" dt="2023-09-20T19:33:53.056" v="328" actId="478"/>
          <ac:spMkLst>
            <pc:docMk/>
            <pc:sldMk cId="2974111751" sldId="267"/>
            <ac:spMk id="5" creationId="{27AC2383-6C4D-E861-681E-45BE55EB3CDA}"/>
          </ac:spMkLst>
        </pc:spChg>
        <pc:spChg chg="del mod">
          <ac:chgData name="Johann Bock Severin" userId="3b36179260fc8001" providerId="LiveId" clId="{757AFB6E-8BD6-4500-8559-F9A642CDA90D}" dt="2023-09-20T19:34:18.413" v="353" actId="478"/>
          <ac:spMkLst>
            <pc:docMk/>
            <pc:sldMk cId="2974111751" sldId="267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33:57.638" v="330" actId="1076"/>
          <ac:spMkLst>
            <pc:docMk/>
            <pc:sldMk cId="2974111751" sldId="267"/>
            <ac:spMk id="7" creationId="{7C317013-2C7F-D591-F656-E7B2DFD5F211}"/>
          </ac:spMkLst>
        </pc:spChg>
        <pc:spChg chg="add mod ord">
          <ac:chgData name="Johann Bock Severin" userId="3b36179260fc8001" providerId="LiveId" clId="{757AFB6E-8BD6-4500-8559-F9A642CDA90D}" dt="2023-09-20T19:35:43.393" v="401" actId="20577"/>
          <ac:spMkLst>
            <pc:docMk/>
            <pc:sldMk cId="2974111751" sldId="267"/>
            <ac:spMk id="8" creationId="{B2310F2C-7C23-5807-9667-401B8664994E}"/>
          </ac:spMkLst>
        </pc:spChg>
        <pc:spChg chg="add mod ord">
          <ac:chgData name="Johann Bock Severin" userId="3b36179260fc8001" providerId="LiveId" clId="{757AFB6E-8BD6-4500-8559-F9A642CDA90D}" dt="2023-09-20T19:35:34.232" v="399" actId="255"/>
          <ac:spMkLst>
            <pc:docMk/>
            <pc:sldMk cId="2974111751" sldId="267"/>
            <ac:spMk id="9" creationId="{18F0C339-F809-BBE4-3DE0-F6917FABA899}"/>
          </ac:spMkLst>
        </pc:spChg>
        <pc:cxnChg chg="mod">
          <ac:chgData name="Johann Bock Severin" userId="3b36179260fc8001" providerId="LiveId" clId="{757AFB6E-8BD6-4500-8559-F9A642CDA90D}" dt="2023-09-20T19:34:44.406" v="360" actId="14100"/>
          <ac:cxnSpMkLst>
            <pc:docMk/>
            <pc:sldMk cId="2974111751" sldId="267"/>
            <ac:cxnSpMk id="4" creationId="{C4DA9E31-4BEE-8866-CA5F-E9AE4B73D6B6}"/>
          </ac:cxnSpMkLst>
        </pc:cxnChg>
      </pc:sldChg>
      <pc:sldChg chg="addSp delSp modSp add del mod">
        <pc:chgData name="Johann Bock Severin" userId="3b36179260fc8001" providerId="LiveId" clId="{757AFB6E-8BD6-4500-8559-F9A642CDA90D}" dt="2023-09-22T07:38:30.857" v="416" actId="47"/>
        <pc:sldMkLst>
          <pc:docMk/>
          <pc:sldMk cId="35735478" sldId="268"/>
        </pc:sldMkLst>
        <pc:spChg chg="add del mod">
          <ac:chgData name="Johann Bock Severin" userId="3b36179260fc8001" providerId="LiveId" clId="{757AFB6E-8BD6-4500-8559-F9A642CDA90D}" dt="2023-09-22T07:37:36.138" v="408" actId="478"/>
          <ac:spMkLst>
            <pc:docMk/>
            <pc:sldMk cId="35735478" sldId="268"/>
            <ac:spMk id="3" creationId="{C495CB74-F41D-482F-AD6B-6E6DDE54BFC8}"/>
          </ac:spMkLst>
        </pc:spChg>
        <pc:spChg chg="mod">
          <ac:chgData name="Johann Bock Severin" userId="3b36179260fc8001" providerId="LiveId" clId="{757AFB6E-8BD6-4500-8559-F9A642CDA90D}" dt="2023-09-22T07:36:55.932" v="405" actId="206"/>
          <ac:spMkLst>
            <pc:docMk/>
            <pc:sldMk cId="35735478" sldId="268"/>
            <ac:spMk id="5" creationId="{27AC2383-6C4D-E861-681E-45BE55EB3CDA}"/>
          </ac:spMkLst>
        </pc:spChg>
        <pc:spChg chg="add del mod">
          <ac:chgData name="Johann Bock Severin" userId="3b36179260fc8001" providerId="LiveId" clId="{757AFB6E-8BD6-4500-8559-F9A642CDA90D}" dt="2023-09-22T07:38:15.125" v="415" actId="478"/>
          <ac:spMkLst>
            <pc:docMk/>
            <pc:sldMk cId="35735478" sldId="268"/>
            <ac:spMk id="7" creationId="{8406ADDB-C7FA-7719-FA39-BA617C1F0189}"/>
          </ac:spMkLst>
        </pc:spChg>
      </pc:sldChg>
      <pc:sldChg chg="addSp modSp add mod">
        <pc:chgData name="Johann Bock Severin" userId="3b36179260fc8001" providerId="LiveId" clId="{757AFB6E-8BD6-4500-8559-F9A642CDA90D}" dt="2023-09-22T07:40:29.648" v="452" actId="1582"/>
        <pc:sldMkLst>
          <pc:docMk/>
          <pc:sldMk cId="867113018" sldId="268"/>
        </pc:sldMkLst>
        <pc:spChg chg="add mod">
          <ac:chgData name="Johann Bock Severin" userId="3b36179260fc8001" providerId="LiveId" clId="{757AFB6E-8BD6-4500-8559-F9A642CDA90D}" dt="2023-09-22T07:40:29.648" v="452" actId="1582"/>
          <ac:spMkLst>
            <pc:docMk/>
            <pc:sldMk cId="867113018" sldId="268"/>
            <ac:spMk id="3" creationId="{0011E663-1A4F-9C08-169A-9D03B848A812}"/>
          </ac:spMkLst>
        </pc:spChg>
        <pc:spChg chg="mod ord">
          <ac:chgData name="Johann Bock Severin" userId="3b36179260fc8001" providerId="LiveId" clId="{757AFB6E-8BD6-4500-8559-F9A642CDA90D}" dt="2023-09-22T07:38:58.754" v="426" actId="1076"/>
          <ac:spMkLst>
            <pc:docMk/>
            <pc:sldMk cId="867113018" sldId="268"/>
            <ac:spMk id="5" creationId="{27AC2383-6C4D-E861-681E-45BE55EB3CDA}"/>
          </ac:spMkLst>
        </pc:spChg>
        <pc:spChg chg="add mod">
          <ac:chgData name="Johann Bock Severin" userId="3b36179260fc8001" providerId="LiveId" clId="{757AFB6E-8BD6-4500-8559-F9A642CDA90D}" dt="2023-09-22T07:40:12.812" v="451" actId="1076"/>
          <ac:spMkLst>
            <pc:docMk/>
            <pc:sldMk cId="867113018" sldId="268"/>
            <ac:spMk id="8" creationId="{BB3D137A-251E-A06D-7546-DFFC008C6B49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28563934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07718F0-5F0B-D431-5064-50BD9424D4C4}"/>
              </a:ext>
            </a:extLst>
          </p:cNvPr>
          <p:cNvGrpSpPr/>
          <p:nvPr/>
        </p:nvGrpSpPr>
        <p:grpSpPr>
          <a:xfrm>
            <a:off x="3558625" y="1243327"/>
            <a:ext cx="4788910" cy="3023917"/>
            <a:chOff x="3219319" y="1536625"/>
            <a:chExt cx="4788910" cy="30239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8BCE2B-DC1A-C07B-A697-CD9F8D1B8CFA}"/>
                </a:ext>
              </a:extLst>
            </p:cNvPr>
            <p:cNvSpPr/>
            <p:nvPr/>
          </p:nvSpPr>
          <p:spPr>
            <a:xfrm>
              <a:off x="3497469" y="3029328"/>
              <a:ext cx="1531214" cy="153121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FCE10B-5C22-4207-4CA8-155C94710450}"/>
                </a:ext>
              </a:extLst>
            </p:cNvPr>
            <p:cNvCxnSpPr/>
            <p:nvPr/>
          </p:nvCxnSpPr>
          <p:spPr>
            <a:xfrm>
              <a:off x="3253356" y="3807347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06E4C2-BEC6-17CA-2874-DA459E494760}"/>
                </a:ext>
              </a:extLst>
            </p:cNvPr>
            <p:cNvCxnSpPr/>
            <p:nvPr/>
          </p:nvCxnSpPr>
          <p:spPr>
            <a:xfrm>
              <a:off x="3253356" y="3683220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17EFA6-9729-D04F-9C0F-DFC38083C799}"/>
                </a:ext>
              </a:extLst>
            </p:cNvPr>
            <p:cNvSpPr/>
            <p:nvPr/>
          </p:nvSpPr>
          <p:spPr>
            <a:xfrm>
              <a:off x="3219319" y="3702529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800688-6EF7-C483-A5A9-21F088388A1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03187" y="3729993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600A1E-DD0F-F93F-0183-8385E7CE23A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4803186" y="3729994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D162D7-17F8-B458-EF88-EB9899C07A1D}"/>
                </a:ext>
              </a:extLst>
            </p:cNvPr>
            <p:cNvGrpSpPr/>
            <p:nvPr/>
          </p:nvGrpSpPr>
          <p:grpSpPr>
            <a:xfrm rot="5400000">
              <a:off x="5639998" y="2425962"/>
              <a:ext cx="556300" cy="124127"/>
              <a:chOff x="8257117" y="1115678"/>
              <a:chExt cx="556300" cy="12412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470C6EF-15D3-6870-85DA-8915F48D2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239805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6D8CB9-F997-4ED1-0B8A-A81DEAD7B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115678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EEF5C5-3798-D49C-DF44-8D871F9A8F84}"/>
                  </a:ext>
                </a:extLst>
              </p:cNvPr>
              <p:cNvSpPr/>
              <p:nvPr/>
            </p:nvSpPr>
            <p:spPr>
              <a:xfrm>
                <a:off x="8257117" y="1134987"/>
                <a:ext cx="556300" cy="85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</p:grp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4ECEA47-1BE3-2F84-03C9-BE38F10F6EE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67686" y="1952474"/>
              <a:ext cx="541302" cy="1612318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026F19-6499-9D9A-74FD-900128C35E91}"/>
                </a:ext>
              </a:extLst>
            </p:cNvPr>
            <p:cNvSpPr/>
            <p:nvPr/>
          </p:nvSpPr>
          <p:spPr>
            <a:xfrm flipH="1">
              <a:off x="6198865" y="3014738"/>
              <a:ext cx="1531214" cy="153121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417901-E7B1-AB50-B20A-A66F2A93F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199" y="3792757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F57EC3-2C7B-9A1B-3D6F-B7EAE8FF9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199" y="3668630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A23BE5-BB45-AB13-4F45-8D3E7E980432}"/>
                </a:ext>
              </a:extLst>
            </p:cNvPr>
            <p:cNvSpPr/>
            <p:nvPr/>
          </p:nvSpPr>
          <p:spPr>
            <a:xfrm flipH="1">
              <a:off x="7451929" y="3687939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2704B50-1134-9B3D-454B-CEBFD849175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9521" y="2487982"/>
              <a:ext cx="1593009" cy="5267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954C39-762E-7D28-F6DB-5379FBB2C7E2}"/>
                </a:ext>
              </a:extLst>
            </p:cNvPr>
            <p:cNvSpPr/>
            <p:nvPr/>
          </p:nvSpPr>
          <p:spPr>
            <a:xfrm rot="5400000" flipH="1">
              <a:off x="5924796" y="3659774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FC1A69-B502-EE8D-8F71-28BF09E50F98}"/>
                </a:ext>
              </a:extLst>
            </p:cNvPr>
            <p:cNvSpPr/>
            <p:nvPr/>
          </p:nvSpPr>
          <p:spPr>
            <a:xfrm>
              <a:off x="5945449" y="3425868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4F97A73-2630-A383-36FE-1427D3242DFB}"/>
                </a:ext>
              </a:extLst>
            </p:cNvPr>
            <p:cNvSpPr/>
            <p:nvPr/>
          </p:nvSpPr>
          <p:spPr>
            <a:xfrm>
              <a:off x="5944522" y="3653485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607E7CF-5DA4-96D3-5042-1BE3DF692B01}"/>
                </a:ext>
              </a:extLst>
            </p:cNvPr>
            <p:cNvSpPr/>
            <p:nvPr/>
          </p:nvSpPr>
          <p:spPr>
            <a:xfrm>
              <a:off x="5944516" y="3881659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DF2710-2D08-FD43-9AC8-D62428E22FD7}"/>
                </a:ext>
              </a:extLst>
            </p:cNvPr>
            <p:cNvSpPr/>
            <p:nvPr/>
          </p:nvSpPr>
          <p:spPr>
            <a:xfrm>
              <a:off x="6170842" y="3452847"/>
              <a:ext cx="291457" cy="625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4C8072-9F81-7D1B-C042-5EF5D65FB1D0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964472" y="1536625"/>
              <a:ext cx="50206" cy="1478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624F559-F909-CAE3-1732-405C4DC9035F}"/>
                </a:ext>
              </a:extLst>
            </p:cNvPr>
            <p:cNvGrpSpPr/>
            <p:nvPr/>
          </p:nvGrpSpPr>
          <p:grpSpPr>
            <a:xfrm flipH="1">
              <a:off x="6711425" y="1840531"/>
              <a:ext cx="556300" cy="124127"/>
              <a:chOff x="8257117" y="1115678"/>
              <a:chExt cx="556300" cy="12412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9C797AE-A21D-81DA-8CAA-10C67A319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239805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8F28497-4A1A-3702-2BEC-1AE70091B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115678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32AC6E-5A0D-E208-DCF3-DE3281C41EE9}"/>
                  </a:ext>
                </a:extLst>
              </p:cNvPr>
              <p:cNvSpPr/>
              <p:nvPr/>
            </p:nvSpPr>
            <p:spPr>
              <a:xfrm>
                <a:off x="8257117" y="1134987"/>
                <a:ext cx="556300" cy="85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57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152211" y="4149462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4322118" y="2460781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624079" y="536439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624079" y="367275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351188" y="3305536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345556" y="4947413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30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4732022" y="2063630"/>
            <a:ext cx="769830" cy="163164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166362" y="4194756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780833" y="369527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0011E663-1A4F-9C08-169A-9D03B848A812}"/>
              </a:ext>
            </a:extLst>
          </p:cNvPr>
          <p:cNvSpPr/>
          <p:nvPr/>
        </p:nvSpPr>
        <p:spPr>
          <a:xfrm flipH="1">
            <a:off x="4070531" y="2063629"/>
            <a:ext cx="557842" cy="163164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D137A-251E-A06D-7546-DFFC008C6B49}"/>
                  </a:ext>
                </a:extLst>
              </p:cNvPr>
              <p:cNvSpPr txBox="1"/>
              <p:nvPr/>
            </p:nvSpPr>
            <p:spPr>
              <a:xfrm>
                <a:off x="3296138" y="2414724"/>
                <a:ext cx="96028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D137A-251E-A06D-7546-DFFC008C6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38" y="2414724"/>
                <a:ext cx="96028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51479D-4148-F973-5B35-A428B3F706DA}"/>
              </a:ext>
            </a:extLst>
          </p:cNvPr>
          <p:cNvCxnSpPr>
            <a:cxnSpLocks/>
          </p:cNvCxnSpPr>
          <p:nvPr/>
        </p:nvCxnSpPr>
        <p:spPr>
          <a:xfrm>
            <a:off x="3780833" y="540820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B08D92-3725-FE63-D95B-49F4277D3B89}"/>
              </a:ext>
            </a:extLst>
          </p:cNvPr>
          <p:cNvSpPr txBox="1"/>
          <p:nvPr/>
        </p:nvSpPr>
        <p:spPr>
          <a:xfrm>
            <a:off x="565669" y="3303404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C95C0-A615-5D85-D7D4-0FCE9912EBAF}"/>
              </a:ext>
            </a:extLst>
          </p:cNvPr>
          <p:cNvSpPr txBox="1"/>
          <p:nvPr/>
        </p:nvSpPr>
        <p:spPr>
          <a:xfrm>
            <a:off x="560037" y="4945281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B1DF8A-59A8-F169-95AE-7225A43E82DF}"/>
                  </a:ext>
                </a:extLst>
              </p:cNvPr>
              <p:cNvSpPr txBox="1"/>
              <p:nvPr/>
            </p:nvSpPr>
            <p:spPr>
              <a:xfrm>
                <a:off x="2474022" y="3245721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B1DF8A-59A8-F169-95AE-7225A43E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22" y="3245721"/>
                <a:ext cx="111440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1099DF-BC20-A0E7-D519-7F32CDE8C83C}"/>
              </a:ext>
            </a:extLst>
          </p:cNvPr>
          <p:cNvCxnSpPr>
            <a:stCxn id="6" idx="1"/>
          </p:cNvCxnSpPr>
          <p:nvPr/>
        </p:nvCxnSpPr>
        <p:spPr>
          <a:xfrm flipV="1">
            <a:off x="6720591" y="2525976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0EFE72D-3B55-866C-60B8-8F8DE8FFB30C}"/>
              </a:ext>
            </a:extLst>
          </p:cNvPr>
          <p:cNvSpPr/>
          <p:nvPr/>
        </p:nvSpPr>
        <p:spPr>
          <a:xfrm>
            <a:off x="3964274" y="2525976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720591" y="4217616"/>
            <a:ext cx="4811337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711461" y="543106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711461" y="373942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81996FED-B48A-A56E-983A-2ACD0D2E2E45}"/>
              </a:ext>
            </a:extLst>
          </p:cNvPr>
          <p:cNvSpPr/>
          <p:nvPr/>
        </p:nvSpPr>
        <p:spPr>
          <a:xfrm rot="16200000">
            <a:off x="5698811" y="1356927"/>
            <a:ext cx="500689" cy="1542864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9C28F-BF7A-7A85-6633-4D334D86F725}"/>
                  </a:ext>
                </a:extLst>
              </p:cNvPr>
              <p:cNvSpPr txBox="1"/>
              <p:nvPr/>
            </p:nvSpPr>
            <p:spPr>
              <a:xfrm>
                <a:off x="5177723" y="899745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9C28F-BF7A-7A85-6633-4D334D86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23" y="899745"/>
                <a:ext cx="162884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F7574C-8A1C-01B9-EC8F-B382C22EEE6D}"/>
              </a:ext>
            </a:extLst>
          </p:cNvPr>
          <p:cNvSpPr txBox="1"/>
          <p:nvPr/>
        </p:nvSpPr>
        <p:spPr>
          <a:xfrm>
            <a:off x="400690" y="3373690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B4BAE-AC17-C333-A926-02A015BC6D4A}"/>
              </a:ext>
            </a:extLst>
          </p:cNvPr>
          <p:cNvSpPr txBox="1"/>
          <p:nvPr/>
        </p:nvSpPr>
        <p:spPr>
          <a:xfrm>
            <a:off x="395058" y="5015567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/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8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653ABA-7CAC-A4E1-B569-FB94394954A8}"/>
                  </a:ext>
                </a:extLst>
              </p:cNvPr>
              <p:cNvSpPr/>
              <p:nvPr/>
            </p:nvSpPr>
            <p:spPr>
              <a:xfrm>
                <a:off x="6460363" y="251184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653ABA-7CAC-A4E1-B569-FB9439495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363" y="2511849"/>
                <a:ext cx="1213450" cy="1213450"/>
              </a:xfrm>
              <a:prstGeom prst="rect">
                <a:avLst/>
              </a:prstGeom>
              <a:blipFill>
                <a:blip r:embed="rId2"/>
                <a:stretch>
                  <a:fillRect l="-472" b="-6132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FAFA5A-24EE-DDDB-CDBE-ADF2DB15F93C}"/>
                  </a:ext>
                </a:extLst>
              </p:cNvPr>
              <p:cNvSpPr/>
              <p:nvPr/>
            </p:nvSpPr>
            <p:spPr>
              <a:xfrm>
                <a:off x="3812608" y="251184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FAFA5A-24EE-DDDB-CDBE-ADF2DB15F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608" y="2511849"/>
                <a:ext cx="1213450" cy="1213450"/>
              </a:xfrm>
              <a:prstGeom prst="rect">
                <a:avLst/>
              </a:prstGeom>
              <a:blipFill>
                <a:blip r:embed="rId3"/>
                <a:stretch>
                  <a:fillRect b="-6132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CF3D54C0-3099-BAB4-7A17-B7E607A04931}"/>
              </a:ext>
            </a:extLst>
          </p:cNvPr>
          <p:cNvSpPr/>
          <p:nvPr/>
        </p:nvSpPr>
        <p:spPr>
          <a:xfrm rot="16200000">
            <a:off x="5492866" y="1420695"/>
            <a:ext cx="500689" cy="1434304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8105775" y="4217616"/>
            <a:ext cx="3426153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711461" y="543106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711461" y="373942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F7574C-8A1C-01B9-EC8F-B382C22EEE6D}"/>
              </a:ext>
            </a:extLst>
          </p:cNvPr>
          <p:cNvSpPr txBox="1"/>
          <p:nvPr/>
        </p:nvSpPr>
        <p:spPr>
          <a:xfrm>
            <a:off x="400690" y="3373690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B4BAE-AC17-C333-A926-02A015BC6D4A}"/>
              </a:ext>
            </a:extLst>
          </p:cNvPr>
          <p:cNvSpPr txBox="1"/>
          <p:nvPr/>
        </p:nvSpPr>
        <p:spPr>
          <a:xfrm>
            <a:off x="395058" y="5015567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/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8CB28F-B2E2-40B7-0A75-524BA8D8CACF}"/>
                  </a:ext>
                </a:extLst>
              </p:cNvPr>
              <p:cNvSpPr txBox="1"/>
              <p:nvPr/>
            </p:nvSpPr>
            <p:spPr>
              <a:xfrm>
                <a:off x="4928788" y="932848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8CB28F-B2E2-40B7-0A75-524BA8D8C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88" y="932848"/>
                <a:ext cx="162884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6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3B5D-D41F-D527-C680-0A42433CC338}"/>
                  </a:ext>
                </a:extLst>
              </p:cNvPr>
              <p:cNvSpPr/>
              <p:nvPr/>
            </p:nvSpPr>
            <p:spPr>
              <a:xfrm>
                <a:off x="5233224" y="2691441"/>
                <a:ext cx="909104" cy="987538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3B5D-D41F-D527-C680-0A42433C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224" y="2691441"/>
                <a:ext cx="909104" cy="987538"/>
              </a:xfrm>
              <a:prstGeom prst="rect">
                <a:avLst/>
              </a:prstGeom>
              <a:blipFill>
                <a:blip r:embed="rId2"/>
                <a:stretch>
                  <a:fillRect l="-15337" t="-2857" b="-17714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4C0ACAB-F267-09AF-C3A5-E7F9B2104465}"/>
              </a:ext>
            </a:extLst>
          </p:cNvPr>
          <p:cNvSpPr/>
          <p:nvPr/>
        </p:nvSpPr>
        <p:spPr>
          <a:xfrm>
            <a:off x="3548697" y="2242872"/>
            <a:ext cx="909104" cy="1424608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2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/>
              <p:nvPr/>
            </p:nvSpPr>
            <p:spPr>
              <a:xfrm>
                <a:off x="1844931" y="2685252"/>
                <a:ext cx="909104" cy="987538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31" y="2685252"/>
                <a:ext cx="909104" cy="987538"/>
              </a:xfrm>
              <a:prstGeom prst="rect">
                <a:avLst/>
              </a:prstGeom>
              <a:blipFill>
                <a:blip r:embed="rId3"/>
                <a:stretch>
                  <a:fillRect l="-16049" t="-2286" b="-18286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676851" y="2465529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102315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FDD997D-EB34-044A-DED7-928C9AAE0EA4}"/>
              </a:ext>
            </a:extLst>
          </p:cNvPr>
          <p:cNvSpPr/>
          <p:nvPr/>
        </p:nvSpPr>
        <p:spPr>
          <a:xfrm rot="5400000" flipV="1">
            <a:off x="3733509" y="2943368"/>
            <a:ext cx="500689" cy="2459637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/>
              <p:nvPr/>
            </p:nvSpPr>
            <p:spPr>
              <a:xfrm>
                <a:off x="3169431" y="4055243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31" y="4055243"/>
                <a:ext cx="162884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E5DC5CF5-ADCD-F83F-1F88-6B870695ADFB}"/>
              </a:ext>
            </a:extLst>
          </p:cNvPr>
          <p:cNvSpPr/>
          <p:nvPr/>
        </p:nvSpPr>
        <p:spPr>
          <a:xfrm rot="16200000">
            <a:off x="4358972" y="1093681"/>
            <a:ext cx="500689" cy="1247819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B638B-00DD-D121-0925-3161456FED5E}"/>
                  </a:ext>
                </a:extLst>
              </p:cNvPr>
              <p:cNvSpPr txBox="1"/>
              <p:nvPr/>
            </p:nvSpPr>
            <p:spPr>
              <a:xfrm>
                <a:off x="3019875" y="373957"/>
                <a:ext cx="1107419" cy="98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𝐰𝐚𝐢𝐭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DK" sz="3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B638B-00DD-D121-0925-3161456FE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75" y="373957"/>
                <a:ext cx="1107419" cy="986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2483D4B4-1347-C037-3A91-43695E0C6201}"/>
              </a:ext>
            </a:extLst>
          </p:cNvPr>
          <p:cNvSpPr/>
          <p:nvPr/>
        </p:nvSpPr>
        <p:spPr>
          <a:xfrm rot="16200000">
            <a:off x="3118599" y="1102681"/>
            <a:ext cx="500689" cy="1229818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AE546-0D5B-BF94-B124-5D787D716DB6}"/>
                  </a:ext>
                </a:extLst>
              </p:cNvPr>
              <p:cNvSpPr txBox="1"/>
              <p:nvPr/>
            </p:nvSpPr>
            <p:spPr>
              <a:xfrm>
                <a:off x="4106252" y="373957"/>
                <a:ext cx="1107419" cy="98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𝐰𝐚𝐢𝐭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DK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AE546-0D5B-BF94-B124-5D787D716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52" y="373957"/>
                <a:ext cx="1107419" cy="986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2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41FB18-FFCA-EEC5-406F-C47F60C7081A}"/>
              </a:ext>
            </a:extLst>
          </p:cNvPr>
          <p:cNvSpPr/>
          <p:nvPr/>
        </p:nvSpPr>
        <p:spPr>
          <a:xfrm>
            <a:off x="3840732" y="4217616"/>
            <a:ext cx="4081020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Resonator Drive</a:t>
            </a:r>
            <a:endParaRPr lang="en-DK" sz="40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2A22A-ACAB-EFFA-52F8-CA548FC2030E}"/>
              </a:ext>
            </a:extLst>
          </p:cNvPr>
          <p:cNvSpPr/>
          <p:nvPr/>
        </p:nvSpPr>
        <p:spPr>
          <a:xfrm>
            <a:off x="8314784" y="4217616"/>
            <a:ext cx="3101643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489DA5-A4AD-814A-42FC-372DF3CCF599}"/>
              </a:ext>
            </a:extLst>
          </p:cNvPr>
          <p:cNvSpPr/>
          <p:nvPr/>
        </p:nvSpPr>
        <p:spPr>
          <a:xfrm>
            <a:off x="6708302" y="2449901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614554" y="543106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624079" y="367275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351188" y="3305536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345556" y="4947413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4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D7D116-D705-26EC-9A30-D5239C20CF15}"/>
              </a:ext>
            </a:extLst>
          </p:cNvPr>
          <p:cNvCxnSpPr/>
          <p:nvPr/>
        </p:nvCxnSpPr>
        <p:spPr>
          <a:xfrm flipV="1">
            <a:off x="9007344" y="2857515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1B8F96-82EF-A392-4A3A-BB2B7E45ED29}"/>
              </a:ext>
            </a:extLst>
          </p:cNvPr>
          <p:cNvCxnSpPr/>
          <p:nvPr/>
        </p:nvCxnSpPr>
        <p:spPr>
          <a:xfrm flipV="1">
            <a:off x="7793895" y="2857515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3D57FB-15A6-E2DF-23B8-B6CC6518A683}"/>
              </a:ext>
            </a:extLst>
          </p:cNvPr>
          <p:cNvCxnSpPr/>
          <p:nvPr/>
        </p:nvCxnSpPr>
        <p:spPr>
          <a:xfrm flipV="1">
            <a:off x="5110354" y="2725829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74089-D9E5-A5ED-5FAB-03D8BC57E727}"/>
              </a:ext>
            </a:extLst>
          </p:cNvPr>
          <p:cNvSpPr/>
          <p:nvPr/>
        </p:nvSpPr>
        <p:spPr>
          <a:xfrm>
            <a:off x="9007344" y="4340688"/>
            <a:ext cx="2683541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Readout</a:t>
            </a:r>
            <a:endParaRPr lang="en-DK" sz="36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9FA5-8010-B0F7-0BD9-509391014915}"/>
              </a:ext>
            </a:extLst>
          </p:cNvPr>
          <p:cNvSpPr/>
          <p:nvPr/>
        </p:nvSpPr>
        <p:spPr>
          <a:xfrm>
            <a:off x="5110354" y="4350213"/>
            <a:ext cx="2683541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“Readout”</a:t>
            </a:r>
            <a:endParaRPr lang="en-DK" sz="3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6E3266-7E7E-3BBF-63E4-90DCE73D59E9}"/>
                  </a:ext>
                </a:extLst>
              </p:cNvPr>
              <p:cNvSpPr/>
              <p:nvPr/>
            </p:nvSpPr>
            <p:spPr>
              <a:xfrm>
                <a:off x="7793894" y="2429528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</m:oMath>
                  </m:oMathPara>
                </a14:m>
                <a:endParaRPr lang="en-DK" sz="4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6E3266-7E7E-3BBF-63E4-90DCE73D5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894" y="2429528"/>
                <a:ext cx="1213450" cy="121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E7A0F5-F772-1664-A8EA-198A5C54D406}"/>
                  </a:ext>
                </a:extLst>
              </p:cNvPr>
              <p:cNvSpPr/>
              <p:nvPr/>
            </p:nvSpPr>
            <p:spPr>
              <a:xfrm>
                <a:off x="3896904" y="2434411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E7A0F5-F772-1664-A8EA-198A5C54D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04" y="2434411"/>
                <a:ext cx="1213450" cy="1213450"/>
              </a:xfrm>
              <a:prstGeom prst="rect">
                <a:avLst/>
              </a:prstGeom>
              <a:blipFill>
                <a:blip r:embed="rId3"/>
                <a:stretch>
                  <a:fillRect b="-6132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624079" y="5568546"/>
            <a:ext cx="82167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351188" y="3305536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345556" y="4947413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05FB26-CD98-08A8-88ED-32B34915DA95}"/>
              </a:ext>
            </a:extLst>
          </p:cNvPr>
          <p:cNvCxnSpPr>
            <a:cxnSpLocks/>
          </p:cNvCxnSpPr>
          <p:nvPr/>
        </p:nvCxnSpPr>
        <p:spPr>
          <a:xfrm>
            <a:off x="3624079" y="364786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4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66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2023-10-20T07:12:34Z</dcterms:modified>
</cp:coreProperties>
</file>