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0AC832-D1C2-4EC9-96D8-08B3B98D7991}" v="631" dt="2023-10-24T12:14:54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125" d="100"/>
          <a:sy n="125" d="100"/>
        </p:scale>
        <p:origin x="3840" y="570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n Bock Severin" userId="3b36179260fc8001" providerId="LiveId" clId="{75031B97-AB39-4A14-A0DA-11E482813836}"/>
    <pc:docChg chg="undo redo custSel addSld delSld modSld sldOrd addSection modSection">
      <pc:chgData name="Johann Bock Severin" userId="3b36179260fc8001" providerId="LiveId" clId="{75031B97-AB39-4A14-A0DA-11E482813836}" dt="2023-03-28T09:27:00.527" v="5262" actId="14826"/>
      <pc:docMkLst>
        <pc:docMk/>
      </pc:docMkLst>
      <pc:sldChg chg="addSp delSp modSp mod modTransition">
        <pc:chgData name="Johann Bock Severin" userId="3b36179260fc8001" providerId="LiveId" clId="{75031B97-AB39-4A14-A0DA-11E482813836}" dt="2023-03-23T16:58:26.377" v="2033" actId="1076"/>
        <pc:sldMkLst>
          <pc:docMk/>
          <pc:sldMk cId="1081971358" sldId="256"/>
        </pc:sldMkLst>
        <pc:spChg chg="add del mod">
          <ac:chgData name="Johann Bock Severin" userId="3b36179260fc8001" providerId="LiveId" clId="{75031B97-AB39-4A14-A0DA-11E482813836}" dt="2023-03-23T16:25:14.016" v="1536"/>
          <ac:spMkLst>
            <pc:docMk/>
            <pc:sldMk cId="1081971358" sldId="256"/>
            <ac:spMk id="2" creationId="{B3260652-C257-7705-6A77-E4B2B9870EA2}"/>
          </ac:spMkLst>
        </pc:spChg>
        <pc:spChg chg="add mod">
          <ac:chgData name="Johann Bock Severin" userId="3b36179260fc8001" providerId="LiveId" clId="{75031B97-AB39-4A14-A0DA-11E482813836}" dt="2023-03-23T16:58:26.377" v="2033" actId="1076"/>
          <ac:spMkLst>
            <pc:docMk/>
            <pc:sldMk cId="1081971358" sldId="256"/>
            <ac:spMk id="3" creationId="{59EBE4D9-C7B7-FAD0-FE32-1D6186D14929}"/>
          </ac:spMkLst>
        </pc:spChg>
        <pc:spChg chg="mod">
          <ac:chgData name="Johann Bock Severin" userId="3b36179260fc8001" providerId="LiveId" clId="{75031B97-AB39-4A14-A0DA-11E482813836}" dt="2023-03-23T16:58:21.048" v="2032" actId="1076"/>
          <ac:spMkLst>
            <pc:docMk/>
            <pc:sldMk cId="1081971358" sldId="256"/>
            <ac:spMk id="10" creationId="{0D3FF8D8-9683-E848-E66E-EF68C97D4A61}"/>
          </ac:spMkLst>
        </pc:spChg>
        <pc:spChg chg="add del mod">
          <ac:chgData name="Johann Bock Severin" userId="3b36179260fc8001" providerId="LiveId" clId="{75031B97-AB39-4A14-A0DA-11E482813836}" dt="2023-03-22T15:01:08.159" v="9"/>
          <ac:spMkLst>
            <pc:docMk/>
            <pc:sldMk cId="1081971358" sldId="256"/>
            <ac:spMk id="11" creationId="{A4C65E62-7BA5-E55C-3E7D-F972480DB899}"/>
          </ac:spMkLst>
        </pc:spChg>
        <pc:spChg chg="add del mod">
          <ac:chgData name="Johann Bock Severin" userId="3b36179260fc8001" providerId="LiveId" clId="{75031B97-AB39-4A14-A0DA-11E482813836}" dt="2023-03-22T15:01:16.619" v="12"/>
          <ac:spMkLst>
            <pc:docMk/>
            <pc:sldMk cId="1081971358" sldId="256"/>
            <ac:spMk id="12" creationId="{D2107285-1EBA-BEB2-50B3-93F95B4E11F0}"/>
          </ac:spMkLst>
        </pc:spChg>
      </pc:sldChg>
      <pc:sldChg chg="new del modTransition">
        <pc:chgData name="Johann Bock Severin" userId="3b36179260fc8001" providerId="LiveId" clId="{75031B97-AB39-4A14-A0DA-11E482813836}" dt="2023-03-22T16:35:08.553" v="1063" actId="47"/>
        <pc:sldMkLst>
          <pc:docMk/>
          <pc:sldMk cId="1062807389" sldId="257"/>
        </pc:sldMkLst>
      </pc:sldChg>
      <pc:sldChg chg="addSp modSp add mod modTransition">
        <pc:chgData name="Johann Bock Severin" userId="3b36179260fc8001" providerId="LiveId" clId="{75031B97-AB39-4A14-A0DA-11E482813836}" dt="2023-03-23T17:01:12.023" v="2299" actId="2710"/>
        <pc:sldMkLst>
          <pc:docMk/>
          <pc:sldMk cId="15453308" sldId="258"/>
        </pc:sldMkLst>
        <pc:spChg chg="add mod">
          <ac:chgData name="Johann Bock Severin" userId="3b36179260fc8001" providerId="LiveId" clId="{75031B97-AB39-4A14-A0DA-11E482813836}" dt="2023-03-23T17:01:12.023" v="2299" actId="2710"/>
          <ac:spMkLst>
            <pc:docMk/>
            <pc:sldMk cId="15453308" sldId="258"/>
            <ac:spMk id="2" creationId="{B6D64915-F8B4-8CF8-9EC6-242F929D252B}"/>
          </ac:spMkLst>
        </pc:spChg>
        <pc:spChg chg="mod">
          <ac:chgData name="Johann Bock Severin" userId="3b36179260fc8001" providerId="LiveId" clId="{75031B97-AB39-4A14-A0DA-11E482813836}" dt="2023-03-22T15:07:15.747" v="182" actId="207"/>
          <ac:spMkLst>
            <pc:docMk/>
            <pc:sldMk cId="15453308" sldId="258"/>
            <ac:spMk id="10" creationId="{0D3FF8D8-9683-E848-E66E-EF68C97D4A61}"/>
          </ac:spMkLst>
        </pc:spChg>
      </pc:sldChg>
      <pc:sldChg chg="addSp delSp modSp add mod ord">
        <pc:chgData name="Johann Bock Severin" userId="3b36179260fc8001" providerId="LiveId" clId="{75031B97-AB39-4A14-A0DA-11E482813836}" dt="2023-03-28T09:27:00.527" v="5262" actId="14826"/>
        <pc:sldMkLst>
          <pc:docMk/>
          <pc:sldMk cId="1170703761" sldId="259"/>
        </pc:sldMkLst>
        <pc:spChg chg="del">
          <ac:chgData name="Johann Bock Severin" userId="3b36179260fc8001" providerId="LiveId" clId="{75031B97-AB39-4A14-A0DA-11E482813836}" dt="2023-03-22T15:07:52.126" v="188" actId="478"/>
          <ac:spMkLst>
            <pc:docMk/>
            <pc:sldMk cId="1170703761" sldId="259"/>
            <ac:spMk id="2" creationId="{B6D64915-F8B4-8CF8-9EC6-242F929D252B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" creationId="{144344CB-807F-175B-C69D-54033C99AE90}"/>
          </ac:spMkLst>
        </pc:spChg>
        <pc:spChg chg="add del mod">
          <ac:chgData name="Johann Bock Severin" userId="3b36179260fc8001" providerId="LiveId" clId="{75031B97-AB39-4A14-A0DA-11E482813836}" dt="2023-03-22T15:12:16.350" v="198"/>
          <ac:spMkLst>
            <pc:docMk/>
            <pc:sldMk cId="1170703761" sldId="259"/>
            <ac:spMk id="3" creationId="{D844AB62-B206-32F3-BE5F-08179A0A8D21}"/>
          </ac:spMkLst>
        </pc:spChg>
        <pc:spChg chg="add mod">
          <ac:chgData name="Johann Bock Severin" userId="3b36179260fc8001" providerId="LiveId" clId="{75031B97-AB39-4A14-A0DA-11E482813836}" dt="2023-03-22T15:38:46.338" v="577" actId="1076"/>
          <ac:spMkLst>
            <pc:docMk/>
            <pc:sldMk cId="1170703761" sldId="259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2T15:50:31.182" v="855" actId="20577"/>
          <ac:spMkLst>
            <pc:docMk/>
            <pc:sldMk cId="1170703761" sldId="259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9" creationId="{1729DD4A-CBD4-B1BF-6BC2-A9ECDBA92C33}"/>
          </ac:spMkLst>
        </pc:spChg>
        <pc:spChg chg="mod">
          <ac:chgData name="Johann Bock Severin" userId="3b36179260fc8001" providerId="LiveId" clId="{75031B97-AB39-4A14-A0DA-11E482813836}" dt="2023-03-22T15:08:34.074" v="195" actId="1076"/>
          <ac:spMkLst>
            <pc:docMk/>
            <pc:sldMk cId="1170703761" sldId="259"/>
            <ac:spMk id="10" creationId="{0D3FF8D8-9683-E848-E66E-EF68C97D4A61}"/>
          </ac:spMkLst>
        </pc:spChg>
        <pc:spChg chg="add mod">
          <ac:chgData name="Johann Bock Severin" userId="3b36179260fc8001" providerId="LiveId" clId="{75031B97-AB39-4A14-A0DA-11E482813836}" dt="2023-03-22T15:48:54.282" v="784" actId="1076"/>
          <ac:spMkLst>
            <pc:docMk/>
            <pc:sldMk cId="1170703761" sldId="259"/>
            <ac:spMk id="15" creationId="{889970A2-2CEC-DDF7-6BA7-4309111E84A2}"/>
          </ac:spMkLst>
        </pc:spChg>
        <pc:spChg chg="add mod">
          <ac:chgData name="Johann Bock Severin" userId="3b36179260fc8001" providerId="LiveId" clId="{75031B97-AB39-4A14-A0DA-11E482813836}" dt="2023-03-22T15:48:43.239" v="783" actId="408"/>
          <ac:spMkLst>
            <pc:docMk/>
            <pc:sldMk cId="1170703761" sldId="259"/>
            <ac:spMk id="16" creationId="{A968DE5A-34FB-6AC8-8D08-7A5C51906CC2}"/>
          </ac:spMkLst>
        </pc:spChg>
        <pc:spChg chg="add del mod">
          <ac:chgData name="Johann Bock Severin" userId="3b36179260fc8001" providerId="LiveId" clId="{75031B97-AB39-4A14-A0DA-11E482813836}" dt="2023-03-22T15:44:20.924" v="702"/>
          <ac:spMkLst>
            <pc:docMk/>
            <pc:sldMk cId="1170703761" sldId="259"/>
            <ac:spMk id="17" creationId="{84ECD6D0-C7C3-150C-FB68-664705784F98}"/>
          </ac:spMkLst>
        </pc:spChg>
        <pc:spChg chg="add mod">
          <ac:chgData name="Johann Bock Severin" userId="3b36179260fc8001" providerId="LiveId" clId="{75031B97-AB39-4A14-A0DA-11E482813836}" dt="2023-03-28T09:03:37.992" v="5234" actId="1076"/>
          <ac:spMkLst>
            <pc:docMk/>
            <pc:sldMk cId="1170703761" sldId="259"/>
            <ac:spMk id="18" creationId="{9A43845A-40C3-CFDB-AB3F-DF74E9B1672E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0" creationId="{D8C861CF-4F1B-86D2-C48D-764D24C4CAF8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3" creationId="{778AF211-629F-8C52-3249-7ACDC3D10B99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5" creationId="{041F7A25-421C-914D-053F-9A801329269E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6" creationId="{45BF1D1D-7308-62E6-2C04-D44FBABE5058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7" creationId="{C1F39A0C-05BC-8511-B24D-A0428B765365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8" creationId="{C1829E6A-84B1-20DE-C404-68E0DE4A63A0}"/>
          </ac:spMkLst>
        </pc:spChg>
        <pc:spChg chg="mod">
          <ac:chgData name="Johann Bock Severin" userId="3b36179260fc8001" providerId="LiveId" clId="{75031B97-AB39-4A14-A0DA-11E482813836}" dt="2023-03-23T20:42:35.054" v="2628" actId="14100"/>
          <ac:spMkLst>
            <pc:docMk/>
            <pc:sldMk cId="1170703761" sldId="259"/>
            <ac:spMk id="29" creationId="{5C454C2F-5804-3798-5523-A92AB8CE3B47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4" creationId="{91937F71-B52D-7A7F-E674-E16D4DE3E4A6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7" creationId="{ABCEFC74-61E8-2809-7DF5-B358074C0933}"/>
          </ac:spMkLst>
        </pc:spChg>
        <pc:grpChg chg="add mod">
          <ac:chgData name="Johann Bock Severin" userId="3b36179260fc8001" providerId="LiveId" clId="{75031B97-AB39-4A14-A0DA-11E482813836}" dt="2023-03-23T16:57:46.855" v="2031" actId="1076"/>
          <ac:grpSpMkLst>
            <pc:docMk/>
            <pc:sldMk cId="1170703761" sldId="259"/>
            <ac:grpSpMk id="2" creationId="{6A7BA360-8615-1D2B-B31B-1AEE58AA079D}"/>
          </ac:grpSpMkLst>
        </pc:grpChg>
        <pc:grpChg chg="mod">
          <ac:chgData name="Johann Bock Severin" userId="3b36179260fc8001" providerId="LiveId" clId="{75031B97-AB39-4A14-A0DA-11E482813836}" dt="2023-03-23T16:57:36.666" v="2027"/>
          <ac:grpSpMkLst>
            <pc:docMk/>
            <pc:sldMk cId="1170703761" sldId="259"/>
            <ac:grpSpMk id="17" creationId="{DC4E7007-84CD-522F-A993-9A4EA7B355DB}"/>
          </ac:grpSpMkLst>
        </pc:grpChg>
        <pc:grpChg chg="mod">
          <ac:chgData name="Johann Bock Severin" userId="3b36179260fc8001" providerId="LiveId" clId="{75031B97-AB39-4A14-A0DA-11E482813836}" dt="2023-03-23T16:57:36.666" v="2027"/>
          <ac:grpSpMkLst>
            <pc:docMk/>
            <pc:sldMk cId="1170703761" sldId="259"/>
            <ac:grpSpMk id="31" creationId="{866E56F1-5A33-A558-4E59-B74F59965D88}"/>
          </ac:grpSpMkLst>
        </pc:grpChg>
        <pc:picChg chg="add mod">
          <ac:chgData name="Johann Bock Severin" userId="3b36179260fc8001" providerId="LiveId" clId="{75031B97-AB39-4A14-A0DA-11E482813836}" dt="2023-03-28T09:26:18.312" v="5260" actId="14826"/>
          <ac:picMkLst>
            <pc:docMk/>
            <pc:sldMk cId="1170703761" sldId="259"/>
            <ac:picMk id="8" creationId="{05E78299-843F-EBFA-9A31-A3A3703983CB}"/>
          </ac:picMkLst>
        </pc:picChg>
        <pc:picChg chg="add mod">
          <ac:chgData name="Johann Bock Severin" userId="3b36179260fc8001" providerId="LiveId" clId="{75031B97-AB39-4A14-A0DA-11E482813836}" dt="2023-03-28T09:26:43.786" v="5261" actId="14826"/>
          <ac:picMkLst>
            <pc:docMk/>
            <pc:sldMk cId="1170703761" sldId="259"/>
            <ac:picMk id="11" creationId="{FB512E4A-4181-1554-6C15-8BCED09D53AB}"/>
          </ac:picMkLst>
        </pc:picChg>
        <pc:picChg chg="add mod">
          <ac:chgData name="Johann Bock Severin" userId="3b36179260fc8001" providerId="LiveId" clId="{75031B97-AB39-4A14-A0DA-11E482813836}" dt="2023-03-28T09:27:00.527" v="5262" actId="14826"/>
          <ac:picMkLst>
            <pc:docMk/>
            <pc:sldMk cId="1170703761" sldId="259"/>
            <ac:picMk id="13" creationId="{D451FCC8-A2E9-FC9E-B04B-94A6B3CEDD87}"/>
          </ac:picMkLst>
        </pc:pic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4" creationId="{1FFAB38B-6CBF-D5DB-AF4A-B0B26DA1320C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6" creationId="{44921D4F-AE96-6973-F058-1DB31A8A9CE7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2" creationId="{67808958-2390-0050-34E8-C8EC3EDE4DF3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4" creationId="{D8EBA9C9-2EBF-C49A-B5DD-1AB91A4D75FA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9" creationId="{58B58BB1-7C66-4E77-AAA2-520A25CE1987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1" creationId="{CF51B56A-9E02-AA60-23A0-C63463FA6DC2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2" creationId="{1CC5395C-5039-73CC-6F9B-49A55D0185DC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4" creationId="{0B8CDFD2-2ABA-5E36-39A9-C27FE9A4555D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0" creationId="{F7CDFA0D-5862-ECFC-D15B-DAEAC87CFC16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2" creationId="{0B7380E6-1AE8-4287-520E-367111A9CB88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3" creationId="{3C142406-0FB6-37FF-1A8A-191B84596FDE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5" creationId="{05C136B1-794B-9F0C-5CC0-5C0BA7F48DC3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6" creationId="{765839BE-F2A2-BE91-5A6D-C62C4156A0DD}"/>
          </ac:cxnSpMkLst>
        </pc:cxn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2845768841" sldId="260"/>
        </pc:sldMkLst>
        <pc:spChg chg="add del">
          <ac:chgData name="Johann Bock Severin" userId="3b36179260fc8001" providerId="LiveId" clId="{75031B97-AB39-4A14-A0DA-11E482813836}" dt="2023-03-23T16:27:01.663" v="1638" actId="11529"/>
          <ac:spMkLst>
            <pc:docMk/>
            <pc:sldMk cId="2845768841" sldId="260"/>
            <ac:spMk id="2" creationId="{8E0D0467-FA89-EE0C-0F7A-BEF9017F4BC9}"/>
          </ac:spMkLst>
        </pc:spChg>
        <pc:spChg chg="add del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3" creationId="{518BCE2B-DC1A-C07B-A697-CD9F8D1B8CFA}"/>
          </ac:spMkLst>
        </pc:spChg>
        <pc:spChg chg="add del mod">
          <ac:chgData name="Johann Bock Severin" userId="3b36179260fc8001" providerId="LiveId" clId="{75031B97-AB39-4A14-A0DA-11E482813836}" dt="2023-03-23T16:30:51.723" v="1656" actId="478"/>
          <ac:spMkLst>
            <pc:docMk/>
            <pc:sldMk cId="2845768841" sldId="260"/>
            <ac:spMk id="4" creationId="{DF2FB16E-B458-E36E-5A3A-7942AA8FAA56}"/>
          </ac:spMkLst>
        </pc:spChg>
        <pc:spChg chg="mod">
          <ac:chgData name="Johann Bock Severin" userId="3b36179260fc8001" providerId="LiveId" clId="{75031B97-AB39-4A14-A0DA-11E482813836}" dt="2023-03-23T16:57:10.454" v="2024" actId="1076"/>
          <ac:spMkLst>
            <pc:docMk/>
            <pc:sldMk cId="2845768841" sldId="260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3T16:30:40.143" v="1654"/>
          <ac:spMkLst>
            <pc:docMk/>
            <pc:sldMk cId="2845768841" sldId="260"/>
            <ac:spMk id="6" creationId="{CC3BB5DC-EEF5-946D-8A00-75799EFD565F}"/>
          </ac:spMkLst>
        </pc:spChg>
        <pc:spChg chg="mod">
          <ac:chgData name="Johann Bock Severin" userId="3b36179260fc8001" providerId="LiveId" clId="{75031B97-AB39-4A14-A0DA-11E482813836}" dt="2023-03-23T16:35:07.882" v="1700" actId="1076"/>
          <ac:spMkLst>
            <pc:docMk/>
            <pc:sldMk cId="2845768841" sldId="260"/>
            <ac:spMk id="7" creationId="{19B8F91F-D835-2B65-F3E1-1318683CD06A}"/>
          </ac:spMkLst>
        </pc:spChg>
        <pc:spChg chg="add mod or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12" creationId="{F217EFA6-9729-D04F-9C0F-DFC38083C799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5" creationId="{889970A2-2CEC-DDF7-6BA7-4309111E84A2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6" creationId="{A968DE5A-34FB-6AC8-8D08-7A5C51906CC2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8" creationId="{9A43845A-40C3-CFDB-AB3F-DF74E9B1672E}"/>
          </ac:spMkLst>
        </pc:spChg>
        <pc:spChg chg="add mod">
          <ac:chgData name="Johann Bock Severin" userId="3b36179260fc8001" providerId="LiveId" clId="{75031B97-AB39-4A14-A0DA-11E482813836}" dt="2023-03-23T16:56:38.909" v="2018" actId="208"/>
          <ac:spMkLst>
            <pc:docMk/>
            <pc:sldMk cId="2845768841" sldId="260"/>
            <ac:spMk id="19" creationId="{CFEEF5C5-3798-D49C-DF44-8D871F9A8F84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25" creationId="{5C026F19-6499-9D9A-74FD-900128C35E91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28" creationId="{34A23BE5-BB45-AB13-4F45-8D3E7E980432}"/>
          </ac:spMkLst>
        </pc:spChg>
        <pc:spChg chg="add del">
          <ac:chgData name="Johann Bock Severin" userId="3b36179260fc8001" providerId="LiveId" clId="{75031B97-AB39-4A14-A0DA-11E482813836}" dt="2023-03-23T16:37:32.109" v="1760" actId="478"/>
          <ac:spMkLst>
            <pc:docMk/>
            <pc:sldMk cId="2845768841" sldId="260"/>
            <ac:spMk id="38" creationId="{17B35C5B-6886-F7C5-DA6F-27947D2AD6BB}"/>
          </ac:spMkLst>
        </pc:spChg>
        <pc:spChg chg="add del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39" creationId="{45954C39-762E-7D28-F6DB-5379FBB2C7E2}"/>
          </ac:spMkLst>
        </pc:spChg>
        <pc:spChg chg="add del mod">
          <ac:chgData name="Johann Bock Severin" userId="3b36179260fc8001" providerId="LiveId" clId="{75031B97-AB39-4A14-A0DA-11E482813836}" dt="2023-03-23T16:39:27.035" v="1767" actId="11529"/>
          <ac:spMkLst>
            <pc:docMk/>
            <pc:sldMk cId="2845768841" sldId="260"/>
            <ac:spMk id="40" creationId="{7B92AD95-77B0-632D-4319-7245FE9B6508}"/>
          </ac:spMkLst>
        </pc:spChg>
        <pc:spChg chg="add del">
          <ac:chgData name="Johann Bock Severin" userId="3b36179260fc8001" providerId="LiveId" clId="{75031B97-AB39-4A14-A0DA-11E482813836}" dt="2023-03-23T16:39:47.592" v="1769" actId="11529"/>
          <ac:spMkLst>
            <pc:docMk/>
            <pc:sldMk cId="2845768841" sldId="260"/>
            <ac:spMk id="41" creationId="{E6FDCE89-FE94-0F09-FAD4-10230923F22D}"/>
          </ac:spMkLst>
        </pc:spChg>
        <pc:spChg chg="add del">
          <ac:chgData name="Johann Bock Severin" userId="3b36179260fc8001" providerId="LiveId" clId="{75031B97-AB39-4A14-A0DA-11E482813836}" dt="2023-03-23T16:40:29.015" v="1771" actId="11529"/>
          <ac:spMkLst>
            <pc:docMk/>
            <pc:sldMk cId="2845768841" sldId="260"/>
            <ac:spMk id="42" creationId="{AA028C5C-8369-B7AB-BF49-3430D3E95049}"/>
          </ac:spMkLst>
        </pc:spChg>
        <pc:spChg chg="add del mod">
          <ac:chgData name="Johann Bock Severin" userId="3b36179260fc8001" providerId="LiveId" clId="{75031B97-AB39-4A14-A0DA-11E482813836}" dt="2023-03-23T16:42:17.704" v="1777" actId="11529"/>
          <ac:spMkLst>
            <pc:docMk/>
            <pc:sldMk cId="2845768841" sldId="260"/>
            <ac:spMk id="43" creationId="{5F4C8071-7D0D-D61F-AE2A-030D77DEDCA8}"/>
          </ac:spMkLst>
        </pc:spChg>
        <pc:spChg chg="add del mod">
          <ac:chgData name="Johann Bock Severin" userId="3b36179260fc8001" providerId="LiveId" clId="{75031B97-AB39-4A14-A0DA-11E482813836}" dt="2023-03-23T16:42:57.683" v="1785" actId="11529"/>
          <ac:spMkLst>
            <pc:docMk/>
            <pc:sldMk cId="2845768841" sldId="260"/>
            <ac:spMk id="45" creationId="{D13E37F7-E0B5-E903-CBC5-28C057D4F88F}"/>
          </ac:spMkLst>
        </pc:spChg>
        <pc:spChg chg="add del mod">
          <ac:chgData name="Johann Bock Severin" userId="3b36179260fc8001" providerId="LiveId" clId="{75031B97-AB39-4A14-A0DA-11E482813836}" dt="2023-03-23T16:43:25.907" v="1789" actId="11529"/>
          <ac:spMkLst>
            <pc:docMk/>
            <pc:sldMk cId="2845768841" sldId="260"/>
            <ac:spMk id="47" creationId="{8D85F5C2-4609-359A-9B60-C481F2BCBD91}"/>
          </ac:spMkLst>
        </pc:spChg>
        <pc:spChg chg="add del mod">
          <ac:chgData name="Johann Bock Severin" userId="3b36179260fc8001" providerId="LiveId" clId="{75031B97-AB39-4A14-A0DA-11E482813836}" dt="2023-03-23T16:47:38.289" v="1833" actId="478"/>
          <ac:spMkLst>
            <pc:docMk/>
            <pc:sldMk cId="2845768841" sldId="260"/>
            <ac:spMk id="48" creationId="{D461DFA4-7F16-55D8-BB34-A168731AC8DC}"/>
          </ac:spMkLst>
        </pc:spChg>
        <pc:spChg chg="add del mod">
          <ac:chgData name="Johann Bock Severin" userId="3b36179260fc8001" providerId="LiveId" clId="{75031B97-AB39-4A14-A0DA-11E482813836}" dt="2023-03-23T16:45:46.975" v="1803" actId="478"/>
          <ac:spMkLst>
            <pc:docMk/>
            <pc:sldMk cId="2845768841" sldId="260"/>
            <ac:spMk id="49" creationId="{121EBBF8-3008-EAA6-2682-A373853FF219}"/>
          </ac:spMkLst>
        </pc:spChg>
        <pc:spChg chg="add del">
          <ac:chgData name="Johann Bock Severin" userId="3b36179260fc8001" providerId="LiveId" clId="{75031B97-AB39-4A14-A0DA-11E482813836}" dt="2023-03-23T16:45:58.953" v="1805" actId="11529"/>
          <ac:spMkLst>
            <pc:docMk/>
            <pc:sldMk cId="2845768841" sldId="260"/>
            <ac:spMk id="50" creationId="{C1084B77-F0EA-1E4F-2C5C-C02B7F16C94A}"/>
          </ac:spMkLst>
        </pc:spChg>
        <pc:spChg chg="add del mod">
          <ac:chgData name="Johann Bock Severin" userId="3b36179260fc8001" providerId="LiveId" clId="{75031B97-AB39-4A14-A0DA-11E482813836}" dt="2023-03-23T16:50:13.658" v="1861" actId="478"/>
          <ac:spMkLst>
            <pc:docMk/>
            <pc:sldMk cId="2845768841" sldId="260"/>
            <ac:spMk id="51" creationId="{8E0FB45C-BDFD-5B07-5F40-609527C6209E}"/>
          </ac:spMkLst>
        </pc:spChg>
        <pc:spChg chg="add mod">
          <ac:chgData name="Johann Bock Severin" userId="3b36179260fc8001" providerId="LiveId" clId="{75031B97-AB39-4A14-A0DA-11E482813836}" dt="2023-03-23T16:46:23.586" v="1810" actId="571"/>
          <ac:spMkLst>
            <pc:docMk/>
            <pc:sldMk cId="2845768841" sldId="260"/>
            <ac:spMk id="52" creationId="{E63624FA-DBF6-B656-8AF1-1035F18D8457}"/>
          </ac:spMkLst>
        </pc:spChg>
        <pc:spChg chg="add mod">
          <ac:chgData name="Johann Bock Severin" userId="3b36179260fc8001" providerId="LiveId" clId="{75031B97-AB39-4A14-A0DA-11E482813836}" dt="2023-03-23T16:46:22.979" v="1809" actId="571"/>
          <ac:spMkLst>
            <pc:docMk/>
            <pc:sldMk cId="2845768841" sldId="260"/>
            <ac:spMk id="53" creationId="{37DCDEDD-6D9E-37B5-A011-ED02E5131688}"/>
          </ac:spMkLst>
        </pc:spChg>
        <pc:spChg chg="add del mod">
          <ac:chgData name="Johann Bock Severin" userId="3b36179260fc8001" providerId="LiveId" clId="{75031B97-AB39-4A14-A0DA-11E482813836}" dt="2023-03-23T16:50:12.597" v="1860" actId="478"/>
          <ac:spMkLst>
            <pc:docMk/>
            <pc:sldMk cId="2845768841" sldId="260"/>
            <ac:spMk id="54" creationId="{4E258087-4CD4-19EA-0428-5E7CD8906E09}"/>
          </ac:spMkLst>
        </pc:spChg>
        <pc:spChg chg="add mod">
          <ac:chgData name="Johann Bock Severin" userId="3b36179260fc8001" providerId="LiveId" clId="{75031B97-AB39-4A14-A0DA-11E482813836}" dt="2023-03-23T16:47:27.752" v="1831" actId="571"/>
          <ac:spMkLst>
            <pc:docMk/>
            <pc:sldMk cId="2845768841" sldId="260"/>
            <ac:spMk id="55" creationId="{708FB898-BA40-F25E-AED8-E95F86D9ACA5}"/>
          </ac:spMkLst>
        </pc:spChg>
        <pc:spChg chg="add mod">
          <ac:chgData name="Johann Bock Severin" userId="3b36179260fc8001" providerId="LiveId" clId="{75031B97-AB39-4A14-A0DA-11E482813836}" dt="2023-03-23T16:47:27.752" v="1831" actId="571"/>
          <ac:spMkLst>
            <pc:docMk/>
            <pc:sldMk cId="2845768841" sldId="260"/>
            <ac:spMk id="56" creationId="{38F1FE23-9BDE-02B5-B274-1645744A1CDF}"/>
          </ac:spMkLst>
        </pc:spChg>
        <pc:spChg chg="add del mod">
          <ac:chgData name="Johann Bock Severin" userId="3b36179260fc8001" providerId="LiveId" clId="{75031B97-AB39-4A14-A0DA-11E482813836}" dt="2023-03-23T16:50:00.177" v="1853" actId="478"/>
          <ac:spMkLst>
            <pc:docMk/>
            <pc:sldMk cId="2845768841" sldId="260"/>
            <ac:spMk id="57" creationId="{9A8F639D-66CA-6F11-DF72-8F49B4E3ABEB}"/>
          </ac:spMkLst>
        </pc:spChg>
        <pc:spChg chg="add del mod">
          <ac:chgData name="Johann Bock Severin" userId="3b36179260fc8001" providerId="LiveId" clId="{75031B97-AB39-4A14-A0DA-11E482813836}" dt="2023-03-23T16:51:05.960" v="1867"/>
          <ac:spMkLst>
            <pc:docMk/>
            <pc:sldMk cId="2845768841" sldId="260"/>
            <ac:spMk id="58" creationId="{A65B4F26-E20D-FC24-A9D5-88B8F28FC451}"/>
          </ac:spMkLst>
        </pc:spChg>
        <pc:spChg chg="add del mod">
          <ac:chgData name="Johann Bock Severin" userId="3b36179260fc8001" providerId="LiveId" clId="{75031B97-AB39-4A14-A0DA-11E482813836}" dt="2023-03-23T16:51:24.777" v="1870" actId="478"/>
          <ac:spMkLst>
            <pc:docMk/>
            <pc:sldMk cId="2845768841" sldId="260"/>
            <ac:spMk id="59" creationId="{DD701C5B-ED83-2B36-DFF6-F5CE44AEC170}"/>
          </ac:spMkLst>
        </pc:spChg>
        <pc:spChg chg="add del mod">
          <ac:chgData name="Johann Bock Severin" userId="3b36179260fc8001" providerId="LiveId" clId="{75031B97-AB39-4A14-A0DA-11E482813836}" dt="2023-03-23T16:51:25.989" v="1871" actId="478"/>
          <ac:spMkLst>
            <pc:docMk/>
            <pc:sldMk cId="2845768841" sldId="260"/>
            <ac:spMk id="60" creationId="{7383EA16-4B60-04D7-5837-2816F7911F7D}"/>
          </ac:spMkLst>
        </pc:spChg>
        <pc:spChg chg="add del mod">
          <ac:chgData name="Johann Bock Severin" userId="3b36179260fc8001" providerId="LiveId" clId="{75031B97-AB39-4A14-A0DA-11E482813836}" dt="2023-03-23T16:51:05.960" v="1867"/>
          <ac:spMkLst>
            <pc:docMk/>
            <pc:sldMk cId="2845768841" sldId="260"/>
            <ac:spMk id="61" creationId="{270FEF56-EA07-3786-E631-14A05DCB3C85}"/>
          </ac:spMkLst>
        </pc:spChg>
        <pc:spChg chg="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2" creationId="{06FC1A69-B502-EE8D-8F71-28BF09E50F98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3" creationId="{E4F97A73-2630-A383-36FE-1427D3242DFB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4" creationId="{9607E7CF-5DA4-96D3-5042-1BE3DF692B01}"/>
          </ac:spMkLst>
        </pc:spChg>
        <pc:spChg chg="add del mod">
          <ac:chgData name="Johann Bock Severin" userId="3b36179260fc8001" providerId="LiveId" clId="{75031B97-AB39-4A14-A0DA-11E482813836}" dt="2023-03-23T16:53:00.528" v="1983" actId="478"/>
          <ac:spMkLst>
            <pc:docMk/>
            <pc:sldMk cId="2845768841" sldId="260"/>
            <ac:spMk id="65" creationId="{4C76FC09-BD8C-626F-A22C-F6B3DBA3E54D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6" creationId="{21DF2710-2D08-FD43-9AC8-D62428E22FD7}"/>
          </ac:spMkLst>
        </pc:spChg>
        <pc:spChg chg="mod">
          <ac:chgData name="Johann Bock Severin" userId="3b36179260fc8001" providerId="LiveId" clId="{75031B97-AB39-4A14-A0DA-11E482813836}" dt="2023-03-23T16:56:38.909" v="2018" actId="208"/>
          <ac:spMkLst>
            <pc:docMk/>
            <pc:sldMk cId="2845768841" sldId="260"/>
            <ac:spMk id="75" creationId="{8532AC6E-5A0D-E208-DCF3-DE3281C41EE9}"/>
          </ac:spMkLst>
        </pc:spChg>
        <pc:grpChg chg="add mod topLvl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22" creationId="{1FD162D7-17F8-B458-EF88-EB9899C07A1D}"/>
          </ac:grpSpMkLst>
        </pc:grpChg>
        <pc:grpChg chg="add del mod">
          <ac:chgData name="Johann Bock Severin" userId="3b36179260fc8001" providerId="LiveId" clId="{75031B97-AB39-4A14-A0DA-11E482813836}" dt="2023-03-23T16:37:00.490" v="1717" actId="165"/>
          <ac:grpSpMkLst>
            <pc:docMk/>
            <pc:sldMk cId="2845768841" sldId="260"/>
            <ac:grpSpMk id="32" creationId="{D5AAEA87-1D9C-47DC-B62F-F9DF66D5793E}"/>
          </ac:grpSpMkLst>
        </pc:grpChg>
        <pc:grpChg chg="add del mod">
          <ac:chgData name="Johann Bock Severin" userId="3b36179260fc8001" providerId="LiveId" clId="{75031B97-AB39-4A14-A0DA-11E482813836}" dt="2023-03-23T16:55:34.273" v="2010" actId="165"/>
          <ac:grpSpMkLst>
            <pc:docMk/>
            <pc:sldMk cId="2845768841" sldId="260"/>
            <ac:grpSpMk id="67" creationId="{C9E78CA7-524A-8DD0-1F82-40F0F25EAA66}"/>
          </ac:grpSpMkLst>
        </pc:grpChg>
        <pc:grpChg chg="add mod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72" creationId="{F624F559-F909-CAE3-1732-405C4DC9035F}"/>
          </ac:grpSpMkLst>
        </pc:grpChg>
        <pc:grpChg chg="add mod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76" creationId="{107718F0-5F0B-D431-5064-50BD9424D4C4}"/>
          </ac:grpSpMkLst>
        </pc:grp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8" creationId="{05E78299-843F-EBFA-9A31-A3A3703983CB}"/>
          </ac:picMkLst>
        </pc:pic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11" creationId="{FB512E4A-4181-1554-6C15-8BCED09D53AB}"/>
          </ac:picMkLst>
        </pc:pic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13" creationId="{D451FCC8-A2E9-FC9E-B04B-94A6B3CEDD87}"/>
          </ac:picMkLst>
        </pc:picChg>
        <pc:inkChg chg="add del">
          <ac:chgData name="Johann Bock Severin" userId="3b36179260fc8001" providerId="LiveId" clId="{75031B97-AB39-4A14-A0DA-11E482813836}" dt="2023-03-23T16:42:15.648" v="1775" actId="9405"/>
          <ac:inkMkLst>
            <pc:docMk/>
            <pc:sldMk cId="2845768841" sldId="260"/>
            <ac:inkMk id="44" creationId="{ECDC17AF-6B04-8B65-E9B3-74E1D61EAE0C}"/>
          </ac:inkMkLst>
        </pc:inkChg>
        <pc:inkChg chg="add del">
          <ac:chgData name="Johann Bock Severin" userId="3b36179260fc8001" providerId="LiveId" clId="{75031B97-AB39-4A14-A0DA-11E482813836}" dt="2023-03-23T16:42:56.804" v="1783" actId="9405"/>
          <ac:inkMkLst>
            <pc:docMk/>
            <pc:sldMk cId="2845768841" sldId="260"/>
            <ac:inkMk id="46" creationId="{DB2456D5-3D65-B45E-BE28-A63B017CFD0D}"/>
          </ac:inkMkLst>
        </pc:ink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9" creationId="{52FCE10B-5C22-4207-4CA8-155C94710450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1" creationId="{E306E4C2-BEC6-17CA-2874-DA459E494760}"/>
          </ac:cxnSpMkLst>
        </pc:cxnChg>
        <pc:cxnChg chg="add del">
          <ac:chgData name="Johann Bock Severin" userId="3b36179260fc8001" providerId="LiveId" clId="{75031B97-AB39-4A14-A0DA-11E482813836}" dt="2023-03-23T16:34:15.407" v="1688" actId="478"/>
          <ac:cxnSpMkLst>
            <pc:docMk/>
            <pc:sldMk cId="2845768841" sldId="260"/>
            <ac:cxnSpMk id="14" creationId="{7C8CD0AC-47BB-9784-E21A-400466880A6E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5" creationId="{4E800688-6EF7-C483-A5A9-21F088388A1D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6" creationId="{95600A1E-DD0F-F93F-0183-8385E7CE23AE}"/>
          </ac:cxnSpMkLst>
        </pc:cxnChg>
        <pc:cxnChg chg="add 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17" creationId="{9470C6EF-15D3-6870-85DA-8915F48D2371}"/>
          </ac:cxnSpMkLst>
        </pc:cxnChg>
        <pc:cxnChg chg="add 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18" creationId="{A06D8CB9-F997-4ED1-0B8A-A81DEAD7BFE5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4" creationId="{A4ECEA47-1BE3-2F84-03C9-BE38F10F6EEB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6" creationId="{CD417901-E7B1-AB50-B20A-A66F2A93F328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7" creationId="{B6F57EC3-2C7B-9A1B-3D6F-B7EAE8FF958F}"/>
          </ac:cxnSpMkLst>
        </pc:cxnChg>
        <pc:cxnChg chg="add del mod topLvl">
          <ac:chgData name="Johann Bock Severin" userId="3b36179260fc8001" providerId="LiveId" clId="{75031B97-AB39-4A14-A0DA-11E482813836}" dt="2023-03-23T16:37:23.978" v="1757" actId="478"/>
          <ac:cxnSpMkLst>
            <pc:docMk/>
            <pc:sldMk cId="2845768841" sldId="260"/>
            <ac:cxnSpMk id="29" creationId="{8EB481E3-321B-247B-BA9D-DE7FF5DB9BB6}"/>
          </ac:cxnSpMkLst>
        </pc:cxnChg>
        <pc:cxnChg chg="add del mod topLvl">
          <ac:chgData name="Johann Bock Severin" userId="3b36179260fc8001" providerId="LiveId" clId="{75031B97-AB39-4A14-A0DA-11E482813836}" dt="2023-03-23T16:37:25.463" v="1758" actId="478"/>
          <ac:cxnSpMkLst>
            <pc:docMk/>
            <pc:sldMk cId="2845768841" sldId="260"/>
            <ac:cxnSpMk id="30" creationId="{33DB94AC-A83B-00EF-5B97-2EF1BE3383BB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31" creationId="{52704B50-1134-9B3D-454B-CEBFD849175C}"/>
          </ac:cxnSpMkLst>
        </pc:cxnChg>
        <pc:cxnChg chg="add mod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69" creationId="{B14C8072-9F81-7D1B-C042-5EF5D65FB1D0}"/>
          </ac:cxnSpMkLst>
        </pc:cxnChg>
        <pc:cxnChg chg="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73" creationId="{69C797AE-A21D-81DA-8CAA-10C67A319098}"/>
          </ac:cxnSpMkLst>
        </pc:cxnChg>
        <pc:cxnChg chg="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74" creationId="{48F28497-4A1A-3702-2BEC-1AE70091B521}"/>
          </ac:cxnSpMkLst>
        </pc:cxn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1036491775" sldId="261"/>
        </pc:sldMkLst>
        <pc:spChg chg="add mod">
          <ac:chgData name="Johann Bock Severin" userId="3b36179260fc8001" providerId="LiveId" clId="{75031B97-AB39-4A14-A0DA-11E482813836}" dt="2023-03-22T16:36:59.811" v="1141"/>
          <ac:spMkLst>
            <pc:docMk/>
            <pc:sldMk cId="1036491775" sldId="261"/>
            <ac:spMk id="2" creationId="{A7C8FADA-1318-98D0-AF00-F8F88B69B6BF}"/>
          </ac:spMkLst>
        </pc:spChg>
        <pc:spChg chg="add del">
          <ac:chgData name="Johann Bock Severin" userId="3b36179260fc8001" providerId="LiveId" clId="{75031B97-AB39-4A14-A0DA-11E482813836}" dt="2023-03-23T17:03:56.152" v="2301" actId="11529"/>
          <ac:spMkLst>
            <pc:docMk/>
            <pc:sldMk cId="1036491775" sldId="261"/>
            <ac:spMk id="3" creationId="{30A4ED66-E02C-26FA-E094-C51C770FEE49}"/>
          </ac:spMkLst>
        </pc:spChg>
        <pc:spChg chg="add del mod">
          <ac:chgData name="Johann Bock Severin" userId="3b36179260fc8001" providerId="LiveId" clId="{75031B97-AB39-4A14-A0DA-11E482813836}" dt="2023-03-23T17:07:07.525" v="2434" actId="478"/>
          <ac:spMkLst>
            <pc:docMk/>
            <pc:sldMk cId="1036491775" sldId="261"/>
            <ac:spMk id="4" creationId="{7149BAE4-9E4F-7921-2B4E-4DF5317E7889}"/>
          </ac:spMkLst>
        </pc:spChg>
        <pc:spChg chg="del">
          <ac:chgData name="Johann Bock Severin" userId="3b36179260fc8001" providerId="LiveId" clId="{75031B97-AB39-4A14-A0DA-11E482813836}" dt="2023-03-22T15:54:25.722" v="922" actId="478"/>
          <ac:spMkLst>
            <pc:docMk/>
            <pc:sldMk cId="1036491775" sldId="261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2T15:53:47.872" v="919" actId="20577"/>
          <ac:spMkLst>
            <pc:docMk/>
            <pc:sldMk cId="1036491775" sldId="261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2T15:54:06.009" v="920" actId="207"/>
          <ac:spMkLst>
            <pc:docMk/>
            <pc:sldMk cId="1036491775" sldId="261"/>
            <ac:spMk id="10" creationId="{0D3FF8D8-9683-E848-E66E-EF68C97D4A61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5" creationId="{889970A2-2CEC-DDF7-6BA7-4309111E84A2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6" creationId="{A968DE5A-34FB-6AC8-8D08-7A5C51906CC2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8" creationId="{9A43845A-40C3-CFDB-AB3F-DF74E9B1672E}"/>
          </ac:spMkLst>
        </pc:sp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8" creationId="{05E78299-843F-EBFA-9A31-A3A3703983CB}"/>
          </ac:picMkLst>
        </pc:pic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11" creationId="{FB512E4A-4181-1554-6C15-8BCED09D53AB}"/>
          </ac:picMkLst>
        </pc:pic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13" creationId="{D451FCC8-A2E9-FC9E-B04B-94A6B3CEDD87}"/>
          </ac:picMkLst>
        </pc:picChg>
      </pc:sldChg>
      <pc:sldChg chg="addSp delSp modSp add mod ord modAnim">
        <pc:chgData name="Johann Bock Severin" userId="3b36179260fc8001" providerId="LiveId" clId="{75031B97-AB39-4A14-A0DA-11E482813836}" dt="2023-03-28T06:43:57.359" v="5061" actId="20577"/>
        <pc:sldMkLst>
          <pc:docMk/>
          <pc:sldMk cId="1095196058" sldId="262"/>
        </pc:sldMkLst>
        <pc:spChg chg="mod">
          <ac:chgData name="Johann Bock Severin" userId="3b36179260fc8001" providerId="LiveId" clId="{75031B97-AB39-4A14-A0DA-11E482813836}" dt="2023-03-22T16:37:11.984" v="1146" actId="6549"/>
          <ac:spMkLst>
            <pc:docMk/>
            <pc:sldMk cId="1095196058" sldId="262"/>
            <ac:spMk id="2" creationId="{A7C8FADA-1318-98D0-AF00-F8F88B69B6BF}"/>
          </ac:spMkLst>
        </pc:spChg>
        <pc:spChg chg="add mod">
          <ac:chgData name="Johann Bock Severin" userId="3b36179260fc8001" providerId="LiveId" clId="{75031B97-AB39-4A14-A0DA-11E482813836}" dt="2023-03-28T06:43:57.359" v="5061" actId="20577"/>
          <ac:spMkLst>
            <pc:docMk/>
            <pc:sldMk cId="1095196058" sldId="262"/>
            <ac:spMk id="5" creationId="{D4A3E018-1906-81F9-5BB4-5A0056C3F3EF}"/>
          </ac:spMkLst>
        </pc:spChg>
        <pc:spChg chg="add mod">
          <ac:chgData name="Johann Bock Severin" userId="3b36179260fc8001" providerId="LiveId" clId="{75031B97-AB39-4A14-A0DA-11E482813836}" dt="2023-03-23T20:38:43.977" v="2602" actId="1076"/>
          <ac:spMkLst>
            <pc:docMk/>
            <pc:sldMk cId="1095196058" sldId="262"/>
            <ac:spMk id="6" creationId="{57FDF082-FE99-A34E-819A-1D65D96EDF43}"/>
          </ac:spMkLst>
        </pc:spChg>
        <pc:picChg chg="add mod ord">
          <ac:chgData name="Johann Bock Severin" userId="3b36179260fc8001" providerId="LiveId" clId="{75031B97-AB39-4A14-A0DA-11E482813836}" dt="2023-03-23T17:40:35.810" v="2474" actId="167"/>
          <ac:picMkLst>
            <pc:docMk/>
            <pc:sldMk cId="1095196058" sldId="262"/>
            <ac:picMk id="3" creationId="{7D5DE162-C9EB-A57A-0A4E-45EFE2F3D6F0}"/>
          </ac:picMkLst>
        </pc:picChg>
        <pc:picChg chg="add del mod">
          <ac:chgData name="Johann Bock Severin" userId="3b36179260fc8001" providerId="LiveId" clId="{75031B97-AB39-4A14-A0DA-11E482813836}" dt="2023-03-23T17:40:23.375" v="2468" actId="478"/>
          <ac:picMkLst>
            <pc:docMk/>
            <pc:sldMk cId="1095196058" sldId="262"/>
            <ac:picMk id="4" creationId="{70C74CE9-6D25-5328-C0F1-3E9142B45105}"/>
          </ac:picMkLst>
        </pc:picChg>
      </pc:sldChg>
      <pc:sldChg chg="add del">
        <pc:chgData name="Johann Bock Severin" userId="3b36179260fc8001" providerId="LiveId" clId="{75031B97-AB39-4A14-A0DA-11E482813836}" dt="2023-03-22T16:05:26.217" v="1043" actId="47"/>
        <pc:sldMkLst>
          <pc:docMk/>
          <pc:sldMk cId="1317972204" sldId="263"/>
        </pc:sldMkLst>
      </pc:sldChg>
      <pc:sldChg chg="addSp modSp add mod ord">
        <pc:chgData name="Johann Bock Severin" userId="3b36179260fc8001" providerId="LiveId" clId="{75031B97-AB39-4A14-A0DA-11E482813836}" dt="2023-03-27T14:19:00.983" v="5050"/>
        <pc:sldMkLst>
          <pc:docMk/>
          <pc:sldMk cId="2639724505" sldId="263"/>
        </pc:sldMkLst>
        <pc:spChg chg="mod">
          <ac:chgData name="Johann Bock Severin" userId="3b36179260fc8001" providerId="LiveId" clId="{75031B97-AB39-4A14-A0DA-11E482813836}" dt="2023-03-24T14:16:02.459" v="3254" actId="12788"/>
          <ac:spMkLst>
            <pc:docMk/>
            <pc:sldMk cId="2639724505" sldId="263"/>
            <ac:spMk id="2" creationId="{A7C8FADA-1318-98D0-AF00-F8F88B69B6BF}"/>
          </ac:spMkLst>
        </pc:spChg>
        <pc:spChg chg="add mod">
          <ac:chgData name="Johann Bock Severin" userId="3b36179260fc8001" providerId="LiveId" clId="{75031B97-AB39-4A14-A0DA-11E482813836}" dt="2023-03-24T14:16:02.459" v="3254" actId="12788"/>
          <ac:spMkLst>
            <pc:docMk/>
            <pc:sldMk cId="2639724505" sldId="263"/>
            <ac:spMk id="3" creationId="{F029A947-85D7-620C-4190-F580BBE6889C}"/>
          </ac:spMkLst>
        </pc:spChg>
        <pc:spChg chg="mod">
          <ac:chgData name="Johann Bock Severin" userId="3b36179260fc8001" providerId="LiveId" clId="{75031B97-AB39-4A14-A0DA-11E482813836}" dt="2023-03-22T16:36:29.141" v="1134" actId="20577"/>
          <ac:spMkLst>
            <pc:docMk/>
            <pc:sldMk cId="2639724505" sldId="263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2T16:35:53.246" v="1097" actId="207"/>
          <ac:spMkLst>
            <pc:docMk/>
            <pc:sldMk cId="2639724505" sldId="263"/>
            <ac:spMk id="10" creationId="{0D3FF8D8-9683-E848-E66E-EF68C97D4A61}"/>
          </ac:spMkLst>
        </pc:spChg>
      </pc:sldChg>
      <pc:sldChg chg="addSp delSp modSp add mod ord delAnim modAnim">
        <pc:chgData name="Johann Bock Severin" userId="3b36179260fc8001" providerId="LiveId" clId="{75031B97-AB39-4A14-A0DA-11E482813836}" dt="2023-03-27T14:19:00.983" v="5050"/>
        <pc:sldMkLst>
          <pc:docMk/>
          <pc:sldMk cId="2680084453" sldId="264"/>
        </pc:sldMkLst>
        <pc:spChg chg="mod">
          <ac:chgData name="Johann Bock Severin" userId="3b36179260fc8001" providerId="LiveId" clId="{75031B97-AB39-4A14-A0DA-11E482813836}" dt="2023-03-24T14:19:51.482" v="3389" actId="1076"/>
          <ac:spMkLst>
            <pc:docMk/>
            <pc:sldMk cId="2680084453" sldId="264"/>
            <ac:spMk id="2" creationId="{A7C8FADA-1318-98D0-AF00-F8F88B69B6BF}"/>
          </ac:spMkLst>
        </pc:spChg>
        <pc:spChg chg="mod">
          <ac:chgData name="Johann Bock Severin" userId="3b36179260fc8001" providerId="LiveId" clId="{75031B97-AB39-4A14-A0DA-11E482813836}" dt="2023-03-24T14:19:14.315" v="3365" actId="1076"/>
          <ac:spMkLst>
            <pc:docMk/>
            <pc:sldMk cId="2680084453" sldId="264"/>
            <ac:spMk id="3" creationId="{F029A947-85D7-620C-4190-F580BBE6889C}"/>
          </ac:spMkLst>
        </pc:spChg>
        <pc:spChg chg="add del mod">
          <ac:chgData name="Johann Bock Severin" userId="3b36179260fc8001" providerId="LiveId" clId="{75031B97-AB39-4A14-A0DA-11E482813836}" dt="2023-03-24T14:18:19.438" v="3341" actId="478"/>
          <ac:spMkLst>
            <pc:docMk/>
            <pc:sldMk cId="2680084453" sldId="264"/>
            <ac:spMk id="4" creationId="{ED29B3EB-FD30-3755-4C5A-47316995183C}"/>
          </ac:spMkLst>
        </pc:spChg>
        <pc:spChg chg="add mod">
          <ac:chgData name="Johann Bock Severin" userId="3b36179260fc8001" providerId="LiveId" clId="{75031B97-AB39-4A14-A0DA-11E482813836}" dt="2023-03-27T08:55:11.475" v="4628" actId="20577"/>
          <ac:spMkLst>
            <pc:docMk/>
            <pc:sldMk cId="2680084453" sldId="264"/>
            <ac:spMk id="6" creationId="{F2323438-BF95-FE43-9AF4-2419D9975AC4}"/>
          </ac:spMkLst>
        </pc:spChg>
        <pc:spChg chg="mod">
          <ac:chgData name="Johann Bock Severin" userId="3b36179260fc8001" providerId="LiveId" clId="{75031B97-AB39-4A14-A0DA-11E482813836}" dt="2023-03-22T16:46:30.552" v="1280" actId="20577"/>
          <ac:spMkLst>
            <pc:docMk/>
            <pc:sldMk cId="2680084453" sldId="264"/>
            <ac:spMk id="7" creationId="{19B8F91F-D835-2B65-F3E1-1318683CD06A}"/>
          </ac:spMkLst>
        </pc:spChg>
        <pc:graphicFrameChg chg="add del mod">
          <ac:chgData name="Johann Bock Severin" userId="3b36179260fc8001" providerId="LiveId" clId="{75031B97-AB39-4A14-A0DA-11E482813836}" dt="2023-03-22T16:52:04.639" v="1326" actId="478"/>
          <ac:graphicFrameMkLst>
            <pc:docMk/>
            <pc:sldMk cId="2680084453" sldId="264"/>
            <ac:graphicFrameMk id="6" creationId="{39F0C7D9-6B52-796B-DED0-5722209C3279}"/>
          </ac:graphicFrameMkLst>
        </pc:graphicFrameChg>
        <pc:picChg chg="add del mod">
          <ac:chgData name="Johann Bock Severin" userId="3b36179260fc8001" providerId="LiveId" clId="{75031B97-AB39-4A14-A0DA-11E482813836}" dt="2023-03-24T18:15:30.920" v="3867" actId="478"/>
          <ac:picMkLst>
            <pc:docMk/>
            <pc:sldMk cId="2680084453" sldId="264"/>
            <ac:picMk id="5" creationId="{C514B595-7B69-6FE4-7D7A-A9B42B75B6BE}"/>
          </ac:picMkLst>
        </pc:picChg>
        <pc:picChg chg="add del mod ord">
          <ac:chgData name="Johann Bock Severin" userId="3b36179260fc8001" providerId="LiveId" clId="{75031B97-AB39-4A14-A0DA-11E482813836}" dt="2023-03-24T18:17:03.941" v="3875" actId="478"/>
          <ac:picMkLst>
            <pc:docMk/>
            <pc:sldMk cId="2680084453" sldId="264"/>
            <ac:picMk id="8" creationId="{6010894A-4C4A-44D1-C9A3-129E5E15FAD0}"/>
          </ac:picMkLst>
        </pc:picChg>
        <pc:picChg chg="add del mod">
          <ac:chgData name="Johann Bock Severin" userId="3b36179260fc8001" providerId="LiveId" clId="{75031B97-AB39-4A14-A0DA-11E482813836}" dt="2023-03-22T16:52:49.267" v="1328" actId="21"/>
          <ac:picMkLst>
            <pc:docMk/>
            <pc:sldMk cId="2680084453" sldId="264"/>
            <ac:picMk id="9" creationId="{AAE69E75-EE3A-E884-F90D-43D5DEBB8A0A}"/>
          </ac:picMkLst>
        </pc:picChg>
        <pc:picChg chg="add mod ord">
          <ac:chgData name="Johann Bock Severin" userId="3b36179260fc8001" providerId="LiveId" clId="{75031B97-AB39-4A14-A0DA-11E482813836}" dt="2023-03-24T18:17:05.510" v="3876" actId="1076"/>
          <ac:picMkLst>
            <pc:docMk/>
            <pc:sldMk cId="2680084453" sldId="264"/>
            <ac:picMk id="11" creationId="{8AEA3664-C968-D477-56F0-CE90C43CC546}"/>
          </ac:picMkLst>
        </pc:picChg>
      </pc:sldChg>
      <pc:sldChg chg="addSp delSp modSp add del mod">
        <pc:chgData name="Johann Bock Severin" userId="3b36179260fc8001" providerId="LiveId" clId="{75031B97-AB39-4A14-A0DA-11E482813836}" dt="2023-03-24T13:49:26.923" v="2639" actId="47"/>
        <pc:sldMkLst>
          <pc:docMk/>
          <pc:sldMk cId="2577626275" sldId="265"/>
        </pc:sldMkLst>
        <pc:spChg chg="del">
          <ac:chgData name="Johann Bock Severin" userId="3b36179260fc8001" providerId="LiveId" clId="{75031B97-AB39-4A14-A0DA-11E482813836}" dt="2023-03-22T16:47:03.930" v="1286" actId="478"/>
          <ac:spMkLst>
            <pc:docMk/>
            <pc:sldMk cId="2577626275" sldId="265"/>
            <ac:spMk id="2" creationId="{A7C8FADA-1318-98D0-AF00-F8F88B69B6BF}"/>
          </ac:spMkLst>
        </pc:spChg>
        <pc:spChg chg="mod">
          <ac:chgData name="Johann Bock Severin" userId="3b36179260fc8001" providerId="LiveId" clId="{75031B97-AB39-4A14-A0DA-11E482813836}" dt="2023-03-22T16:57:24.272" v="1368" actId="6549"/>
          <ac:spMkLst>
            <pc:docMk/>
            <pc:sldMk cId="2577626275" sldId="265"/>
            <ac:spMk id="7" creationId="{19B8F91F-D835-2B65-F3E1-1318683CD06A}"/>
          </ac:spMkLst>
        </pc:spChg>
        <pc:graphicFrameChg chg="add del mod">
          <ac:chgData name="Johann Bock Severin" userId="3b36179260fc8001" providerId="LiveId" clId="{75031B97-AB39-4A14-A0DA-11E482813836}" dt="2023-03-22T16:49:02.260" v="1321" actId="478"/>
          <ac:graphicFrameMkLst>
            <pc:docMk/>
            <pc:sldMk cId="2577626275" sldId="265"/>
            <ac:graphicFrameMk id="3" creationId="{4071AE6A-908F-F9B2-83D8-24B957FF1347}"/>
          </ac:graphicFrameMkLst>
        </pc:graphicFrameChg>
        <pc:graphicFrameChg chg="add del mod">
          <ac:chgData name="Johann Bock Severin" userId="3b36179260fc8001" providerId="LiveId" clId="{75031B97-AB39-4A14-A0DA-11E482813836}" dt="2023-03-22T16:48:59.545" v="1319" actId="478"/>
          <ac:graphicFrameMkLst>
            <pc:docMk/>
            <pc:sldMk cId="2577626275" sldId="265"/>
            <ac:graphicFrameMk id="8" creationId="{A97A9D80-FB88-E023-D430-BADC7DAE7251}"/>
          </ac:graphicFrameMkLst>
        </pc:graphicFrameChg>
        <pc:graphicFrameChg chg="add del mod">
          <ac:chgData name="Johann Bock Severin" userId="3b36179260fc8001" providerId="LiveId" clId="{75031B97-AB39-4A14-A0DA-11E482813836}" dt="2023-03-22T16:49:11.897" v="1323" actId="478"/>
          <ac:graphicFrameMkLst>
            <pc:docMk/>
            <pc:sldMk cId="2577626275" sldId="265"/>
            <ac:graphicFrameMk id="9" creationId="{AB3DA902-A563-DD8D-656E-C14178272D2E}"/>
          </ac:graphicFrameMkLst>
        </pc:graphicFrameChg>
        <pc:picChg chg="del">
          <ac:chgData name="Johann Bock Severin" userId="3b36179260fc8001" providerId="LiveId" clId="{75031B97-AB39-4A14-A0DA-11E482813836}" dt="2023-03-22T16:47:01.528" v="1285" actId="478"/>
          <ac:picMkLst>
            <pc:docMk/>
            <pc:sldMk cId="2577626275" sldId="265"/>
            <ac:picMk id="4" creationId="{70C74CE9-6D25-5328-C0F1-3E9142B45105}"/>
          </ac:picMkLst>
        </pc:picChg>
        <pc:picChg chg="add mod">
          <ac:chgData name="Johann Bock Severin" userId="3b36179260fc8001" providerId="LiveId" clId="{75031B97-AB39-4A14-A0DA-11E482813836}" dt="2023-03-23T20:40:38.671" v="2604" actId="1076"/>
          <ac:picMkLst>
            <pc:docMk/>
            <pc:sldMk cId="2577626275" sldId="265"/>
            <ac:picMk id="6" creationId="{C9A9A333-7858-C731-EFA5-E22F00AE9F25}"/>
          </ac:picMkLst>
        </pc:picChg>
        <pc:picChg chg="add del mod">
          <ac:chgData name="Johann Bock Severin" userId="3b36179260fc8001" providerId="LiveId" clId="{75031B97-AB39-4A14-A0DA-11E482813836}" dt="2023-03-22T16:54:00.147" v="1333" actId="21"/>
          <ac:picMkLst>
            <pc:docMk/>
            <pc:sldMk cId="2577626275" sldId="265"/>
            <ac:picMk id="11" creationId="{D208FF83-8C8E-5054-DDE2-DD020DD527D0}"/>
          </ac:picMkLst>
        </pc:picChg>
        <pc:picChg chg="add mod ord">
          <ac:chgData name="Johann Bock Severin" userId="3b36179260fc8001" providerId="LiveId" clId="{75031B97-AB39-4A14-A0DA-11E482813836}" dt="2023-03-22T16:54:35.803" v="1341" actId="167"/>
          <ac:picMkLst>
            <pc:docMk/>
            <pc:sldMk cId="2577626275" sldId="265"/>
            <ac:picMk id="13" creationId="{6128DBAE-03B5-8EE7-CB06-029695D9798E}"/>
          </ac:picMkLst>
        </pc:pic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2570346153" sldId="266"/>
        </pc:sldMkLst>
        <pc:spChg chg="add del mod">
          <ac:chgData name="Johann Bock Severin" userId="3b36179260fc8001" providerId="LiveId" clId="{75031B97-AB39-4A14-A0DA-11E482813836}" dt="2023-03-24T14:05:37.728" v="2767"/>
          <ac:spMkLst>
            <pc:docMk/>
            <pc:sldMk cId="2570346153" sldId="266"/>
            <ac:spMk id="2" creationId="{5958642C-4862-8B2A-C058-76F6731D0769}"/>
          </ac:spMkLst>
        </pc:spChg>
        <pc:spChg chg="add mod">
          <ac:chgData name="Johann Bock Severin" userId="3b36179260fc8001" providerId="LiveId" clId="{75031B97-AB39-4A14-A0DA-11E482813836}" dt="2023-03-27T08:48:25.561" v="4604" actId="20577"/>
          <ac:spMkLst>
            <pc:docMk/>
            <pc:sldMk cId="2570346153" sldId="266"/>
            <ac:spMk id="4" creationId="{88AA2543-6079-F33F-7647-821B2D82E9A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" creationId="{CFF97321-CF72-3533-4BD4-0C0BDE0542D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" creationId="{8C43041B-5324-C927-97BB-A483572FB4A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" creationId="{08361553-A4E9-1BB3-8992-2CC0F67E201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" creationId="{AC7C8158-F9B9-8A61-F559-C735EF70BEC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" creationId="{46749D5E-FC98-A9E6-1CB3-429557C1039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" creationId="{CE6389CD-DA44-DC1B-ED1C-DB2AFD1C33C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" creationId="{FF3BDD60-E6A9-043A-0B9B-59B7A7C5F5C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" creationId="{46FE1357-5C9F-1774-8901-BEC682E797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" creationId="{1CBB82FC-F7E7-52EE-AFAE-2DBAA4B732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" creationId="{52A1926F-BD75-0A71-5E0E-A567340F395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" creationId="{E0076D61-90EA-72D5-52F8-50DD7352E6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" creationId="{C409D5D4-18AD-E541-C1B6-ACCFABBA0DD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" creationId="{BD119766-5C33-99AD-6869-B3921B7A4F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" creationId="{D3F54019-A60F-D748-72E0-49F1551EBD5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" creationId="{55ACB8FE-817B-5CEC-B2EB-1664F1ABAAA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" creationId="{99831CCF-E55B-FE23-E951-52AA25E0015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" creationId="{425EAB12-36EE-E291-35BE-51008CE02A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3" creationId="{226E0D80-C49D-3299-CB0A-5E45165F991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4" creationId="{437E6A63-3480-8F7D-8F7C-37C023C5A0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5" creationId="{FEEFB7D6-6527-C398-72A0-810827DE1F5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6" creationId="{83401F95-F07B-AD30-FA5F-A4C51FA76D5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7" creationId="{AFFE0EC1-F8F2-8CA4-E7B7-A8889F05A4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8" creationId="{6630B6F0-A719-9B0C-BBB7-CF9B61EB9D7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9" creationId="{449CD4D7-5C63-031E-9B5C-CEC6C9B7DA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0" creationId="{9888D61D-2FBB-EE4C-BB30-C388A38D69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1" creationId="{E37AEFDC-40D2-85C4-6964-5037AE0C0E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2" creationId="{F77399D2-3720-F9EA-9C79-D0C1BB2F9E6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3" creationId="{C1D41D46-4D59-47DD-90E2-4B30A29790D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4" creationId="{540606D7-F16F-4C02-3EC9-782F7DAF861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5" creationId="{F815F765-72D6-BA22-7586-57E5EEF1F67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6" creationId="{1C5D4A6D-55AF-021B-5C4B-22A0B2034A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7" creationId="{3656FD80-828B-ED61-480E-36382239F7E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8" creationId="{2F6BDC43-0DC7-DA70-FDCD-FD722ABC2B3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9" creationId="{BBF79CC5-CA0E-8D91-0CD1-B5453BF9BF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0" creationId="{B18E7011-9291-3B6F-B186-993532EE1D1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1" creationId="{6A56FB8A-9C17-BEBB-15B2-80813D17FB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2" creationId="{EC0E06B7-3C12-96CA-6A34-ACE5542E720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3" creationId="{C5704A26-0460-CE73-FAF5-DEAA22F0CEA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4" creationId="{6A2F517B-F953-4D39-AC1B-E36764488B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5" creationId="{E22A4128-1141-5842-4FF9-7E4C04B1804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6" creationId="{2B8A189D-1863-9966-30E5-636D01F74FB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7" creationId="{90D57BC4-05EC-9357-4B35-098CD8D5DC9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8" creationId="{EACA84EC-3CD7-9778-0DD7-8BC2ECF4D3E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9" creationId="{655FAD47-9F1B-08BD-F385-07B7FC98E36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0" creationId="{6B6E869B-33D7-9A82-ECC8-4086DDB8C7D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1" creationId="{5634053C-2AD3-C3E0-20BC-41D4024A20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2" creationId="{95887D67-EC03-98B7-AD8A-B0E3DF8C135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3" creationId="{3397E544-F8EB-024B-FA39-A110F64E9E7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4" creationId="{EFAB157D-83BE-812B-457A-6509C5AABF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5" creationId="{10E890BF-7F09-D9A7-F426-092BD698D6B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6" creationId="{62297A5D-7D23-295D-871D-1EAE7FE43CD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7" creationId="{A011E610-92C8-7D86-8C9D-8185236BE4F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8" creationId="{4FA11E79-267D-2EEA-0209-3371BDF00CB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9" creationId="{E4EB3F4F-325F-175C-C044-4FE03F3E9C2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0" creationId="{B84131EB-FFBF-15F4-E0A0-3BB24BF961D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1" creationId="{0D377891-5677-7902-5C58-54007D2693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2" creationId="{A6D239B5-451C-D2AB-23C2-F0361D8705C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3" creationId="{FAB9265B-1262-0B5A-E9AC-8C63DDC6FDF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4" creationId="{25D50FCF-DA7B-812E-A293-C4CC35350E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5" creationId="{C935789B-56C6-B8A7-17FC-9773E4C5D4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6" creationId="{8645785C-AF5A-FD30-F2FF-1160EF6574B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7" creationId="{03D210E1-B9C2-3594-0B1A-4BC2F4B7A86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8" creationId="{065D6731-71E1-6180-7C5D-042EF47B239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9" creationId="{970FEABE-989F-576A-E008-8DB36FBED9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0" creationId="{0F38F396-FDA9-4CE4-A73F-9197C9CC46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1" creationId="{B173314A-2D42-1F53-5070-7C9025733DB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2" creationId="{D4BD356A-9047-BE80-4354-A1762A2E15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3" creationId="{B6D65D43-2EEB-4844-982C-5EAC28F709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5" creationId="{7C28E5C5-095C-D724-0E17-E456F045EE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6" creationId="{C4EF16B8-0F54-E1D9-8769-68D11666B5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7" creationId="{69F8F5E4-2165-DC75-93F3-02E0A7026FA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8" creationId="{E2E135F9-2608-3085-BF99-C9E6313B41B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9" creationId="{3BF92FFF-7FF9-11CF-9F9A-4C620C51F6F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1" creationId="{C90C96F8-C5B4-6F1D-BE72-D9B4F129C86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2" creationId="{E0D4F28D-170D-1E5C-4D2B-DF73A75E3A4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3" creationId="{3238CA4C-14C5-4C0D-F7C5-87D20DEC98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4" creationId="{39DE358B-1EB7-DC43-9262-A8C9C29E3AC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5" creationId="{1F93F5B9-1E20-3F11-1B38-1423DCD2237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7" creationId="{201DD2AD-0D52-F5C0-648E-E9D12A16788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8" creationId="{49E7B3BC-B87C-8F25-84D6-3C4C8BFA66D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9" creationId="{108A52A9-08AC-F2D5-4FF6-E152A334CC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0" creationId="{CA964C76-7C6F-1B9F-9B30-C3035F3F9DF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1" creationId="{0D6F219B-9FB9-4525-835D-CC746F1EBD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3" creationId="{89464F89-672B-0B2E-8444-D89948EF787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4" creationId="{DA36ABC8-6951-F8AD-9291-FF29D86FD42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5" creationId="{F8902283-0975-9235-52F3-282D22C72E3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6" creationId="{6F6454DE-5683-A25A-45A7-B7F6A796062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7" creationId="{F5BAA31A-2FDD-3787-7D25-61EBFC7DE13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9" creationId="{6D0D41EE-184B-35E5-7E5D-98FFED0AF1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0" creationId="{94F8D789-CDBE-7173-D138-6445665CF46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1" creationId="{C8BEB015-D1F0-B812-91CF-D54F5C2FFDE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2" creationId="{2391957D-C3AA-1D07-DDA1-B5CEF3F7BD0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3" creationId="{F9A5441E-8C19-3622-61D5-5B5A9DD103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5" creationId="{7244AD41-5D07-BF47-7FA5-D452E1C5EE9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6" creationId="{533031C8-69C5-8A80-645B-DA089A97791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7" creationId="{0324F639-D113-D8DD-785D-7D3941CD9BE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8" creationId="{5647E5D8-7AB9-AD2A-A639-C6A0622938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9" creationId="{642F654E-53A5-BB1F-99B8-25295AC6C6D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0" creationId="{48F8F228-3B63-6226-484C-857A4910A5B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1" creationId="{3AA524A0-6602-F570-82D8-B342350CE4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3" creationId="{280A0F3B-C96F-56AD-EE35-8B8E49488D6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4" creationId="{2101BEF0-8B0E-FD73-83E0-1F6918E5012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5" creationId="{11053BD4-07CE-BF62-9F08-5B0C8CD9FD1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6" creationId="{4AFA6ED6-D548-5BEA-EAB3-63EC315C6B0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7" creationId="{7F92A006-AD8E-3759-7E6A-7333770416C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8" creationId="{EE472EF8-0FBF-9AF9-CCB2-D16D364DD8D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9" creationId="{872F74D5-FD37-7FDD-EC0B-EABCD92127B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0" creationId="{4AE29D8D-9FC8-540E-FEE7-3663E5818E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1" creationId="{B0E68A4E-4B3E-A86F-5B59-262F5402D3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2" creationId="{8E88092B-A113-7DB7-2356-6CC2D6EDA69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3" creationId="{2EB56D95-3DA0-D91A-9D57-5B8412AF3FF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4" creationId="{951B018F-4528-7F80-B4E3-12646029F8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5" creationId="{934EB1CF-A335-8D3D-EBF6-8B0CEA890F2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6" creationId="{DFCFF27F-01A6-3157-80F5-46B8617B92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7" creationId="{84FFF5A9-3B5F-C92D-E551-8E1F4FF455C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8" creationId="{E25C0881-E7E5-7EDC-E083-915B4327133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9" creationId="{51EAC13A-765F-0C6D-47B0-994E92BAE31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0" creationId="{3878B4EE-46F1-6394-C9DA-3C201FF4A03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1" creationId="{B64C4CF3-DDD0-EE63-9DFA-AFAE30306AF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2" creationId="{6A94C5CF-F8D7-4748-6C42-426244CD42A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3" creationId="{326041E4-73AD-9157-F46C-CCE7364688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4" creationId="{57EA7A59-1B76-AE4A-20D0-1CD51BE47E9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5" creationId="{3E06F00A-5081-5DD0-9352-AB31E873EDD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6" creationId="{245E5858-1A86-5B2B-9135-840BD957E5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7" creationId="{E1F0194C-8F21-243A-3314-B407FC92CF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8" creationId="{27FD88CD-9325-4210-65E4-D5EFF4261E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9" creationId="{9830AE1C-775B-6652-134A-E9E4F1F8EED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0" creationId="{612BC977-7CF7-10B9-FF04-99FB4607E40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1" creationId="{9E21709A-DEF5-5D71-FB2A-CF3B92679F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2" creationId="{A6B04E51-8313-A5D1-2466-4E4152F8446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3" creationId="{4419D0B3-7C75-6CEB-C344-E5EB81D95C8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4" creationId="{608035BC-FE4C-EE6E-F361-027D450CF2D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5" creationId="{C60327DC-C52A-E2E2-CB35-720C63DE5A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6" creationId="{252A1379-7E25-858A-3D01-4044C4FF5B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7" creationId="{3E369175-8480-77B2-A26E-BBEDF5846C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8" creationId="{4DA33009-D273-519C-9321-8EC4D191279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9" creationId="{AB5D66E4-F4AE-DF51-BFE4-32C161B077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0" creationId="{FAC8C10E-BD99-CE85-A3E9-67DF741E22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1" creationId="{B58E3B76-F6D9-B49E-6ABE-CB972E1D854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2" creationId="{6EAF4D85-FD5B-896D-02E4-C6CE336526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4" creationId="{51147793-69F9-DCC3-2AC6-EC8A2F98B56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6" creationId="{DE7E5840-4C89-DAFD-0131-D381B45A5DA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8" creationId="{6B7E70A2-6625-A8A9-9563-A04873B354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0" creationId="{9C0B8D0E-9466-320D-3ED1-2367B9D285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1" creationId="{41541D3E-9B77-6D9C-36DB-2CBFC4F3019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3" creationId="{5E3DF6A5-B7FB-219D-84C6-097897BBF4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5" creationId="{E9C38D8E-B334-141D-00BF-C96DB4DCDF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7" creationId="{34D0DE49-DA7B-4970-2550-0F52FA9A32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9" creationId="{B045AF26-0AC2-0DCF-4C8C-DF2FC3E2C67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0" creationId="{0B4822BF-FD8C-6C3D-18A4-264F8A2934E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2" creationId="{786945A5-ABD7-770E-7E4D-CA9AC046E0D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3" creationId="{98362566-728E-3F1C-4ED8-F5BE180B542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4" creationId="{D6387DF6-6201-C5DD-C4DE-4CFBBBACE0B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5" creationId="{D65A36E8-86D9-B79C-24D2-671C35043D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6" creationId="{9E6A5F40-FACF-6819-E178-4D836608E96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7" creationId="{0D24A403-E960-D407-B565-3B1BBC01812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8" creationId="{7525CA69-0E3C-1FEE-7679-1741042B94B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9" creationId="{8C0DAE31-2B0B-7E12-EAA6-2A6638BFABE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0" creationId="{D2229491-58FB-F27D-3074-9348F0B4106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1" creationId="{9B4A0A50-E011-029C-473B-07F2B3B27A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2" creationId="{082CFA96-35AA-81CC-14A0-7DB4E7E9B13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3" creationId="{25B5F446-26E8-4C35-E99E-4AF0A61ABE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4" creationId="{A0622C89-CC0B-2F23-B59E-EC6092CD739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6" creationId="{9156EC21-E693-39CD-F004-DFF670F28A7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7" creationId="{EFC39BC5-4A8F-4A95-8940-2D32E234921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8" creationId="{388A7882-B4C9-9380-CB28-E1F7B8D2804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9" creationId="{197C26FE-FBF1-C4B5-011E-017D8702030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0" creationId="{8DEE9B27-DA1C-9085-3F16-59F7AEB9BA8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1" creationId="{F5E5D903-E92E-C928-9AEF-ABD4E7C82D6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2" creationId="{D1380B3B-4289-CD4A-C826-D87B873A66A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3" creationId="{96090B61-9429-F1FE-0928-CD82F87D0C8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4" creationId="{F2581335-1860-AF57-DF1F-F24592077D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5" creationId="{C2DDD7EF-F26B-F0DA-AFEA-65D5E76A6A0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6" creationId="{8A52639D-3079-66C1-05B5-2268B3C2889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7" creationId="{161CA37F-DE01-8C0C-FF0A-0F95B55336B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8" creationId="{9D4BFD37-1B00-C228-E719-288558B80F0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9" creationId="{C4454EA4-F720-8CD1-F8AB-EC12DB0A44A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0" creationId="{001A0DE9-2795-27B8-552B-1452E14DD9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1" creationId="{2C45F6CE-AA05-BAEA-B6CC-8DD7454571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2" creationId="{F50BA566-C0EE-1E0E-7863-1967DC28BE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3" creationId="{3C66A3DF-9F86-5111-6169-4C2DDFFCFA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4" creationId="{268C5D07-CA89-CAB0-2118-BB46046A8CA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5" creationId="{0238AAF2-EB5E-9C01-B3AE-B001A83B14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6" creationId="{C127B5AF-9F5F-5FBA-DDC7-BB67020F00D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7" creationId="{FFC1D09E-820B-CFB8-9298-0714791081D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8" creationId="{9DAFF5B7-1309-C330-3E55-F405C43F88E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9" creationId="{C124BBEE-9F97-3969-00DE-6B638D1FFEE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0" creationId="{B0B9FF1B-CC83-C20D-AFFD-1BB1E9D2D58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1" creationId="{A0E9B145-309D-F52C-BF88-6A52A8BAE93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2" creationId="{6338F7E6-AC2D-2E20-C493-3C08CCFDA1C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3" creationId="{B8F6D7FF-09DD-6C27-DC3B-E89E181E13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4" creationId="{9A555B9D-689F-3FD8-A56C-6E8D8E5E3E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5" creationId="{5DE258BA-6755-99CA-EDE3-EF9C02D0C9B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6" creationId="{46C983D5-BA71-2802-0042-D3EDAB6051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7" creationId="{364FF414-BF6E-EE31-7950-D0F3D949ED6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8" creationId="{4759A55D-0105-B7AE-F488-8D24E9A3601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9" creationId="{BE8539B2-FB01-A50E-3111-A43CCECC82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0" creationId="{FF5FAD23-374D-4786-D468-C5A72ED1EE5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1" creationId="{82217EE0-04EA-F158-9CE4-B43047CA5B8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2" creationId="{09EB21A2-A51D-340F-B76B-135CDA316B9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3" creationId="{6CEE8363-0B8F-660A-2B24-B702214E9A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4" creationId="{4DF94E96-EC66-1C8C-D50B-026EDFCD0AF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5" creationId="{D5A3C109-B0A5-9504-D4B9-573DEE48BB0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6" creationId="{14025CD0-93BE-5FDC-BBF5-9FBA338FCFC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7" creationId="{38B46FFD-1F41-33FC-BA54-1AF34962D65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8" creationId="{946A7BC9-0219-809F-A079-06164B8AD71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9" creationId="{5B24ECFD-C79B-F634-396C-52CF6789638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0" creationId="{3A953CAF-AE22-18AB-AF6B-DE45925332C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1" creationId="{34829D56-650E-A4E7-20B7-9EAB5936613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2" creationId="{DD551509-DC10-E24E-A72D-26DE6C135A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3" creationId="{DB937ED7-9751-7015-3055-B5AF5644972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4" creationId="{924A833B-A151-703E-10EC-17DD3FAAD16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5" creationId="{5481328D-49D0-092D-BD81-F613D7E8954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6" creationId="{A9973B9F-07F4-0DD6-B58E-0DFFB6B1B7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7" creationId="{72D7EFE8-0E63-B5F3-5E67-C310EFF700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8" creationId="{D6408754-F7D5-DF47-338C-093F75BB0E6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9" creationId="{A879B636-27EF-F01D-22F3-523B756E2F4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0" creationId="{FB3E37D7-E8B1-F289-D590-03E6B9A0770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2" creationId="{450F34ED-C000-24A1-4DB6-94FB5046B71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3" creationId="{228B9BCA-BB90-DE79-C97E-A35B984908D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4" creationId="{E0B13FE2-1D9E-93C8-30F9-5212D409C6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5" creationId="{22715BC6-CBE6-58EC-7338-7436EA80DF9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6" creationId="{AB3D48C4-D48A-CF79-2039-5931E3484D2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8" creationId="{9969CB4D-44DC-62FE-2033-5B6BC81A26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9" creationId="{E6B82FA6-E850-C3B7-697F-35B9750C4C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0" creationId="{A7DDE112-172F-594F-8785-65E843CDED5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1" creationId="{23F78ACC-037E-C2E2-38D2-3713F4F2ABD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2" creationId="{684BF8FA-AC8B-9882-BADD-19780733D75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4" creationId="{0BBF8F7F-B73A-23B9-EAC9-C83B1917268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5" creationId="{E3B086B2-0673-F3E9-51DB-8967DFD9BE7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6" creationId="{4D31DE55-7CAE-926E-41D1-B79B01E870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7" creationId="{FF8864E6-88DA-2D65-A670-85CD5830A59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8" creationId="{25DAC322-AB73-922E-6FE1-F6DF40D7669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0" creationId="{8C85966A-40AE-519C-9177-6272038885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1" creationId="{90464CA1-A31A-1365-5869-A8E416EC50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2" creationId="{F086556E-9D2D-5894-E9CF-FE322906DF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3" creationId="{1E080159-3D44-1E81-EA44-85C83173E94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4" creationId="{A2F47920-CEFF-E531-4A50-6D542DA3EB0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6" creationId="{5FA1B7B6-C3E6-3CDA-FDB0-282682C7461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7" creationId="{33D8705B-EA20-404C-169E-A5686CE5206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8" creationId="{9D95878F-D17D-F463-9FD6-766BBEE60F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9" creationId="{59BCD6CF-1872-3F0E-4980-2D3D4D4397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0" creationId="{80733308-A54B-73B0-DF35-74D34A101D3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2" creationId="{29D4C2C2-BF70-773F-BA28-9947C811D18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3" creationId="{AAF7BFB4-05D7-6D94-5411-4A71D93B7A1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4" creationId="{C4658AC0-B893-B7C3-EA86-D45D63AC3CC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5" creationId="{A512AC06-DD82-D005-E8E7-329318DCD92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6" creationId="{8AA809B0-717B-9725-880C-DECFB27227B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7" creationId="{C5F6CA56-96D7-6B2B-83F8-215AC86385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8" creationId="{4C309328-A06A-C20F-F290-24E2EF2BD66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0" creationId="{FF73720D-3B18-684C-F85F-29A27196975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1" creationId="{AF1635F3-49E9-6A85-F427-3721AF791C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2" creationId="{5A844622-77AB-5141-7E36-D38098BF73A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3" creationId="{DD84EC9C-A0A9-E838-3A20-C6D59ECE8AB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4" creationId="{B3EEA6D9-1E70-14A9-F95A-D4062A14FA7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5" creationId="{041D068C-15F1-F19E-AE04-8BD9A7CCFCC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6" creationId="{DED1087E-3D38-A82E-003A-52C99F6602F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7" creationId="{3105B7F5-1559-7486-A274-80815A68B2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8" creationId="{30FBB154-93EC-C063-9C75-D59BB1BECED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9" creationId="{BED1D73C-2822-606C-3576-C7DCD9B6AE2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0" creationId="{DF397489-E137-47F6-D05D-9243DC4016B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1" creationId="{C9C8EF1C-2147-946D-554E-F073D80DE38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2" creationId="{5B5C1794-9EB7-F284-5664-1022EE845B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3" creationId="{BD510CD1-BCEE-B8FC-B9DF-0E31159A58A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4" creationId="{58438C7F-5D1B-AD15-6829-5FD3D6FDD3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5" creationId="{6F42A1D3-440C-38CF-1974-29E6582584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6" creationId="{E805A2E0-50F7-E25D-1291-26D16A43972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7" creationId="{642E79C4-F9A1-D94D-B502-7ABB3BE75BC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8" creationId="{D33C4E21-483D-DA6E-4178-632A65D214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9" creationId="{5EF575D2-EBF7-4A78-6C4B-168639E5D1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0" creationId="{A085D4A3-F0F1-D4FF-0AA2-A5AF08DBC07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1" creationId="{94ABC312-ACC8-5667-75BA-EF1B66F773B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2" creationId="{D0886713-4E37-2DFB-EB68-FD50FC938BC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3" creationId="{23FF7D89-EE81-AF11-571D-FD26429ABD2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4" creationId="{FB48DD7A-C08A-89CC-4598-25137BB4997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5" creationId="{657DD467-5805-40FA-6C3E-C252333D6F4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6" creationId="{1F80284A-9FCC-2047-BCFB-61869F60CCA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7" creationId="{F34F1A98-A149-120F-618B-BD288EAC05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8" creationId="{C9A653FD-05D4-02C6-BA2F-F5E089DF5B8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9" creationId="{F3A2BAB8-CA51-1E4E-5477-394A912D788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0" creationId="{52853CEA-014E-AEFE-4EF4-D2E47FB2BC4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1" creationId="{08796F67-172A-553A-DBF7-7D17CF9E8F7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2" creationId="{6BAFD81D-2445-7F15-A2BC-BC65B4DAFDD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3" creationId="{129B80D4-FF67-1707-7AA1-E10AE7C5681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4" creationId="{AAF8B298-7307-B450-A225-2B16D48D08A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5" creationId="{0FBC9A8A-F4CD-235B-B9C6-51D7B43E18A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6" creationId="{A20BB2CE-B0EE-DD85-4A1C-70CB259532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7" creationId="{A57A4DCB-D3C4-6843-6783-5F5553D6654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8" creationId="{79BE13F3-0A5D-A8F2-51B7-83354628953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9" creationId="{58A7DE5E-ABE5-A9AC-B602-4A6BCC4EB380}"/>
          </ac:spMkLst>
        </pc:s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" creationId="{DB48034F-C0E8-B8B7-4EA8-1098EA374153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8" creationId="{4501AEC1-6F77-7601-7229-CE4EB859ED7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1" creationId="{A3719CB7-F525-ACF2-6BE4-4F925463FE2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3" creationId="{C94C660A-6DB0-0ACC-58EA-AB72085E1A5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5" creationId="{D87B744A-CF27-A861-BA01-F93BC666467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8" creationId="{AD3AF3DE-14C1-91B2-9F79-EEB4A710378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0" creationId="{D630D64F-EBF9-BF1D-C002-BE3B5CCF174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2" creationId="{6D203A68-6703-CB7E-BB6C-0651383D467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4" creationId="{AD791CBB-8047-7973-B70A-A2132715EC0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7" creationId="{CC05581D-1AC3-E1C9-FC6F-20BE002536A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84" creationId="{ED9555DD-AFE8-CA89-86F8-4F9B7B5ECBE8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90" creationId="{774D9655-23F7-DDC3-9030-1BB7B99FA36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96" creationId="{60C4FC37-28CD-64DA-1B3F-6C69AF34155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02" creationId="{4E9B9D30-9FDF-92CD-317D-2079457E7B83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08" creationId="{A27EDD6A-A020-CFB5-1EC2-51542C0D4ADF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14" creationId="{3711D183-C8BB-A1AB-2516-CEC18CB122CE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22" creationId="{C2DBBB75-4027-EE78-1E7C-E33027675730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3" creationId="{AAA3D1CF-8011-D8B1-C6AB-900C3903DA52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5" creationId="{51D492F7-92C9-365A-D12F-7EA21CB1D84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7" creationId="{96FC91D6-8921-49B6-C1C2-D5DA3965C56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9" creationId="{A7C4B30D-D94D-BE61-236E-E31B82D7DBC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2" creationId="{8F5BAC70-E5B9-A6E6-D6D1-A7E0B725C4B8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4" creationId="{96585105-2B0F-D3B5-448C-D91FB8F7534D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6" creationId="{00019F61-9345-30E2-3612-DD8EA637C21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8" creationId="{78D74EB3-926E-FFBA-93DB-471B6CA31E06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81" creationId="{A112E146-B166-EB05-54DA-F6FA641A797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95" creationId="{C24EE3FE-2BA0-699F-A63E-6721490A4466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51" creationId="{A6CE361E-C3F7-063D-3CFF-456B74AF9FE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57" creationId="{BB94C82D-0B98-1CA1-D240-94D26E800F30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63" creationId="{237E143F-C069-FB89-C87E-F9779A7B33E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69" creationId="{C103EBE3-A923-F2C2-F99B-465D226BAC0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75" creationId="{D9ABD843-5899-552D-76F1-9F3AE6ED738D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81" creationId="{5AEAFC10-C9C3-E6C5-5BE3-A5E22791986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89" creationId="{8F523978-13E6-6C3B-F7C6-DF46390865F7}"/>
          </ac:grpSpMkLst>
        </pc:grpChg>
        <pc:picChg chg="add del mod">
          <ac:chgData name="Johann Bock Severin" userId="3b36179260fc8001" providerId="LiveId" clId="{75031B97-AB39-4A14-A0DA-11E482813836}" dt="2023-03-27T08:44:04.730" v="4181" actId="14826"/>
          <ac:picMkLst>
            <pc:docMk/>
            <pc:sldMk cId="2570346153" sldId="266"/>
            <ac:picMk id="3" creationId="{9E2938CA-C2DA-A3CC-2E47-D4E8199F64CA}"/>
          </ac:picMkLst>
        </pc:picChg>
        <pc:picChg chg="del">
          <ac:chgData name="Johann Bock Severin" userId="3b36179260fc8001" providerId="LiveId" clId="{75031B97-AB39-4A14-A0DA-11E482813836}" dt="2023-03-22T16:55:26.610" v="1344" actId="478"/>
          <ac:picMkLst>
            <pc:docMk/>
            <pc:sldMk cId="2570346153" sldId="266"/>
            <ac:picMk id="6" creationId="{C9A9A333-7858-C731-EFA5-E22F00AE9F25}"/>
          </ac:picMkLst>
        </pc:picChg>
        <pc:picChg chg="del">
          <ac:chgData name="Johann Bock Severin" userId="3b36179260fc8001" providerId="LiveId" clId="{75031B97-AB39-4A14-A0DA-11E482813836}" dt="2023-03-22T16:54:05.499" v="1335" actId="478"/>
          <ac:picMkLst>
            <pc:docMk/>
            <pc:sldMk cId="2570346153" sldId="266"/>
            <ac:picMk id="13" creationId="{6128DBAE-03B5-8EE7-CB06-029695D9798E}"/>
          </ac:picMkLst>
        </pc:picChg>
      </pc:sldChg>
      <pc:sldChg chg="addSp modSp add mod ord">
        <pc:chgData name="Johann Bock Severin" userId="3b36179260fc8001" providerId="LiveId" clId="{75031B97-AB39-4A14-A0DA-11E482813836}" dt="2023-03-27T14:19:00.983" v="5050"/>
        <pc:sldMkLst>
          <pc:docMk/>
          <pc:sldMk cId="951547716" sldId="267"/>
        </pc:sldMkLst>
        <pc:spChg chg="add mod">
          <ac:chgData name="Johann Bock Severin" userId="3b36179260fc8001" providerId="LiveId" clId="{75031B97-AB39-4A14-A0DA-11E482813836}" dt="2023-03-23T17:06:53.941" v="2433" actId="1076"/>
          <ac:spMkLst>
            <pc:docMk/>
            <pc:sldMk cId="951547716" sldId="267"/>
            <ac:spMk id="3" creationId="{025672FF-27C3-3C31-9ED2-CA523270BC6D}"/>
          </ac:spMkLst>
        </pc:sp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3868614732" sldId="268"/>
        </pc:sldMkLst>
        <pc:spChg chg="mod">
          <ac:chgData name="Johann Bock Severin" userId="3b36179260fc8001" providerId="LiveId" clId="{75031B97-AB39-4A14-A0DA-11E482813836}" dt="2023-03-23T17:07:42.258" v="2464" actId="1076"/>
          <ac:spMkLst>
            <pc:docMk/>
            <pc:sldMk cId="3868614732" sldId="268"/>
            <ac:spMk id="3" creationId="{025672FF-27C3-3C31-9ED2-CA523270BC6D}"/>
          </ac:spMkLst>
        </pc:spChg>
        <pc:spChg chg="mod">
          <ac:chgData name="Johann Bock Severin" userId="3b36179260fc8001" providerId="LiveId" clId="{75031B97-AB39-4A14-A0DA-11E482813836}" dt="2023-03-23T17:07:38.902" v="2463" actId="1076"/>
          <ac:spMkLst>
            <pc:docMk/>
            <pc:sldMk cId="3868614732" sldId="268"/>
            <ac:spMk id="4" creationId="{7149BAE4-9E4F-7921-2B4E-4DF5317E7889}"/>
          </ac:spMkLst>
        </pc:spChg>
        <pc:spChg chg="add del mod">
          <ac:chgData name="Johann Bock Severin" userId="3b36179260fc8001" providerId="LiveId" clId="{75031B97-AB39-4A14-A0DA-11E482813836}" dt="2023-03-23T17:41:30.628" v="2476" actId="478"/>
          <ac:spMkLst>
            <pc:docMk/>
            <pc:sldMk cId="3868614732" sldId="268"/>
            <ac:spMk id="5" creationId="{23E61C99-EB28-9A2F-3FCC-01989B84F274}"/>
          </ac:spMkLst>
        </pc:spChg>
        <pc:spChg chg="add mod">
          <ac:chgData name="Johann Bock Severin" userId="3b36179260fc8001" providerId="LiveId" clId="{75031B97-AB39-4A14-A0DA-11E482813836}" dt="2023-03-23T17:41:32.846" v="2506" actId="1036"/>
          <ac:spMkLst>
            <pc:docMk/>
            <pc:sldMk cId="3868614732" sldId="268"/>
            <ac:spMk id="6" creationId="{5B40A199-ACCA-7014-FD51-B0F6479E91E2}"/>
          </ac:spMkLst>
        </pc:spChg>
      </pc:sldChg>
      <pc:sldChg chg="addSp delSp modSp add mod ord modAnim">
        <pc:chgData name="Johann Bock Severin" userId="3b36179260fc8001" providerId="LiveId" clId="{75031B97-AB39-4A14-A0DA-11E482813836}" dt="2023-03-27T14:19:00.983" v="5050"/>
        <pc:sldMkLst>
          <pc:docMk/>
          <pc:sldMk cId="3339264897" sldId="269"/>
        </pc:sldMkLst>
        <pc:picChg chg="add mod">
          <ac:chgData name="Johann Bock Severin" userId="3b36179260fc8001" providerId="LiveId" clId="{75031B97-AB39-4A14-A0DA-11E482813836}" dt="2023-03-24T13:48:40.106" v="2636" actId="1076"/>
          <ac:picMkLst>
            <pc:docMk/>
            <pc:sldMk cId="3339264897" sldId="269"/>
            <ac:picMk id="2" creationId="{A4767B95-5DC3-CE58-5034-431226C535D4}"/>
          </ac:picMkLst>
        </pc:picChg>
        <pc:picChg chg="del">
          <ac:chgData name="Johann Bock Severin" userId="3b36179260fc8001" providerId="LiveId" clId="{75031B97-AB39-4A14-A0DA-11E482813836}" dt="2023-03-24T13:06:14.413" v="2634" actId="478"/>
          <ac:picMkLst>
            <pc:docMk/>
            <pc:sldMk cId="3339264897" sldId="269"/>
            <ac:picMk id="13" creationId="{6128DBAE-03B5-8EE7-CB06-029695D9798E}"/>
          </ac:picMkLst>
        </pc:picChg>
      </pc:sldChg>
      <pc:sldChg chg="addSp delSp modSp add mod ord delAnim modAnim">
        <pc:chgData name="Johann Bock Severin" userId="3b36179260fc8001" providerId="LiveId" clId="{75031B97-AB39-4A14-A0DA-11E482813836}" dt="2023-03-27T14:19:00.983" v="5050"/>
        <pc:sldMkLst>
          <pc:docMk/>
          <pc:sldMk cId="839134819" sldId="270"/>
        </pc:sldMkLst>
        <pc:picChg chg="del">
          <ac:chgData name="Johann Bock Severin" userId="3b36179260fc8001" providerId="LiveId" clId="{75031B97-AB39-4A14-A0DA-11E482813836}" dt="2023-03-24T14:03:34.464" v="2655" actId="478"/>
          <ac:picMkLst>
            <pc:docMk/>
            <pc:sldMk cId="839134819" sldId="270"/>
            <ac:picMk id="2" creationId="{A4767B95-5DC3-CE58-5034-431226C535D4}"/>
          </ac:picMkLst>
        </pc:picChg>
        <pc:picChg chg="add mod ord">
          <ac:chgData name="Johann Bock Severin" userId="3b36179260fc8001" providerId="LiveId" clId="{75031B97-AB39-4A14-A0DA-11E482813836}" dt="2023-03-24T14:03:33.299" v="2654" actId="167"/>
          <ac:picMkLst>
            <pc:docMk/>
            <pc:sldMk cId="839134819" sldId="270"/>
            <ac:picMk id="4" creationId="{FB2C9E7F-4AA6-52AB-0538-E93E89DD680B}"/>
          </ac:picMkLst>
        </pc:picChg>
        <pc:picChg chg="mod">
          <ac:chgData name="Johann Bock Severin" userId="3b36179260fc8001" providerId="LiveId" clId="{75031B97-AB39-4A14-A0DA-11E482813836}" dt="2023-03-24T13:49:22.581" v="2638" actId="14826"/>
          <ac:picMkLst>
            <pc:docMk/>
            <pc:sldMk cId="839134819" sldId="270"/>
            <ac:picMk id="6" creationId="{C9A9A333-7858-C731-EFA5-E22F00AE9F25}"/>
          </ac:picMkLst>
        </pc:picChg>
      </pc:sldChg>
      <pc:sldChg chg="addSp delSp modSp add mod ord modAnim">
        <pc:chgData name="Johann Bock Severin" userId="3b36179260fc8001" providerId="LiveId" clId="{75031B97-AB39-4A14-A0DA-11E482813836}" dt="2023-03-28T09:08:12.216" v="5237" actId="1076"/>
        <pc:sldMkLst>
          <pc:docMk/>
          <pc:sldMk cId="800329873" sldId="271"/>
        </pc:sldMkLst>
        <pc:spChg chg="del">
          <ac:chgData name="Johann Bock Severin" userId="3b36179260fc8001" providerId="LiveId" clId="{75031B97-AB39-4A14-A0DA-11E482813836}" dt="2023-03-24T14:20:30.846" v="3474" actId="478"/>
          <ac:spMkLst>
            <pc:docMk/>
            <pc:sldMk cId="800329873" sldId="271"/>
            <ac:spMk id="2" creationId="{A7C8FADA-1318-98D0-AF00-F8F88B69B6BF}"/>
          </ac:spMkLst>
        </pc:spChg>
        <pc:spChg chg="del">
          <ac:chgData name="Johann Bock Severin" userId="3b36179260fc8001" providerId="LiveId" clId="{75031B97-AB39-4A14-A0DA-11E482813836}" dt="2023-03-24T14:20:29.758" v="3473" actId="478"/>
          <ac:spMkLst>
            <pc:docMk/>
            <pc:sldMk cId="800329873" sldId="271"/>
            <ac:spMk id="3" creationId="{F029A947-85D7-620C-4190-F580BBE6889C}"/>
          </ac:spMkLst>
        </pc:spChg>
        <pc:spChg chg="del">
          <ac:chgData name="Johann Bock Severin" userId="3b36179260fc8001" providerId="LiveId" clId="{75031B97-AB39-4A14-A0DA-11E482813836}" dt="2023-03-24T14:20:28.469" v="3472" actId="478"/>
          <ac:spMkLst>
            <pc:docMk/>
            <pc:sldMk cId="800329873" sldId="271"/>
            <ac:spMk id="6" creationId="{F2323438-BF95-FE43-9AF4-2419D9975AC4}"/>
          </ac:spMkLst>
        </pc:spChg>
        <pc:spChg chg="mod">
          <ac:chgData name="Johann Bock Severin" userId="3b36179260fc8001" providerId="LiveId" clId="{75031B97-AB39-4A14-A0DA-11E482813836}" dt="2023-03-24T14:22:28.327" v="3519" actId="20577"/>
          <ac:spMkLst>
            <pc:docMk/>
            <pc:sldMk cId="800329873" sldId="271"/>
            <ac:spMk id="7" creationId="{19B8F91F-D835-2B65-F3E1-1318683CD06A}"/>
          </ac:spMkLst>
        </pc:spChg>
        <pc:spChg chg="add del mod">
          <ac:chgData name="Johann Bock Severin" userId="3b36179260fc8001" providerId="LiveId" clId="{75031B97-AB39-4A14-A0DA-11E482813836}" dt="2023-03-24T17:53:21.532" v="3855" actId="478"/>
          <ac:spMkLst>
            <pc:docMk/>
            <pc:sldMk cId="800329873" sldId="271"/>
            <ac:spMk id="12" creationId="{477A0FE3-D455-1E90-8BBA-122653276132}"/>
          </ac:spMkLst>
        </pc:spChg>
        <pc:picChg chg="del">
          <ac:chgData name="Johann Bock Severin" userId="3b36179260fc8001" providerId="LiveId" clId="{75031B97-AB39-4A14-A0DA-11E482813836}" dt="2023-03-24T14:20:32.606" v="3475" actId="478"/>
          <ac:picMkLst>
            <pc:docMk/>
            <pc:sldMk cId="800329873" sldId="271"/>
            <ac:picMk id="5" creationId="{C514B595-7B69-6FE4-7D7A-A9B42B75B6BE}"/>
          </ac:picMkLst>
        </pc:picChg>
        <pc:picChg chg="add del mod">
          <ac:chgData name="Johann Bock Severin" userId="3b36179260fc8001" providerId="LiveId" clId="{75031B97-AB39-4A14-A0DA-11E482813836}" dt="2023-03-24T17:53:08.020" v="3849" actId="478"/>
          <ac:picMkLst>
            <pc:docMk/>
            <pc:sldMk cId="800329873" sldId="271"/>
            <ac:picMk id="8" creationId="{83E6A1E0-AF80-C753-D4FE-0B6638A3DDC2}"/>
          </ac:picMkLst>
        </pc:picChg>
        <pc:picChg chg="add mod">
          <ac:chgData name="Johann Bock Severin" userId="3b36179260fc8001" providerId="LiveId" clId="{75031B97-AB39-4A14-A0DA-11E482813836}" dt="2023-03-28T09:08:12.216" v="5237" actId="1076"/>
          <ac:picMkLst>
            <pc:docMk/>
            <pc:sldMk cId="800329873" sldId="271"/>
            <ac:picMk id="11" creationId="{147B094F-9E7E-ED9E-BE56-704EA25D576E}"/>
          </ac:picMkLst>
        </pc:picChg>
        <pc:picChg chg="add mod ord">
          <ac:chgData name="Johann Bock Severin" userId="3b36179260fc8001" providerId="LiveId" clId="{75031B97-AB39-4A14-A0DA-11E482813836}" dt="2023-03-24T18:17:10.971" v="3877" actId="1076"/>
          <ac:picMkLst>
            <pc:docMk/>
            <pc:sldMk cId="800329873" sldId="271"/>
            <ac:picMk id="13" creationId="{6A491600-AEB5-50D8-3BB9-57A50142AA36}"/>
          </ac:picMkLst>
        </pc:picChg>
      </pc:sldChg>
      <pc:sldChg chg="addSp modSp add del mod">
        <pc:chgData name="Johann Bock Severin" userId="3b36179260fc8001" providerId="LiveId" clId="{75031B97-AB39-4A14-A0DA-11E482813836}" dt="2023-03-27T10:00:38.152" v="5046" actId="47"/>
        <pc:sldMkLst>
          <pc:docMk/>
          <pc:sldMk cId="1739902949" sldId="272"/>
        </pc:sldMkLst>
        <pc:spChg chg="add mod">
          <ac:chgData name="Johann Bock Severin" userId="3b36179260fc8001" providerId="LiveId" clId="{75031B97-AB39-4A14-A0DA-11E482813836}" dt="2023-03-24T14:25:12.028" v="3649" actId="1076"/>
          <ac:spMkLst>
            <pc:docMk/>
            <pc:sldMk cId="1739902949" sldId="272"/>
            <ac:spMk id="2" creationId="{455DF118-8B92-0A2B-A5A5-96D98F2D4857}"/>
          </ac:spMkLst>
        </pc:spChg>
        <pc:spChg chg="add mod">
          <ac:chgData name="Johann Bock Severin" userId="3b36179260fc8001" providerId="LiveId" clId="{75031B97-AB39-4A14-A0DA-11E482813836}" dt="2023-03-24T14:53:34.731" v="3848" actId="20577"/>
          <ac:spMkLst>
            <pc:docMk/>
            <pc:sldMk cId="1739902949" sldId="272"/>
            <ac:spMk id="3" creationId="{B730DA87-8BC4-F69D-F8E1-84AFF1183434}"/>
          </ac:spMkLst>
        </pc:spChg>
        <pc:spChg chg="add mod">
          <ac:chgData name="Johann Bock Severin" userId="3b36179260fc8001" providerId="LiveId" clId="{75031B97-AB39-4A14-A0DA-11E482813836}" dt="2023-03-24T18:26:25.204" v="3986" actId="1076"/>
          <ac:spMkLst>
            <pc:docMk/>
            <pc:sldMk cId="1739902949" sldId="272"/>
            <ac:spMk id="4" creationId="{C52DEDDB-B0F3-2573-0ECA-739798EFC56D}"/>
          </ac:spMkLst>
        </pc:spChg>
        <pc:spChg chg="add mod">
          <ac:chgData name="Johann Bock Severin" userId="3b36179260fc8001" providerId="LiveId" clId="{75031B97-AB39-4A14-A0DA-11E482813836}" dt="2023-03-24T18:27:02.789" v="4105" actId="20577"/>
          <ac:spMkLst>
            <pc:docMk/>
            <pc:sldMk cId="1739902949" sldId="272"/>
            <ac:spMk id="5" creationId="{B77369BC-9BCE-CB2E-4676-9EED83B962F0}"/>
          </ac:spMkLst>
        </pc:spChg>
        <pc:picChg chg="mod">
          <ac:chgData name="Johann Bock Severin" userId="3b36179260fc8001" providerId="LiveId" clId="{75031B97-AB39-4A14-A0DA-11E482813836}" dt="2023-03-24T14:24:01.533" v="3569" actId="1035"/>
          <ac:picMkLst>
            <pc:docMk/>
            <pc:sldMk cId="1739902949" sldId="272"/>
            <ac:picMk id="8" creationId="{83E6A1E0-AF80-C753-D4FE-0B6638A3DDC2}"/>
          </ac:picMkLst>
        </pc:picChg>
        <pc:picChg chg="mod">
          <ac:chgData name="Johann Bock Severin" userId="3b36179260fc8001" providerId="LiveId" clId="{75031B97-AB39-4A14-A0DA-11E482813836}" dt="2023-03-24T14:24:01.533" v="3569" actId="1035"/>
          <ac:picMkLst>
            <pc:docMk/>
            <pc:sldMk cId="1739902949" sldId="272"/>
            <ac:picMk id="11" creationId="{147B094F-9E7E-ED9E-BE56-704EA25D576E}"/>
          </ac:picMkLst>
        </pc:picChg>
      </pc:sldChg>
      <pc:sldChg chg="addSp delSp modSp add mod ord modNotesTx">
        <pc:chgData name="Johann Bock Severin" userId="3b36179260fc8001" providerId="LiveId" clId="{75031B97-AB39-4A14-A0DA-11E482813836}" dt="2023-03-28T06:53:12.132" v="5121" actId="1076"/>
        <pc:sldMkLst>
          <pc:docMk/>
          <pc:sldMk cId="3549046715" sldId="273"/>
        </pc:sldMkLst>
        <pc:spChg chg="mod">
          <ac:chgData name="Johann Bock Severin" userId="3b36179260fc8001" providerId="LiveId" clId="{75031B97-AB39-4A14-A0DA-11E482813836}" dt="2023-03-28T06:53:12.132" v="5121" actId="1076"/>
          <ac:spMkLst>
            <pc:docMk/>
            <pc:sldMk cId="3549046715" sldId="273"/>
            <ac:spMk id="4" creationId="{88AA2543-6079-F33F-7647-821B2D82E9A3}"/>
          </ac:spMkLst>
        </pc:spChg>
        <pc:graphicFrameChg chg="add del mod">
          <ac:chgData name="Johann Bock Severin" userId="3b36179260fc8001" providerId="LiveId" clId="{75031B97-AB39-4A14-A0DA-11E482813836}" dt="2023-03-27T08:42:36.880" v="4178" actId="478"/>
          <ac:graphicFrameMkLst>
            <pc:docMk/>
            <pc:sldMk cId="3549046715" sldId="273"/>
            <ac:graphicFrameMk id="2" creationId="{08119505-C748-82EA-BF94-38B304F0C595}"/>
          </ac:graphicFrameMkLst>
        </pc:graphicFrameChg>
      </pc:sldChg>
      <pc:sldChg chg="addSp delSp modSp add mod ord delAnim">
        <pc:chgData name="Johann Bock Severin" userId="3b36179260fc8001" providerId="LiveId" clId="{75031B97-AB39-4A14-A0DA-11E482813836}" dt="2023-03-28T09:01:52.385" v="5220" actId="20577"/>
        <pc:sldMkLst>
          <pc:docMk/>
          <pc:sldMk cId="944432048" sldId="274"/>
        </pc:sldMkLst>
        <pc:spChg chg="add mod">
          <ac:chgData name="Johann Bock Severin" userId="3b36179260fc8001" providerId="LiveId" clId="{75031B97-AB39-4A14-A0DA-11E482813836}" dt="2023-03-28T09:01:52.385" v="5220" actId="20577"/>
          <ac:spMkLst>
            <pc:docMk/>
            <pc:sldMk cId="944432048" sldId="274"/>
            <ac:spMk id="2" creationId="{B4858144-66D3-E24A-6437-C5761D590E65}"/>
          </ac:spMkLst>
        </pc:spChg>
        <pc:spChg chg="add mod">
          <ac:chgData name="Johann Bock Severin" userId="3b36179260fc8001" providerId="LiveId" clId="{75031B97-AB39-4A14-A0DA-11E482813836}" dt="2023-03-27T09:48:47.035" v="4643" actId="1076"/>
          <ac:spMkLst>
            <pc:docMk/>
            <pc:sldMk cId="944432048" sldId="274"/>
            <ac:spMk id="4" creationId="{29BADAC5-D17C-566D-B5A8-DEFB06C60FFF}"/>
          </ac:spMkLst>
        </pc:spChg>
        <pc:picChg chg="add mod">
          <ac:chgData name="Johann Bock Severin" userId="3b36179260fc8001" providerId="LiveId" clId="{75031B97-AB39-4A14-A0DA-11E482813836}" dt="2023-03-27T09:47:57.245" v="4637" actId="1076"/>
          <ac:picMkLst>
            <pc:docMk/>
            <pc:sldMk cId="944432048" sldId="274"/>
            <ac:picMk id="3" creationId="{3F5A0B9B-DC28-42B0-4A0F-E17637AFEC5B}"/>
          </ac:picMkLst>
        </pc:picChg>
        <pc:picChg chg="mod">
          <ac:chgData name="Johann Bock Severin" userId="3b36179260fc8001" providerId="LiveId" clId="{75031B97-AB39-4A14-A0DA-11E482813836}" dt="2023-03-27T09:48:43.184" v="4642" actId="1076"/>
          <ac:picMkLst>
            <pc:docMk/>
            <pc:sldMk cId="944432048" sldId="274"/>
            <ac:picMk id="11" creationId="{147B094F-9E7E-ED9E-BE56-704EA25D576E}"/>
          </ac:picMkLst>
        </pc:picChg>
        <pc:picChg chg="del">
          <ac:chgData name="Johann Bock Severin" userId="3b36179260fc8001" providerId="LiveId" clId="{75031B97-AB39-4A14-A0DA-11E482813836}" dt="2023-03-27T09:47:23.475" v="4630" actId="478"/>
          <ac:picMkLst>
            <pc:docMk/>
            <pc:sldMk cId="944432048" sldId="274"/>
            <ac:picMk id="13" creationId="{6A491600-AEB5-50D8-3BB9-57A50142AA36}"/>
          </ac:picMkLst>
        </pc:picChg>
      </pc:sldChg>
      <pc:sldChg chg="addSp delSp modSp add mod ord">
        <pc:chgData name="Johann Bock Severin" userId="3b36179260fc8001" providerId="LiveId" clId="{75031B97-AB39-4A14-A0DA-11E482813836}" dt="2023-03-28T09:22:27.719" v="5241" actId="20577"/>
        <pc:sldMkLst>
          <pc:docMk/>
          <pc:sldMk cId="459698380" sldId="275"/>
        </pc:sldMkLst>
        <pc:spChg chg="add mod">
          <ac:chgData name="Johann Bock Severin" userId="3b36179260fc8001" providerId="LiveId" clId="{75031B97-AB39-4A14-A0DA-11E482813836}" dt="2023-03-28T09:22:27.719" v="5241" actId="20577"/>
          <ac:spMkLst>
            <pc:docMk/>
            <pc:sldMk cId="459698380" sldId="275"/>
            <ac:spMk id="2" creationId="{A974B3C2-BF89-1881-00C3-61427CCF0B58}"/>
          </ac:spMkLst>
        </pc:spChg>
        <pc:picChg chg="del">
          <ac:chgData name="Johann Bock Severin" userId="3b36179260fc8001" providerId="LiveId" clId="{75031B97-AB39-4A14-A0DA-11E482813836}" dt="2023-03-27T09:48:32.493" v="4639" actId="478"/>
          <ac:picMkLst>
            <pc:docMk/>
            <pc:sldMk cId="459698380" sldId="275"/>
            <ac:picMk id="3" creationId="{3F5A0B9B-DC28-42B0-4A0F-E17637AFEC5B}"/>
          </ac:picMkLst>
        </pc:picChg>
      </pc:sldChg>
      <pc:sldChg chg="modSp add ord">
        <pc:chgData name="Johann Bock Severin" userId="3b36179260fc8001" providerId="LiveId" clId="{75031B97-AB39-4A14-A0DA-11E482813836}" dt="2023-03-28T09:22:11.474" v="5239" actId="20577"/>
        <pc:sldMkLst>
          <pc:docMk/>
          <pc:sldMk cId="1110660721" sldId="276"/>
        </pc:sldMkLst>
        <pc:spChg chg="mod">
          <ac:chgData name="Johann Bock Severin" userId="3b36179260fc8001" providerId="LiveId" clId="{75031B97-AB39-4A14-A0DA-11E482813836}" dt="2023-03-28T09:22:11.474" v="5239" actId="20577"/>
          <ac:spMkLst>
            <pc:docMk/>
            <pc:sldMk cId="1110660721" sldId="276"/>
            <ac:spMk id="2" creationId="{A974B3C2-BF89-1881-00C3-61427CCF0B58}"/>
          </ac:spMkLst>
        </pc:spChg>
        <pc:picChg chg="mod">
          <ac:chgData name="Johann Bock Severin" userId="3b36179260fc8001" providerId="LiveId" clId="{75031B97-AB39-4A14-A0DA-11E482813836}" dt="2023-03-27T09:58:50.775" v="4999" actId="14826"/>
          <ac:picMkLst>
            <pc:docMk/>
            <pc:sldMk cId="1110660721" sldId="276"/>
            <ac:picMk id="11" creationId="{147B094F-9E7E-ED9E-BE56-704EA25D576E}"/>
          </ac:picMkLst>
        </pc:picChg>
      </pc:sldChg>
      <pc:sldChg chg="addSp modSp add del mod ord">
        <pc:chgData name="Johann Bock Severin" userId="3b36179260fc8001" providerId="LiveId" clId="{75031B97-AB39-4A14-A0DA-11E482813836}" dt="2023-03-28T09:25:35.890" v="5259" actId="47"/>
        <pc:sldMkLst>
          <pc:docMk/>
          <pc:sldMk cId="3095143569" sldId="277"/>
        </pc:sldMkLst>
        <pc:spChg chg="add mod">
          <ac:chgData name="Johann Bock Severin" userId="3b36179260fc8001" providerId="LiveId" clId="{75031B97-AB39-4A14-A0DA-11E482813836}" dt="2023-03-27T10:00:23.220" v="5045" actId="1076"/>
          <ac:spMkLst>
            <pc:docMk/>
            <pc:sldMk cId="3095143569" sldId="277"/>
            <ac:spMk id="3" creationId="{FAB93505-3D07-2696-882E-C8AA6ACE4E91}"/>
          </ac:spMkLst>
        </pc:spChg>
        <pc:picChg chg="mod">
          <ac:chgData name="Johann Bock Severin" userId="3b36179260fc8001" providerId="LiveId" clId="{75031B97-AB39-4A14-A0DA-11E482813836}" dt="2023-03-27T09:59:30.929" v="5001" actId="14826"/>
          <ac:picMkLst>
            <pc:docMk/>
            <pc:sldMk cId="3095143569" sldId="277"/>
            <ac:picMk id="11" creationId="{147B094F-9E7E-ED9E-BE56-704EA25D576E}"/>
          </ac:picMkLst>
        </pc:picChg>
      </pc:sldChg>
      <pc:sldChg chg="addSp delSp modSp add mod">
        <pc:chgData name="Johann Bock Severin" userId="3b36179260fc8001" providerId="LiveId" clId="{75031B97-AB39-4A14-A0DA-11E482813836}" dt="2023-03-28T09:25:34.034" v="5258"/>
        <pc:sldMkLst>
          <pc:docMk/>
          <pc:sldMk cId="3285639341" sldId="278"/>
        </pc:sldMkLst>
        <pc:spChg chg="del">
          <ac:chgData name="Johann Bock Severin" userId="3b36179260fc8001" providerId="LiveId" clId="{75031B97-AB39-4A14-A0DA-11E482813836}" dt="2023-03-28T09:24:24.053" v="5247" actId="478"/>
          <ac:spMkLst>
            <pc:docMk/>
            <pc:sldMk cId="3285639341" sldId="278"/>
            <ac:spMk id="2" creationId="{A974B3C2-BF89-1881-00C3-61427CCF0B58}"/>
          </ac:spMkLst>
        </pc:spChg>
        <pc:spChg chg="add mod">
          <ac:chgData name="Johann Bock Severin" userId="3b36179260fc8001" providerId="LiveId" clId="{75031B97-AB39-4A14-A0DA-11E482813836}" dt="2023-03-28T09:25:34.034" v="5258"/>
          <ac:spMkLst>
            <pc:docMk/>
            <pc:sldMk cId="3285639341" sldId="278"/>
            <ac:spMk id="6" creationId="{C84C4DF0-ABAE-B3C3-8730-64C83E417593}"/>
          </ac:spMkLst>
        </pc:spChg>
        <pc:picChg chg="add del mod">
          <ac:chgData name="Johann Bock Severin" userId="3b36179260fc8001" providerId="LiveId" clId="{75031B97-AB39-4A14-A0DA-11E482813836}" dt="2023-03-28T09:24:20.294" v="5246" actId="478"/>
          <ac:picMkLst>
            <pc:docMk/>
            <pc:sldMk cId="3285639341" sldId="278"/>
            <ac:picMk id="4" creationId="{2E2F53A7-79FF-742E-BB85-95D51704F255}"/>
          </ac:picMkLst>
        </pc:picChg>
        <pc:picChg chg="add mod">
          <ac:chgData name="Johann Bock Severin" userId="3b36179260fc8001" providerId="LiveId" clId="{75031B97-AB39-4A14-A0DA-11E482813836}" dt="2023-03-28T09:24:55.853" v="5252" actId="1076"/>
          <ac:picMkLst>
            <pc:docMk/>
            <pc:sldMk cId="3285639341" sldId="278"/>
            <ac:picMk id="5" creationId="{F0C1D970-6866-244C-8173-2C00A6657C31}"/>
          </ac:picMkLst>
        </pc:picChg>
        <pc:picChg chg="mod">
          <ac:chgData name="Johann Bock Severin" userId="3b36179260fc8001" providerId="LiveId" clId="{75031B97-AB39-4A14-A0DA-11E482813836}" dt="2023-03-28T09:25:22.171" v="5254" actId="14826"/>
          <ac:picMkLst>
            <pc:docMk/>
            <pc:sldMk cId="3285639341" sldId="278"/>
            <ac:picMk id="11" creationId="{147B094F-9E7E-ED9E-BE56-704EA25D576E}"/>
          </ac:picMkLst>
        </pc:picChg>
      </pc:sldChg>
      <pc:sldChg chg="add del">
        <pc:chgData name="Johann Bock Severin" userId="3b36179260fc8001" providerId="LiveId" clId="{75031B97-AB39-4A14-A0DA-11E482813836}" dt="2023-03-28T09:25:25.499" v="5255" actId="47"/>
        <pc:sldMkLst>
          <pc:docMk/>
          <pc:sldMk cId="1281544888" sldId="279"/>
        </pc:sldMkLst>
      </pc:sldChg>
    </pc:docChg>
  </pc:docChgLst>
  <pc:docChgLst>
    <pc:chgData name="Johann Bock Severin" userId="3b36179260fc8001" providerId="LiveId" clId="{757AFB6E-8BD6-4500-8559-F9A642CDA90D}"/>
    <pc:docChg chg="undo custSel addSld delSld modSld sldOrd delSection modSection">
      <pc:chgData name="Johann Bock Severin" userId="3b36179260fc8001" providerId="LiveId" clId="{757AFB6E-8BD6-4500-8559-F9A642CDA90D}" dt="2023-09-22T07:40:29.648" v="452" actId="1582"/>
      <pc:docMkLst>
        <pc:docMk/>
      </pc:docMkLst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081971358" sldId="256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5453308" sldId="258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170703761" sldId="259"/>
        </pc:sldMkLst>
      </pc:sldChg>
      <pc:sldChg chg="delSp modSp mod ord">
        <pc:chgData name="Johann Bock Severin" userId="3b36179260fc8001" providerId="LiveId" clId="{757AFB6E-8BD6-4500-8559-F9A642CDA90D}" dt="2023-09-20T18:54:28.442" v="7" actId="478"/>
        <pc:sldMkLst>
          <pc:docMk/>
          <pc:sldMk cId="2845768841" sldId="260"/>
        </pc:sldMkLst>
        <pc:spChg chg="del">
          <ac:chgData name="Johann Bock Severin" userId="3b36179260fc8001" providerId="LiveId" clId="{757AFB6E-8BD6-4500-8559-F9A642CDA90D}" dt="2023-09-20T18:54:28.442" v="7" actId="478"/>
          <ac:spMkLst>
            <pc:docMk/>
            <pc:sldMk cId="2845768841" sldId="260"/>
            <ac:spMk id="5" creationId="{2714CFF5-0D17-F562-7588-65C23426FBF0}"/>
          </ac:spMkLst>
        </pc:spChg>
        <pc:spChg chg="del">
          <ac:chgData name="Johann Bock Severin" userId="3b36179260fc8001" providerId="LiveId" clId="{757AFB6E-8BD6-4500-8559-F9A642CDA90D}" dt="2023-09-20T18:54:17.864" v="4" actId="478"/>
          <ac:spMkLst>
            <pc:docMk/>
            <pc:sldMk cId="2845768841" sldId="260"/>
            <ac:spMk id="7" creationId="{19B8F91F-D835-2B65-F3E1-1318683CD06A}"/>
          </ac:spMkLst>
        </pc:spChg>
        <pc:spChg chg="del">
          <ac:chgData name="Johann Bock Severin" userId="3b36179260fc8001" providerId="LiveId" clId="{757AFB6E-8BD6-4500-8559-F9A642CDA90D}" dt="2023-09-20T18:54:20.364" v="5" actId="478"/>
          <ac:spMkLst>
            <pc:docMk/>
            <pc:sldMk cId="2845768841" sldId="260"/>
            <ac:spMk id="10" creationId="{0D3FF8D8-9683-E848-E66E-EF68C97D4A61}"/>
          </ac:spMkLst>
        </pc:spChg>
        <pc:grpChg chg="mod">
          <ac:chgData name="Johann Bock Severin" userId="3b36179260fc8001" providerId="LiveId" clId="{757AFB6E-8BD6-4500-8559-F9A642CDA90D}" dt="2023-09-20T18:54:26.359" v="6" actId="1076"/>
          <ac:grpSpMkLst>
            <pc:docMk/>
            <pc:sldMk cId="2845768841" sldId="260"/>
            <ac:grpSpMk id="76" creationId="{107718F0-5F0B-D431-5064-50BD9424D4C4}"/>
          </ac:grpSpMkLst>
        </pc:grp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036491775" sldId="261"/>
        </pc:sldMkLst>
      </pc:sldChg>
      <pc:sldChg chg="addSp delSp modSp add mod">
        <pc:chgData name="Johann Bock Severin" userId="3b36179260fc8001" providerId="LiveId" clId="{757AFB6E-8BD6-4500-8559-F9A642CDA90D}" dt="2023-09-20T19:16:12.853" v="101" actId="1076"/>
        <pc:sldMkLst>
          <pc:docMk/>
          <pc:sldMk cId="1287307258" sldId="261"/>
        </pc:sldMkLst>
        <pc:spChg chg="add mod">
          <ac:chgData name="Johann Bock Severin" userId="3b36179260fc8001" providerId="LiveId" clId="{757AFB6E-8BD6-4500-8559-F9A642CDA90D}" dt="2023-09-20T19:16:12.853" v="101" actId="1076"/>
          <ac:spMkLst>
            <pc:docMk/>
            <pc:sldMk cId="1287307258" sldId="261"/>
            <ac:spMk id="2" creationId="{6D99F296-36DB-FD9B-7DFE-DE3F6F8CD24D}"/>
          </ac:spMkLst>
        </pc:spChg>
        <pc:spChg chg="add mod">
          <ac:chgData name="Johann Bock Severin" userId="3b36179260fc8001" providerId="LiveId" clId="{757AFB6E-8BD6-4500-8559-F9A642CDA90D}" dt="2023-09-20T18:59:57.867" v="72" actId="1037"/>
          <ac:spMkLst>
            <pc:docMk/>
            <pc:sldMk cId="1287307258" sldId="261"/>
            <ac:spMk id="5" creationId="{27AC2383-6C4D-E861-681E-45BE55EB3CDA}"/>
          </ac:spMkLst>
        </pc:spChg>
        <pc:spChg chg="add mod ord">
          <ac:chgData name="Johann Bock Severin" userId="3b36179260fc8001" providerId="LiveId" clId="{757AFB6E-8BD6-4500-8559-F9A642CDA90D}" dt="2023-09-20T18:57:56.431" v="54" actId="1076"/>
          <ac:spMkLst>
            <pc:docMk/>
            <pc:sldMk cId="1287307258" sldId="261"/>
            <ac:spMk id="6" creationId="{D9C95B52-2144-BCB7-B719-A4282C7626B6}"/>
          </ac:spMkLst>
        </pc:spChg>
        <pc:grpChg chg="del mod">
          <ac:chgData name="Johann Bock Severin" userId="3b36179260fc8001" providerId="LiveId" clId="{757AFB6E-8BD6-4500-8559-F9A642CDA90D}" dt="2023-09-20T18:57:26.342" v="49" actId="478"/>
          <ac:grpSpMkLst>
            <pc:docMk/>
            <pc:sldMk cId="1287307258" sldId="261"/>
            <ac:grpSpMk id="76" creationId="{107718F0-5F0B-D431-5064-50BD9424D4C4}"/>
          </ac:grpSpMkLst>
        </pc:grpChg>
        <pc:cxnChg chg="add mod">
          <ac:chgData name="Johann Bock Severin" userId="3b36179260fc8001" providerId="LiveId" clId="{757AFB6E-8BD6-4500-8559-F9A642CDA90D}" dt="2023-09-20T19:00:10.920" v="75" actId="208"/>
          <ac:cxnSpMkLst>
            <pc:docMk/>
            <pc:sldMk cId="1287307258" sldId="261"/>
            <ac:cxnSpMk id="4" creationId="{C4DA9E31-4BEE-8866-CA5F-E9AE4B73D6B6}"/>
          </ac:cxnSpMkLst>
        </pc:cxnChg>
        <pc:cxnChg chg="mod">
          <ac:chgData name="Johann Bock Severin" userId="3b36179260fc8001" providerId="LiveId" clId="{757AFB6E-8BD6-4500-8559-F9A642CDA90D}" dt="2023-09-20T18:57:26.342" v="49" actId="478"/>
          <ac:cxnSpMkLst>
            <pc:docMk/>
            <pc:sldMk cId="1287307258" sldId="261"/>
            <ac:cxnSpMk id="69" creationId="{B14C8072-9F81-7D1B-C042-5EF5D65FB1D0}"/>
          </ac:cxnSpMkLst>
        </pc:cxn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095196058" sldId="262"/>
        </pc:sldMkLst>
      </pc:sldChg>
      <pc:sldChg chg="addSp modSp add mod">
        <pc:chgData name="Johann Bock Severin" userId="3b36179260fc8001" providerId="LiveId" clId="{757AFB6E-8BD6-4500-8559-F9A642CDA90D}" dt="2023-09-20T19:18:15.610" v="132" actId="114"/>
        <pc:sldMkLst>
          <pc:docMk/>
          <pc:sldMk cId="3480871296" sldId="262"/>
        </pc:sldMkLst>
        <pc:spChg chg="mod ord">
          <ac:chgData name="Johann Bock Severin" userId="3b36179260fc8001" providerId="LiveId" clId="{757AFB6E-8BD6-4500-8559-F9A642CDA90D}" dt="2023-09-20T19:17:10.450" v="108" actId="167"/>
          <ac:spMkLst>
            <pc:docMk/>
            <pc:sldMk cId="3480871296" sldId="262"/>
            <ac:spMk id="5" creationId="{27AC2383-6C4D-E861-681E-45BE55EB3CDA}"/>
          </ac:spMkLst>
        </pc:spChg>
        <pc:spChg chg="mod">
          <ac:chgData name="Johann Bock Severin" userId="3b36179260fc8001" providerId="LiveId" clId="{757AFB6E-8BD6-4500-8559-F9A642CDA90D}" dt="2023-09-20T19:16:36.004" v="103" actId="1076"/>
          <ac:spMkLst>
            <pc:docMk/>
            <pc:sldMk cId="3480871296" sldId="262"/>
            <ac:spMk id="6" creationId="{D9C95B52-2144-BCB7-B719-A4282C7626B6}"/>
          </ac:spMkLst>
        </pc:spChg>
        <pc:spChg chg="add mod">
          <ac:chgData name="Johann Bock Severin" userId="3b36179260fc8001" providerId="LiveId" clId="{757AFB6E-8BD6-4500-8559-F9A642CDA90D}" dt="2023-09-20T19:18:01.875" v="123" actId="208"/>
          <ac:spMkLst>
            <pc:docMk/>
            <pc:sldMk cId="3480871296" sldId="262"/>
            <ac:spMk id="7" creationId="{7FDD997D-EB34-044A-DED7-928C9AAE0EA4}"/>
          </ac:spMkLst>
        </pc:spChg>
        <pc:spChg chg="add mod">
          <ac:chgData name="Johann Bock Severin" userId="3b36179260fc8001" providerId="LiveId" clId="{757AFB6E-8BD6-4500-8559-F9A642CDA90D}" dt="2023-09-20T19:18:15.610" v="132" actId="114"/>
          <ac:spMkLst>
            <pc:docMk/>
            <pc:sldMk cId="3480871296" sldId="262"/>
            <ac:spMk id="8" creationId="{3754AAF7-FA55-D6CC-9FB7-C6E8177E1028}"/>
          </ac:spMkLst>
        </pc:spChg>
        <pc:cxnChg chg="mod">
          <ac:chgData name="Johann Bock Severin" userId="3b36179260fc8001" providerId="LiveId" clId="{757AFB6E-8BD6-4500-8559-F9A642CDA90D}" dt="2023-09-20T19:16:40.384" v="104" actId="14100"/>
          <ac:cxnSpMkLst>
            <pc:docMk/>
            <pc:sldMk cId="3480871296" sldId="262"/>
            <ac:cxnSpMk id="4" creationId="{C4DA9E31-4BEE-8866-CA5F-E9AE4B73D6B6}"/>
          </ac:cxnSpMkLst>
        </pc:cxnChg>
      </pc:sldChg>
      <pc:sldChg chg="modSp add del mod">
        <pc:chgData name="Johann Bock Severin" userId="3b36179260fc8001" providerId="LiveId" clId="{757AFB6E-8BD6-4500-8559-F9A642CDA90D}" dt="2023-09-20T19:19:00.730" v="137" actId="47"/>
        <pc:sldMkLst>
          <pc:docMk/>
          <pc:sldMk cId="1925153490" sldId="263"/>
        </pc:sldMkLst>
        <pc:spChg chg="mod">
          <ac:chgData name="Johann Bock Severin" userId="3b36179260fc8001" providerId="LiveId" clId="{757AFB6E-8BD6-4500-8559-F9A642CDA90D}" dt="2023-09-20T19:18:57.232" v="135" actId="20577"/>
          <ac:spMkLst>
            <pc:docMk/>
            <pc:sldMk cId="1925153490" sldId="263"/>
            <ac:spMk id="5" creationId="{27AC2383-6C4D-E861-681E-45BE55EB3CDA}"/>
          </ac:spMkLst>
        </pc:sp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2639724505" sldId="263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2680084453" sldId="264"/>
        </pc:sldMkLst>
      </pc:sldChg>
      <pc:sldChg chg="addSp delSp modSp add mod">
        <pc:chgData name="Johann Bock Severin" userId="3b36179260fc8001" providerId="LiveId" clId="{757AFB6E-8BD6-4500-8559-F9A642CDA90D}" dt="2023-09-20T19:20:48.690" v="174" actId="1076"/>
        <pc:sldMkLst>
          <pc:docMk/>
          <pc:sldMk cId="4097513252" sldId="264"/>
        </pc:sldMkLst>
        <pc:spChg chg="mod">
          <ac:chgData name="Johann Bock Severin" userId="3b36179260fc8001" providerId="LiveId" clId="{757AFB6E-8BD6-4500-8559-F9A642CDA90D}" dt="2023-09-20T19:20:26.388" v="168" actId="255"/>
          <ac:spMkLst>
            <pc:docMk/>
            <pc:sldMk cId="4097513252" sldId="264"/>
            <ac:spMk id="5" creationId="{27AC2383-6C4D-E861-681E-45BE55EB3CDA}"/>
          </ac:spMkLst>
        </pc:spChg>
        <pc:spChg chg="mod">
          <ac:chgData name="Johann Bock Severin" userId="3b36179260fc8001" providerId="LiveId" clId="{757AFB6E-8BD6-4500-8559-F9A642CDA90D}" dt="2023-09-20T19:19:22.144" v="142" actId="1076"/>
          <ac:spMkLst>
            <pc:docMk/>
            <pc:sldMk cId="4097513252" sldId="264"/>
            <ac:spMk id="6" creationId="{D9C95B52-2144-BCB7-B719-A4282C7626B6}"/>
          </ac:spMkLst>
        </pc:spChg>
        <pc:spChg chg="mod">
          <ac:chgData name="Johann Bock Severin" userId="3b36179260fc8001" providerId="LiveId" clId="{757AFB6E-8BD6-4500-8559-F9A642CDA90D}" dt="2023-09-20T19:19:11.204" v="139" actId="1076"/>
          <ac:spMkLst>
            <pc:docMk/>
            <pc:sldMk cId="4097513252" sldId="264"/>
            <ac:spMk id="7" creationId="{7FDD997D-EB34-044A-DED7-928C9AAE0EA4}"/>
          </ac:spMkLst>
        </pc:spChg>
        <pc:spChg chg="mod">
          <ac:chgData name="Johann Bock Severin" userId="3b36179260fc8001" providerId="LiveId" clId="{757AFB6E-8BD6-4500-8559-F9A642CDA90D}" dt="2023-09-20T19:19:14.158" v="140" actId="1076"/>
          <ac:spMkLst>
            <pc:docMk/>
            <pc:sldMk cId="4097513252" sldId="264"/>
            <ac:spMk id="8" creationId="{3754AAF7-FA55-D6CC-9FB7-C6E8177E1028}"/>
          </ac:spMkLst>
        </pc:spChg>
        <pc:spChg chg="add del mod ord">
          <ac:chgData name="Johann Bock Severin" userId="3b36179260fc8001" providerId="LiveId" clId="{757AFB6E-8BD6-4500-8559-F9A642CDA90D}" dt="2023-09-20T19:20:36.543" v="171" actId="478"/>
          <ac:spMkLst>
            <pc:docMk/>
            <pc:sldMk cId="4097513252" sldId="264"/>
            <ac:spMk id="9" creationId="{BACDF072-B51A-8257-7454-6EE9D55486AD}"/>
          </ac:spMkLst>
        </pc:spChg>
        <pc:spChg chg="add mod ord">
          <ac:chgData name="Johann Bock Severin" userId="3b36179260fc8001" providerId="LiveId" clId="{757AFB6E-8BD6-4500-8559-F9A642CDA90D}" dt="2023-09-20T19:20:48.690" v="174" actId="1076"/>
          <ac:spMkLst>
            <pc:docMk/>
            <pc:sldMk cId="4097513252" sldId="264"/>
            <ac:spMk id="10" creationId="{9F239877-7C06-BB99-1621-35194AA15DCE}"/>
          </ac:spMkLst>
        </pc:spChg>
        <pc:cxnChg chg="mod">
          <ac:chgData name="Johann Bock Severin" userId="3b36179260fc8001" providerId="LiveId" clId="{757AFB6E-8BD6-4500-8559-F9A642CDA90D}" dt="2023-09-20T19:19:17.897" v="141" actId="14100"/>
          <ac:cxnSpMkLst>
            <pc:docMk/>
            <pc:sldMk cId="4097513252" sldId="264"/>
            <ac:cxnSpMk id="4" creationId="{C4DA9E31-4BEE-8866-CA5F-E9AE4B73D6B6}"/>
          </ac:cxnSpMkLst>
        </pc:cxnChg>
      </pc:sldChg>
      <pc:sldChg chg="addSp delSp modSp add mod">
        <pc:chgData name="Johann Bock Severin" userId="3b36179260fc8001" providerId="LiveId" clId="{757AFB6E-8BD6-4500-8559-F9A642CDA90D}" dt="2023-09-20T19:27:03.326" v="286" actId="14100"/>
        <pc:sldMkLst>
          <pc:docMk/>
          <pc:sldMk cId="2058227744" sldId="265"/>
        </pc:sldMkLst>
        <pc:spChg chg="add mod ord">
          <ac:chgData name="Johann Bock Severin" userId="3b36179260fc8001" providerId="LiveId" clId="{757AFB6E-8BD6-4500-8559-F9A642CDA90D}" dt="2023-09-20T19:26:37.211" v="281" actId="1076"/>
          <ac:spMkLst>
            <pc:docMk/>
            <pc:sldMk cId="2058227744" sldId="265"/>
            <ac:spMk id="3" creationId="{E4C0ACAB-F267-09AF-C3A5-E7F9B2104465}"/>
          </ac:spMkLst>
        </pc:spChg>
        <pc:spChg chg="mod">
          <ac:chgData name="Johann Bock Severin" userId="3b36179260fc8001" providerId="LiveId" clId="{757AFB6E-8BD6-4500-8559-F9A642CDA90D}" dt="2023-09-20T19:25:53.953" v="272" actId="1076"/>
          <ac:spMkLst>
            <pc:docMk/>
            <pc:sldMk cId="2058227744" sldId="265"/>
            <ac:spMk id="5" creationId="{27AC2383-6C4D-E861-681E-45BE55EB3CDA}"/>
          </ac:spMkLst>
        </pc:spChg>
        <pc:spChg chg="mod">
          <ac:chgData name="Johann Bock Severin" userId="3b36179260fc8001" providerId="LiveId" clId="{757AFB6E-8BD6-4500-8559-F9A642CDA90D}" dt="2023-09-20T19:21:08.291" v="199" actId="1038"/>
          <ac:spMkLst>
            <pc:docMk/>
            <pc:sldMk cId="2058227744" sldId="265"/>
            <ac:spMk id="6" creationId="{D9C95B52-2144-BCB7-B719-A4282C7626B6}"/>
          </ac:spMkLst>
        </pc:spChg>
        <pc:spChg chg="mod">
          <ac:chgData name="Johann Bock Severin" userId="3b36179260fc8001" providerId="LiveId" clId="{757AFB6E-8BD6-4500-8559-F9A642CDA90D}" dt="2023-09-20T19:26:04.038" v="275" actId="14100"/>
          <ac:spMkLst>
            <pc:docMk/>
            <pc:sldMk cId="2058227744" sldId="265"/>
            <ac:spMk id="7" creationId="{7FDD997D-EB34-044A-DED7-928C9AAE0EA4}"/>
          </ac:spMkLst>
        </pc:spChg>
        <pc:spChg chg="mod">
          <ac:chgData name="Johann Bock Severin" userId="3b36179260fc8001" providerId="LiveId" clId="{757AFB6E-8BD6-4500-8559-F9A642CDA90D}" dt="2023-09-20T19:26:12.170" v="277" actId="1076"/>
          <ac:spMkLst>
            <pc:docMk/>
            <pc:sldMk cId="2058227744" sldId="265"/>
            <ac:spMk id="8" creationId="{3754AAF7-FA55-D6CC-9FB7-C6E8177E1028}"/>
          </ac:spMkLst>
        </pc:spChg>
        <pc:spChg chg="add mod">
          <ac:chgData name="Johann Bock Severin" userId="3b36179260fc8001" providerId="LiveId" clId="{757AFB6E-8BD6-4500-8559-F9A642CDA90D}" dt="2023-09-20T19:22:13.908" v="248" actId="571"/>
          <ac:spMkLst>
            <pc:docMk/>
            <pc:sldMk cId="2058227744" sldId="265"/>
            <ac:spMk id="9" creationId="{4C6F016A-8CBA-5F47-BFE3-6DD405B81BA8}"/>
          </ac:spMkLst>
        </pc:spChg>
        <pc:spChg chg="del mod">
          <ac:chgData name="Johann Bock Severin" userId="3b36179260fc8001" providerId="LiveId" clId="{757AFB6E-8BD6-4500-8559-F9A642CDA90D}" dt="2023-09-20T19:25:43.657" v="269" actId="478"/>
          <ac:spMkLst>
            <pc:docMk/>
            <pc:sldMk cId="2058227744" sldId="265"/>
            <ac:spMk id="10" creationId="{9F239877-7C06-BB99-1621-35194AA15DCE}"/>
          </ac:spMkLst>
        </pc:spChg>
        <pc:spChg chg="add mod">
          <ac:chgData name="Johann Bock Severin" userId="3b36179260fc8001" providerId="LiveId" clId="{757AFB6E-8BD6-4500-8559-F9A642CDA90D}" dt="2023-09-20T19:22:13.908" v="248" actId="571"/>
          <ac:spMkLst>
            <pc:docMk/>
            <pc:sldMk cId="2058227744" sldId="265"/>
            <ac:spMk id="11" creationId="{B24B36A7-15A1-C11C-3F7E-9A75FAB538FC}"/>
          </ac:spMkLst>
        </pc:spChg>
        <pc:spChg chg="add mod">
          <ac:chgData name="Johann Bock Severin" userId="3b36179260fc8001" providerId="LiveId" clId="{757AFB6E-8BD6-4500-8559-F9A642CDA90D}" dt="2023-09-20T19:26:46.206" v="283" actId="14100"/>
          <ac:spMkLst>
            <pc:docMk/>
            <pc:sldMk cId="2058227744" sldId="265"/>
            <ac:spMk id="12" creationId="{E5DC5CF5-ADCD-F83F-1F88-6B870695ADFB}"/>
          </ac:spMkLst>
        </pc:spChg>
        <pc:spChg chg="add mod">
          <ac:chgData name="Johann Bock Severin" userId="3b36179260fc8001" providerId="LiveId" clId="{757AFB6E-8BD6-4500-8559-F9A642CDA90D}" dt="2023-09-20T19:23:05.735" v="261" actId="1076"/>
          <ac:spMkLst>
            <pc:docMk/>
            <pc:sldMk cId="2058227744" sldId="265"/>
            <ac:spMk id="13" creationId="{2ADB638B-00DD-D121-0925-3161456FED5E}"/>
          </ac:spMkLst>
        </pc:spChg>
        <pc:spChg chg="add mod">
          <ac:chgData name="Johann Bock Severin" userId="3b36179260fc8001" providerId="LiveId" clId="{757AFB6E-8BD6-4500-8559-F9A642CDA90D}" dt="2023-09-20T19:27:03.326" v="286" actId="14100"/>
          <ac:spMkLst>
            <pc:docMk/>
            <pc:sldMk cId="2058227744" sldId="265"/>
            <ac:spMk id="14" creationId="{2483D4B4-1347-C037-3A91-43695E0C6201}"/>
          </ac:spMkLst>
        </pc:spChg>
        <pc:spChg chg="add mod">
          <ac:chgData name="Johann Bock Severin" userId="3b36179260fc8001" providerId="LiveId" clId="{757AFB6E-8BD6-4500-8559-F9A642CDA90D}" dt="2023-09-20T19:23:11.041" v="263" actId="1076"/>
          <ac:spMkLst>
            <pc:docMk/>
            <pc:sldMk cId="2058227744" sldId="265"/>
            <ac:spMk id="15" creationId="{C99AE546-0D5B-BF94-B124-5D787D716DB6}"/>
          </ac:spMkLst>
        </pc:spChg>
        <pc:spChg chg="add mod ord">
          <ac:chgData name="Johann Bock Severin" userId="3b36179260fc8001" providerId="LiveId" clId="{757AFB6E-8BD6-4500-8559-F9A642CDA90D}" dt="2023-09-20T19:26:07.075" v="276" actId="167"/>
          <ac:spMkLst>
            <pc:docMk/>
            <pc:sldMk cId="2058227744" sldId="265"/>
            <ac:spMk id="16" creationId="{28CB3B5D-D41F-D527-C680-0A42433CC338}"/>
          </ac:spMkLst>
        </pc:sp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2570346153" sldId="266"/>
        </pc:sldMkLst>
      </pc:sldChg>
      <pc:sldChg chg="addSp modSp add mod">
        <pc:chgData name="Johann Bock Severin" userId="3b36179260fc8001" providerId="LiveId" clId="{757AFB6E-8BD6-4500-8559-F9A642CDA90D}" dt="2023-09-20T19:33:24.011" v="325" actId="14100"/>
        <pc:sldMkLst>
          <pc:docMk/>
          <pc:sldMk cId="4128625708" sldId="266"/>
        </pc:sldMkLst>
        <pc:spChg chg="mod">
          <ac:chgData name="Johann Bock Severin" userId="3b36179260fc8001" providerId="LiveId" clId="{757AFB6E-8BD6-4500-8559-F9A642CDA90D}" dt="2023-09-20T19:32:04.160" v="293" actId="20577"/>
          <ac:spMkLst>
            <pc:docMk/>
            <pc:sldMk cId="4128625708" sldId="266"/>
            <ac:spMk id="2" creationId="{6D99F296-36DB-FD9B-7DFE-DE3F6F8CD24D}"/>
          </ac:spMkLst>
        </pc:spChg>
        <pc:spChg chg="add mod ord">
          <ac:chgData name="Johann Bock Severin" userId="3b36179260fc8001" providerId="LiveId" clId="{757AFB6E-8BD6-4500-8559-F9A642CDA90D}" dt="2023-09-20T19:33:24.011" v="325" actId="14100"/>
          <ac:spMkLst>
            <pc:docMk/>
            <pc:sldMk cId="4128625708" sldId="266"/>
            <ac:spMk id="3" creationId="{E0C39E51-6475-D048-63B7-ED279A217F3D}"/>
          </ac:spMkLst>
        </pc:spChg>
        <pc:spChg chg="mod ord">
          <ac:chgData name="Johann Bock Severin" userId="3b36179260fc8001" providerId="LiveId" clId="{757AFB6E-8BD6-4500-8559-F9A642CDA90D}" dt="2023-09-20T19:33:13.116" v="324" actId="1076"/>
          <ac:spMkLst>
            <pc:docMk/>
            <pc:sldMk cId="4128625708" sldId="266"/>
            <ac:spMk id="5" creationId="{27AC2383-6C4D-E861-681E-45BE55EB3CDA}"/>
          </ac:spMkLst>
        </pc:spChg>
        <pc:spChg chg="mod">
          <ac:chgData name="Johann Bock Severin" userId="3b36179260fc8001" providerId="LiveId" clId="{757AFB6E-8BD6-4500-8559-F9A642CDA90D}" dt="2023-09-20T19:32:35.793" v="300" actId="1076"/>
          <ac:spMkLst>
            <pc:docMk/>
            <pc:sldMk cId="4128625708" sldId="266"/>
            <ac:spMk id="6" creationId="{D9C95B52-2144-BCB7-B719-A4282C7626B6}"/>
          </ac:spMkLst>
        </pc:sp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951547716" sldId="267"/>
        </pc:sldMkLst>
      </pc:sldChg>
      <pc:sldChg chg="addSp delSp modSp add mod">
        <pc:chgData name="Johann Bock Severin" userId="3b36179260fc8001" providerId="LiveId" clId="{757AFB6E-8BD6-4500-8559-F9A642CDA90D}" dt="2023-09-20T19:35:43.393" v="401" actId="20577"/>
        <pc:sldMkLst>
          <pc:docMk/>
          <pc:sldMk cId="2974111751" sldId="267"/>
        </pc:sldMkLst>
        <pc:spChg chg="mod">
          <ac:chgData name="Johann Bock Severin" userId="3b36179260fc8001" providerId="LiveId" clId="{757AFB6E-8BD6-4500-8559-F9A642CDA90D}" dt="2023-09-20T19:34:34.370" v="357" actId="1076"/>
          <ac:spMkLst>
            <pc:docMk/>
            <pc:sldMk cId="2974111751" sldId="267"/>
            <ac:spMk id="3" creationId="{E0C39E51-6475-D048-63B7-ED279A217F3D}"/>
          </ac:spMkLst>
        </pc:spChg>
        <pc:spChg chg="del mod">
          <ac:chgData name="Johann Bock Severin" userId="3b36179260fc8001" providerId="LiveId" clId="{757AFB6E-8BD6-4500-8559-F9A642CDA90D}" dt="2023-09-20T19:33:53.056" v="328" actId="478"/>
          <ac:spMkLst>
            <pc:docMk/>
            <pc:sldMk cId="2974111751" sldId="267"/>
            <ac:spMk id="5" creationId="{27AC2383-6C4D-E861-681E-45BE55EB3CDA}"/>
          </ac:spMkLst>
        </pc:spChg>
        <pc:spChg chg="del mod">
          <ac:chgData name="Johann Bock Severin" userId="3b36179260fc8001" providerId="LiveId" clId="{757AFB6E-8BD6-4500-8559-F9A642CDA90D}" dt="2023-09-20T19:34:18.413" v="353" actId="478"/>
          <ac:spMkLst>
            <pc:docMk/>
            <pc:sldMk cId="2974111751" sldId="267"/>
            <ac:spMk id="6" creationId="{D9C95B52-2144-BCB7-B719-A4282C7626B6}"/>
          </ac:spMkLst>
        </pc:spChg>
        <pc:spChg chg="add mod">
          <ac:chgData name="Johann Bock Severin" userId="3b36179260fc8001" providerId="LiveId" clId="{757AFB6E-8BD6-4500-8559-F9A642CDA90D}" dt="2023-09-20T19:33:57.638" v="330" actId="1076"/>
          <ac:spMkLst>
            <pc:docMk/>
            <pc:sldMk cId="2974111751" sldId="267"/>
            <ac:spMk id="7" creationId="{7C317013-2C7F-D591-F656-E7B2DFD5F211}"/>
          </ac:spMkLst>
        </pc:spChg>
        <pc:spChg chg="add mod ord">
          <ac:chgData name="Johann Bock Severin" userId="3b36179260fc8001" providerId="LiveId" clId="{757AFB6E-8BD6-4500-8559-F9A642CDA90D}" dt="2023-09-20T19:35:43.393" v="401" actId="20577"/>
          <ac:spMkLst>
            <pc:docMk/>
            <pc:sldMk cId="2974111751" sldId="267"/>
            <ac:spMk id="8" creationId="{B2310F2C-7C23-5807-9667-401B8664994E}"/>
          </ac:spMkLst>
        </pc:spChg>
        <pc:spChg chg="add mod ord">
          <ac:chgData name="Johann Bock Severin" userId="3b36179260fc8001" providerId="LiveId" clId="{757AFB6E-8BD6-4500-8559-F9A642CDA90D}" dt="2023-09-20T19:35:34.232" v="399" actId="255"/>
          <ac:spMkLst>
            <pc:docMk/>
            <pc:sldMk cId="2974111751" sldId="267"/>
            <ac:spMk id="9" creationId="{18F0C339-F809-BBE4-3DE0-F6917FABA899}"/>
          </ac:spMkLst>
        </pc:spChg>
        <pc:cxnChg chg="mod">
          <ac:chgData name="Johann Bock Severin" userId="3b36179260fc8001" providerId="LiveId" clId="{757AFB6E-8BD6-4500-8559-F9A642CDA90D}" dt="2023-09-20T19:34:44.406" v="360" actId="14100"/>
          <ac:cxnSpMkLst>
            <pc:docMk/>
            <pc:sldMk cId="2974111751" sldId="267"/>
            <ac:cxnSpMk id="4" creationId="{C4DA9E31-4BEE-8866-CA5F-E9AE4B73D6B6}"/>
          </ac:cxnSpMkLst>
        </pc:cxnChg>
      </pc:sldChg>
      <pc:sldChg chg="addSp delSp modSp add del mod">
        <pc:chgData name="Johann Bock Severin" userId="3b36179260fc8001" providerId="LiveId" clId="{757AFB6E-8BD6-4500-8559-F9A642CDA90D}" dt="2023-09-22T07:38:30.857" v="416" actId="47"/>
        <pc:sldMkLst>
          <pc:docMk/>
          <pc:sldMk cId="35735478" sldId="268"/>
        </pc:sldMkLst>
        <pc:spChg chg="add del mod">
          <ac:chgData name="Johann Bock Severin" userId="3b36179260fc8001" providerId="LiveId" clId="{757AFB6E-8BD6-4500-8559-F9A642CDA90D}" dt="2023-09-22T07:37:36.138" v="408" actId="478"/>
          <ac:spMkLst>
            <pc:docMk/>
            <pc:sldMk cId="35735478" sldId="268"/>
            <ac:spMk id="3" creationId="{C495CB74-F41D-482F-AD6B-6E6DDE54BFC8}"/>
          </ac:spMkLst>
        </pc:spChg>
        <pc:spChg chg="mod">
          <ac:chgData name="Johann Bock Severin" userId="3b36179260fc8001" providerId="LiveId" clId="{757AFB6E-8BD6-4500-8559-F9A642CDA90D}" dt="2023-09-22T07:36:55.932" v="405" actId="206"/>
          <ac:spMkLst>
            <pc:docMk/>
            <pc:sldMk cId="35735478" sldId="268"/>
            <ac:spMk id="5" creationId="{27AC2383-6C4D-E861-681E-45BE55EB3CDA}"/>
          </ac:spMkLst>
        </pc:spChg>
        <pc:spChg chg="add del mod">
          <ac:chgData name="Johann Bock Severin" userId="3b36179260fc8001" providerId="LiveId" clId="{757AFB6E-8BD6-4500-8559-F9A642CDA90D}" dt="2023-09-22T07:38:15.125" v="415" actId="478"/>
          <ac:spMkLst>
            <pc:docMk/>
            <pc:sldMk cId="35735478" sldId="268"/>
            <ac:spMk id="7" creationId="{8406ADDB-C7FA-7719-FA39-BA617C1F0189}"/>
          </ac:spMkLst>
        </pc:spChg>
      </pc:sldChg>
      <pc:sldChg chg="addSp modSp add mod">
        <pc:chgData name="Johann Bock Severin" userId="3b36179260fc8001" providerId="LiveId" clId="{757AFB6E-8BD6-4500-8559-F9A642CDA90D}" dt="2023-09-22T07:40:29.648" v="452" actId="1582"/>
        <pc:sldMkLst>
          <pc:docMk/>
          <pc:sldMk cId="867113018" sldId="268"/>
        </pc:sldMkLst>
        <pc:spChg chg="add mod">
          <ac:chgData name="Johann Bock Severin" userId="3b36179260fc8001" providerId="LiveId" clId="{757AFB6E-8BD6-4500-8559-F9A642CDA90D}" dt="2023-09-22T07:40:29.648" v="452" actId="1582"/>
          <ac:spMkLst>
            <pc:docMk/>
            <pc:sldMk cId="867113018" sldId="268"/>
            <ac:spMk id="3" creationId="{0011E663-1A4F-9C08-169A-9D03B848A812}"/>
          </ac:spMkLst>
        </pc:spChg>
        <pc:spChg chg="mod ord">
          <ac:chgData name="Johann Bock Severin" userId="3b36179260fc8001" providerId="LiveId" clId="{757AFB6E-8BD6-4500-8559-F9A642CDA90D}" dt="2023-09-22T07:38:58.754" v="426" actId="1076"/>
          <ac:spMkLst>
            <pc:docMk/>
            <pc:sldMk cId="867113018" sldId="268"/>
            <ac:spMk id="5" creationId="{27AC2383-6C4D-E861-681E-45BE55EB3CDA}"/>
          </ac:spMkLst>
        </pc:spChg>
        <pc:spChg chg="add mod">
          <ac:chgData name="Johann Bock Severin" userId="3b36179260fc8001" providerId="LiveId" clId="{757AFB6E-8BD6-4500-8559-F9A642CDA90D}" dt="2023-09-22T07:40:12.812" v="451" actId="1076"/>
          <ac:spMkLst>
            <pc:docMk/>
            <pc:sldMk cId="867113018" sldId="268"/>
            <ac:spMk id="8" creationId="{BB3D137A-251E-A06D-7546-DFFC008C6B49}"/>
          </ac:spMkLst>
        </pc:sp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3868614732" sldId="268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3339264897" sldId="269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839134819" sldId="270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800329873" sldId="271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3549046715" sldId="273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944432048" sldId="274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459698380" sldId="275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110660721" sldId="276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3285639341" sldId="278"/>
        </pc:sldMkLst>
      </pc:sldChg>
    </pc:docChg>
  </pc:docChgLst>
  <pc:docChgLst>
    <pc:chgData name="Johann Bock Severin" userId="3b36179260fc8001" providerId="LiveId" clId="{320AC832-D1C2-4EC9-96D8-08B3B98D7991}"/>
    <pc:docChg chg="undo custSel addSld delSld modSld">
      <pc:chgData name="Johann Bock Severin" userId="3b36179260fc8001" providerId="LiveId" clId="{320AC832-D1C2-4EC9-96D8-08B3B98D7991}" dt="2023-10-24T12:19:00.885" v="836" actId="1076"/>
      <pc:docMkLst>
        <pc:docMk/>
      </pc:docMkLst>
      <pc:sldChg chg="addSp delSp modSp mod">
        <pc:chgData name="Johann Bock Severin" userId="3b36179260fc8001" providerId="LiveId" clId="{320AC832-D1C2-4EC9-96D8-08B3B98D7991}" dt="2023-10-20T12:43:07.331" v="536" actId="20577"/>
        <pc:sldMkLst>
          <pc:docMk/>
          <pc:sldMk cId="2845768841" sldId="260"/>
        </pc:sldMkLst>
        <pc:grpChg chg="del">
          <ac:chgData name="Johann Bock Severin" userId="3b36179260fc8001" providerId="LiveId" clId="{320AC832-D1C2-4EC9-96D8-08B3B98D7991}" dt="2023-10-03T12:29:07.924" v="1" actId="478"/>
          <ac:grpSpMkLst>
            <pc:docMk/>
            <pc:sldMk cId="2845768841" sldId="260"/>
            <ac:grpSpMk id="76" creationId="{107718F0-5F0B-D431-5064-50BD9424D4C4}"/>
          </ac:grpSpMkLst>
        </pc:grpChg>
        <pc:graphicFrameChg chg="add mod modGraphic">
          <ac:chgData name="Johann Bock Severin" userId="3b36179260fc8001" providerId="LiveId" clId="{320AC832-D1C2-4EC9-96D8-08B3B98D7991}" dt="2023-10-20T12:43:07.331" v="536" actId="20577"/>
          <ac:graphicFrameMkLst>
            <pc:docMk/>
            <pc:sldMk cId="2845768841" sldId="260"/>
            <ac:graphicFrameMk id="2" creationId="{CAC6EB48-DF38-2058-1CE4-23722B1AD46C}"/>
          </ac:graphicFrameMkLst>
        </pc:graphicFrameChg>
        <pc:cxnChg chg="mod">
          <ac:chgData name="Johann Bock Severin" userId="3b36179260fc8001" providerId="LiveId" clId="{320AC832-D1C2-4EC9-96D8-08B3B98D7991}" dt="2023-10-03T12:29:07.924" v="1" actId="478"/>
          <ac:cxnSpMkLst>
            <pc:docMk/>
            <pc:sldMk cId="2845768841" sldId="260"/>
            <ac:cxnSpMk id="69" creationId="{B14C8072-9F81-7D1B-C042-5EF5D65FB1D0}"/>
          </ac:cxnSpMkLst>
        </pc:cxnChg>
      </pc:sldChg>
      <pc:sldChg chg="addSp delSp modSp new mod">
        <pc:chgData name="Johann Bock Severin" userId="3b36179260fc8001" providerId="LiveId" clId="{320AC832-D1C2-4EC9-96D8-08B3B98D7991}" dt="2023-10-24T12:19:00.885" v="836" actId="1076"/>
        <pc:sldMkLst>
          <pc:docMk/>
          <pc:sldMk cId="1017092954" sldId="261"/>
        </pc:sldMkLst>
        <pc:spChg chg="del">
          <ac:chgData name="Johann Bock Severin" userId="3b36179260fc8001" providerId="LiveId" clId="{320AC832-D1C2-4EC9-96D8-08B3B98D7991}" dt="2023-10-24T12:06:35.440" v="538" actId="478"/>
          <ac:spMkLst>
            <pc:docMk/>
            <pc:sldMk cId="1017092954" sldId="261"/>
            <ac:spMk id="2" creationId="{E9826D31-9005-3642-0ECB-C4B84BFDF973}"/>
          </ac:spMkLst>
        </pc:spChg>
        <pc:spChg chg="del">
          <ac:chgData name="Johann Bock Severin" userId="3b36179260fc8001" providerId="LiveId" clId="{320AC832-D1C2-4EC9-96D8-08B3B98D7991}" dt="2023-10-24T12:06:36.571" v="539" actId="478"/>
          <ac:spMkLst>
            <pc:docMk/>
            <pc:sldMk cId="1017092954" sldId="261"/>
            <ac:spMk id="3" creationId="{CD75B047-1381-5DEB-9F75-12311605BAC1}"/>
          </ac:spMkLst>
        </pc:spChg>
        <pc:spChg chg="mod topLvl">
          <ac:chgData name="Johann Bock Severin" userId="3b36179260fc8001" providerId="LiveId" clId="{320AC832-D1C2-4EC9-96D8-08B3B98D7991}" dt="2023-10-24T12:10:45.922" v="628" actId="165"/>
          <ac:spMkLst>
            <pc:docMk/>
            <pc:sldMk cId="1017092954" sldId="261"/>
            <ac:spMk id="6" creationId="{A508A886-1796-25FB-C890-20C15469ABC2}"/>
          </ac:spMkLst>
        </pc:spChg>
        <pc:spChg chg="mod ord topLvl">
          <ac:chgData name="Johann Bock Severin" userId="3b36179260fc8001" providerId="LiveId" clId="{320AC832-D1C2-4EC9-96D8-08B3B98D7991}" dt="2023-10-24T12:14:30.478" v="799" actId="20577"/>
          <ac:spMkLst>
            <pc:docMk/>
            <pc:sldMk cId="1017092954" sldId="261"/>
            <ac:spMk id="7" creationId="{EE4111E9-E086-7906-6EF0-6758B8695F18}"/>
          </ac:spMkLst>
        </pc:spChg>
        <pc:spChg chg="mod topLvl">
          <ac:chgData name="Johann Bock Severin" userId="3b36179260fc8001" providerId="LiveId" clId="{320AC832-D1C2-4EC9-96D8-08B3B98D7991}" dt="2023-10-24T12:12:49.909" v="722" actId="1076"/>
          <ac:spMkLst>
            <pc:docMk/>
            <pc:sldMk cId="1017092954" sldId="261"/>
            <ac:spMk id="8" creationId="{4D8DBDBF-B887-74BD-700D-70C7A3FC9CEE}"/>
          </ac:spMkLst>
        </pc:spChg>
        <pc:spChg chg="mod ord topLvl">
          <ac:chgData name="Johann Bock Severin" userId="3b36179260fc8001" providerId="LiveId" clId="{320AC832-D1C2-4EC9-96D8-08B3B98D7991}" dt="2023-10-24T12:14:38.833" v="819" actId="20577"/>
          <ac:spMkLst>
            <pc:docMk/>
            <pc:sldMk cId="1017092954" sldId="261"/>
            <ac:spMk id="9" creationId="{BC654061-5BBF-DE59-D00F-455AFECCB936}"/>
          </ac:spMkLst>
        </pc:spChg>
        <pc:spChg chg="mod topLvl">
          <ac:chgData name="Johann Bock Severin" userId="3b36179260fc8001" providerId="LiveId" clId="{320AC832-D1C2-4EC9-96D8-08B3B98D7991}" dt="2023-10-24T12:11:14.104" v="637" actId="208"/>
          <ac:spMkLst>
            <pc:docMk/>
            <pc:sldMk cId="1017092954" sldId="261"/>
            <ac:spMk id="10" creationId="{237D8133-6C32-0D22-CC1B-40F5A164FFA1}"/>
          </ac:spMkLst>
        </pc:spChg>
        <pc:spChg chg="mod ord topLvl">
          <ac:chgData name="Johann Bock Severin" userId="3b36179260fc8001" providerId="LiveId" clId="{320AC832-D1C2-4EC9-96D8-08B3B98D7991}" dt="2023-10-24T12:14:35.418" v="810" actId="20577"/>
          <ac:spMkLst>
            <pc:docMk/>
            <pc:sldMk cId="1017092954" sldId="261"/>
            <ac:spMk id="11" creationId="{239AD9FB-2F55-D551-B5B4-956BE08785A5}"/>
          </ac:spMkLst>
        </pc:spChg>
        <pc:spChg chg="mod topLvl">
          <ac:chgData name="Johann Bock Severin" userId="3b36179260fc8001" providerId="LiveId" clId="{320AC832-D1C2-4EC9-96D8-08B3B98D7991}" dt="2023-10-24T12:13:39.505" v="750" actId="1076"/>
          <ac:spMkLst>
            <pc:docMk/>
            <pc:sldMk cId="1017092954" sldId="261"/>
            <ac:spMk id="12" creationId="{46C7C17E-7578-EF54-1C81-9A026936256F}"/>
          </ac:spMkLst>
        </pc:spChg>
        <pc:spChg chg="add mod">
          <ac:chgData name="Johann Bock Severin" userId="3b36179260fc8001" providerId="LiveId" clId="{320AC832-D1C2-4EC9-96D8-08B3B98D7991}" dt="2023-10-24T12:18:47.514" v="831" actId="1076"/>
          <ac:spMkLst>
            <pc:docMk/>
            <pc:sldMk cId="1017092954" sldId="261"/>
            <ac:spMk id="13" creationId="{DE79A21D-615D-0003-D61C-2F57313C15B1}"/>
          </ac:spMkLst>
        </pc:spChg>
        <pc:spChg chg="add mod">
          <ac:chgData name="Johann Bock Severin" userId="3b36179260fc8001" providerId="LiveId" clId="{320AC832-D1C2-4EC9-96D8-08B3B98D7991}" dt="2023-10-24T12:12:46.269" v="721" actId="1076"/>
          <ac:spMkLst>
            <pc:docMk/>
            <pc:sldMk cId="1017092954" sldId="261"/>
            <ac:spMk id="14" creationId="{A455A442-AD76-9FDF-55D4-11960CFB8CB7}"/>
          </ac:spMkLst>
        </pc:spChg>
        <pc:spChg chg="add mod">
          <ac:chgData name="Johann Bock Severin" userId="3b36179260fc8001" providerId="LiveId" clId="{320AC832-D1C2-4EC9-96D8-08B3B98D7991}" dt="2023-10-24T12:18:39.405" v="829" actId="1076"/>
          <ac:spMkLst>
            <pc:docMk/>
            <pc:sldMk cId="1017092954" sldId="261"/>
            <ac:spMk id="15" creationId="{D4973BCC-484C-6C31-D778-EA2A60FDAFB7}"/>
          </ac:spMkLst>
        </pc:spChg>
        <pc:spChg chg="add mod">
          <ac:chgData name="Johann Bock Severin" userId="3b36179260fc8001" providerId="LiveId" clId="{320AC832-D1C2-4EC9-96D8-08B3B98D7991}" dt="2023-10-24T12:19:00.885" v="836" actId="1076"/>
          <ac:spMkLst>
            <pc:docMk/>
            <pc:sldMk cId="1017092954" sldId="261"/>
            <ac:spMk id="16" creationId="{88D2AA3A-77CE-7389-DEE9-8C50FD170C1A}"/>
          </ac:spMkLst>
        </pc:spChg>
        <pc:spChg chg="add mod">
          <ac:chgData name="Johann Bock Severin" userId="3b36179260fc8001" providerId="LiveId" clId="{320AC832-D1C2-4EC9-96D8-08B3B98D7991}" dt="2023-10-24T12:18:53.633" v="834" actId="1076"/>
          <ac:spMkLst>
            <pc:docMk/>
            <pc:sldMk cId="1017092954" sldId="261"/>
            <ac:spMk id="17" creationId="{C9A0817C-A0C3-8F26-4DBF-2C182C659576}"/>
          </ac:spMkLst>
        </pc:spChg>
        <pc:grpChg chg="del mod">
          <ac:chgData name="Johann Bock Severin" userId="3b36179260fc8001" providerId="LiveId" clId="{320AC832-D1C2-4EC9-96D8-08B3B98D7991}" dt="2023-10-24T12:10:45.922" v="628" actId="165"/>
          <ac:grpSpMkLst>
            <pc:docMk/>
            <pc:sldMk cId="1017092954" sldId="261"/>
            <ac:grpSpMk id="5" creationId="{0A8825BB-109D-2161-A2DC-65601D974846}"/>
          </ac:grpSpMkLst>
        </pc:grpChg>
        <pc:graphicFrameChg chg="add del mod modGraphic">
          <ac:chgData name="Johann Bock Severin" userId="3b36179260fc8001" providerId="LiveId" clId="{320AC832-D1C2-4EC9-96D8-08B3B98D7991}" dt="2023-10-24T12:09:41.575" v="623" actId="18245"/>
          <ac:graphicFrameMkLst>
            <pc:docMk/>
            <pc:sldMk cId="1017092954" sldId="261"/>
            <ac:graphicFrameMk id="4" creationId="{50026019-9A0F-2E21-C7CD-7039FAD64D70}"/>
          </ac:graphicFrameMkLst>
        </pc:graphicFrameChg>
      </pc:sldChg>
      <pc:sldChg chg="del">
        <pc:chgData name="Johann Bock Severin" userId="3b36179260fc8001" providerId="LiveId" clId="{320AC832-D1C2-4EC9-96D8-08B3B98D7991}" dt="2023-10-03T12:29:04.659" v="0" actId="47"/>
        <pc:sldMkLst>
          <pc:docMk/>
          <pc:sldMk cId="1287307258" sldId="261"/>
        </pc:sldMkLst>
      </pc:sldChg>
      <pc:sldChg chg="del">
        <pc:chgData name="Johann Bock Severin" userId="3b36179260fc8001" providerId="LiveId" clId="{320AC832-D1C2-4EC9-96D8-08B3B98D7991}" dt="2023-10-03T12:29:04.659" v="0" actId="47"/>
        <pc:sldMkLst>
          <pc:docMk/>
          <pc:sldMk cId="3480871296" sldId="262"/>
        </pc:sldMkLst>
      </pc:sldChg>
      <pc:sldChg chg="del">
        <pc:chgData name="Johann Bock Severin" userId="3b36179260fc8001" providerId="LiveId" clId="{320AC832-D1C2-4EC9-96D8-08B3B98D7991}" dt="2023-10-03T12:29:04.659" v="0" actId="47"/>
        <pc:sldMkLst>
          <pc:docMk/>
          <pc:sldMk cId="4097513252" sldId="264"/>
        </pc:sldMkLst>
      </pc:sldChg>
      <pc:sldChg chg="del">
        <pc:chgData name="Johann Bock Severin" userId="3b36179260fc8001" providerId="LiveId" clId="{320AC832-D1C2-4EC9-96D8-08B3B98D7991}" dt="2023-10-03T12:29:04.659" v="0" actId="47"/>
        <pc:sldMkLst>
          <pc:docMk/>
          <pc:sldMk cId="2058227744" sldId="265"/>
        </pc:sldMkLst>
      </pc:sldChg>
      <pc:sldChg chg="del">
        <pc:chgData name="Johann Bock Severin" userId="3b36179260fc8001" providerId="LiveId" clId="{320AC832-D1C2-4EC9-96D8-08B3B98D7991}" dt="2023-10-03T12:29:04.659" v="0" actId="47"/>
        <pc:sldMkLst>
          <pc:docMk/>
          <pc:sldMk cId="4128625708" sldId="266"/>
        </pc:sldMkLst>
      </pc:sldChg>
      <pc:sldChg chg="del">
        <pc:chgData name="Johann Bock Severin" userId="3b36179260fc8001" providerId="LiveId" clId="{320AC832-D1C2-4EC9-96D8-08B3B98D7991}" dt="2023-10-03T12:29:04.659" v="0" actId="47"/>
        <pc:sldMkLst>
          <pc:docMk/>
          <pc:sldMk cId="2974111751" sldId="267"/>
        </pc:sldMkLst>
      </pc:sldChg>
      <pc:sldChg chg="del">
        <pc:chgData name="Johann Bock Severin" userId="3b36179260fc8001" providerId="LiveId" clId="{320AC832-D1C2-4EC9-96D8-08B3B98D7991}" dt="2023-10-03T12:29:04.659" v="0" actId="47"/>
        <pc:sldMkLst>
          <pc:docMk/>
          <pc:sldMk cId="867113018" sldId="26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A29AE5-53A0-41D4-AB4E-D739CEF01DCA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DK"/>
        </a:p>
      </dgm:t>
    </dgm:pt>
    <dgm:pt modelId="{17FCBE38-19AC-4C91-9662-9E85F0C7C33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Decay</a:t>
          </a:r>
        </a:p>
        <a:p>
          <a:pPr>
            <a:lnSpc>
              <a:spcPct val="100000"/>
            </a:lnSpc>
          </a:pPr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4.2% 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274C5516-DF14-47E8-80C2-F9D3F8DA23A6}" type="parTrans" cxnId="{3212CDF4-FE8B-4B67-BB01-A436C3E4FFE9}">
      <dgm:prSet/>
      <dgm:spPr/>
      <dgm:t>
        <a:bodyPr/>
        <a:lstStyle/>
        <a:p>
          <a:endParaRPr lang="en-DK"/>
        </a:p>
      </dgm:t>
    </dgm:pt>
    <dgm:pt modelId="{B1B8A5F0-0917-46B4-AA52-2E9AF530DF27}" type="sibTrans" cxnId="{3212CDF4-FE8B-4B67-BB01-A436C3E4FFE9}">
      <dgm:prSet/>
      <dgm:spPr/>
      <dgm:t>
        <a:bodyPr/>
        <a:lstStyle/>
        <a:p>
          <a:endParaRPr lang="en-DK"/>
        </a:p>
      </dgm:t>
    </dgm:pt>
    <dgm:pt modelId="{B1B5397D-1334-46E7-9278-A35B9148F115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Decay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17.2% (+7.2%)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A60AE9CF-3738-4DAD-884B-A308BAE399BE}" type="parTrans" cxnId="{B69629F0-1B8A-4276-9A8A-72729E4A53FF}">
      <dgm:prSet/>
      <dgm:spPr>
        <a:ln>
          <a:solidFill>
            <a:schemeClr val="tx1"/>
          </a:solidFill>
        </a:ln>
      </dgm:spPr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FE1FFD15-C63D-4F92-A8DC-59C153FB94ED}" type="sibTrans" cxnId="{B69629F0-1B8A-4276-9A8A-72729E4A53FF}">
      <dgm:prSet/>
      <dgm:spPr/>
      <dgm:t>
        <a:bodyPr/>
        <a:lstStyle/>
        <a:p>
          <a:endParaRPr lang="en-DK"/>
        </a:p>
      </dgm:t>
    </dgm:pt>
    <dgm:pt modelId="{5F510053-DA31-4BC2-BFB7-CDCDCE2B6CD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Temperature</a:t>
          </a:r>
        </a:p>
        <a:p>
          <a:pPr>
            <a:lnSpc>
              <a:spcPct val="100000"/>
            </a:lnSpc>
          </a:pPr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 26.6%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3902CA73-B59D-4279-B5FB-608B7C41E2D3}" type="parTrans" cxnId="{6E608018-A533-4B04-B279-150E4827647B}">
      <dgm:prSet/>
      <dgm:spPr/>
      <dgm:t>
        <a:bodyPr/>
        <a:lstStyle/>
        <a:p>
          <a:endParaRPr lang="en-DK"/>
        </a:p>
      </dgm:t>
    </dgm:pt>
    <dgm:pt modelId="{1EC9F1BB-4DD3-4FAA-B34D-BA2CCFAE5115}" type="sibTrans" cxnId="{6E608018-A533-4B04-B279-150E4827647B}">
      <dgm:prSet/>
      <dgm:spPr/>
      <dgm:t>
        <a:bodyPr/>
        <a:lstStyle/>
        <a:p>
          <a:endParaRPr lang="en-DK"/>
        </a:p>
      </dgm:t>
    </dgm:pt>
    <dgm:pt modelId="{98D8B8C1-E048-4777-ABCF-8D4ECDB6EC0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Efficiency</a:t>
          </a:r>
        </a:p>
        <a:p>
          <a:pPr>
            <a:lnSpc>
              <a:spcPct val="100000"/>
            </a:lnSpc>
          </a:pPr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 10.0%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C5EB9059-7311-4DD0-8F69-F4FBD143D936}" type="parTrans" cxnId="{1C36E316-74B8-4941-873D-C49B6B399002}">
      <dgm:prSet/>
      <dgm:spPr/>
      <dgm:t>
        <a:bodyPr/>
        <a:lstStyle/>
        <a:p>
          <a:endParaRPr lang="en-DK"/>
        </a:p>
      </dgm:t>
    </dgm:pt>
    <dgm:pt modelId="{76BD10FD-10DD-4641-92AB-088359160B24}" type="sibTrans" cxnId="{1C36E316-74B8-4941-873D-C49B6B399002}">
      <dgm:prSet/>
      <dgm:spPr/>
      <dgm:t>
        <a:bodyPr/>
        <a:lstStyle/>
        <a:p>
          <a:endParaRPr lang="en-DK"/>
        </a:p>
      </dgm:t>
    </dgm:pt>
    <dgm:pt modelId="{7996FA6B-C060-4CF0-B3D0-747AD417CCCE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Efficiency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17.2% (+13.0%)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E990DAF3-A82B-4718-BB23-3A824B8E145A}" type="parTrans" cxnId="{3AD8D84A-8158-457A-BAC7-204947744D69}">
      <dgm:prSet/>
      <dgm:spPr/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15D5A0FF-AB5A-4811-8EFC-FEF4ED607628}" type="sibTrans" cxnId="{3AD8D84A-8158-457A-BAC7-204947744D69}">
      <dgm:prSet/>
      <dgm:spPr/>
      <dgm:t>
        <a:bodyPr/>
        <a:lstStyle/>
        <a:p>
          <a:endParaRPr lang="en-DK"/>
        </a:p>
      </dgm:t>
    </dgm:pt>
    <dgm:pt modelId="{78568B1A-A9FD-42A8-979B-468ED1FAAB91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Temp 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25.4% (+21.2%)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6387A704-4A8F-4F52-A1ED-0880EA5DC345}" type="parTrans" cxnId="{06A14FC1-CB17-4398-9A21-469A744FFC16}">
      <dgm:prSet/>
      <dgm:spPr/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5093E375-1843-4CC5-8623-3B7C5CFA4AB1}" type="sibTrans" cxnId="{06A14FC1-CB17-4398-9A21-469A744FFC16}">
      <dgm:prSet/>
      <dgm:spPr/>
      <dgm:t>
        <a:bodyPr/>
        <a:lstStyle/>
        <a:p>
          <a:endParaRPr lang="en-DK"/>
        </a:p>
      </dgm:t>
    </dgm:pt>
    <dgm:pt modelId="{1DCF7696-ECA5-47A2-AEE0-8B3C0A4933EF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Efficiency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29.8% (+3.4%)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A67FC1E2-D501-4FCC-846B-020CFB3751D3}" type="parTrans" cxnId="{A6945E1B-2DFB-4DBD-9A2E-638F76900A07}">
      <dgm:prSet/>
      <dgm:spPr/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6714D838-E80A-4820-A428-FEAF864977FB}" type="sibTrans" cxnId="{A6945E1B-2DFB-4DBD-9A2E-638F76900A07}">
      <dgm:prSet/>
      <dgm:spPr/>
      <dgm:t>
        <a:bodyPr/>
        <a:lstStyle/>
        <a:p>
          <a:endParaRPr lang="en-DK"/>
        </a:p>
      </dgm:t>
    </dgm:pt>
    <dgm:pt modelId="{7FCB2922-3DB0-41D9-8C72-6A5669B09AC0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Decay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25.4%(-1.2%)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C0B73170-8F78-416F-8064-D23FC301BF6D}" type="parTrans" cxnId="{FE9C4B79-C7A2-4125-8647-08841F84FB5E}">
      <dgm:prSet/>
      <dgm:spPr/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52BBB8F5-1645-4AC3-B84C-9D7F6E5DBF61}" type="sibTrans" cxnId="{FE9C4B79-C7A2-4125-8647-08841F84FB5E}">
      <dgm:prSet/>
      <dgm:spPr/>
      <dgm:t>
        <a:bodyPr/>
        <a:lstStyle/>
        <a:p>
          <a:endParaRPr lang="en-DK"/>
        </a:p>
      </dgm:t>
    </dgm:pt>
    <dgm:pt modelId="{539E557E-25C2-400A-920B-14D4809A9FA0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Temperature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29.8% (+19.8%)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7C87DB08-C6F3-4FF4-94EF-BCE7B18FB723}" type="parTrans" cxnId="{39F52C2D-BA91-46F6-AF7C-8506E3741C22}">
      <dgm:prSet/>
      <dgm:spPr/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9402495F-9B2D-4780-8D04-23D29276A534}" type="sibTrans" cxnId="{39F52C2D-BA91-46F6-AF7C-8506E3741C22}">
      <dgm:prSet/>
      <dgm:spPr/>
      <dgm:t>
        <a:bodyPr/>
        <a:lstStyle/>
        <a:p>
          <a:endParaRPr lang="en-DK"/>
        </a:p>
      </dgm:t>
    </dgm:pt>
    <dgm:pt modelId="{49BE4A81-CEC8-4385-ABF2-EC77AB3FCAF4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+Efficiency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34.6%(+8.8%)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305A1DDA-4FB7-4F12-9E30-3C70C241B1E6}" type="parTrans" cxnId="{EC60397B-A322-4AF8-BA58-1D68421F1BA8}">
      <dgm:prSet/>
      <dgm:spPr>
        <a:ln>
          <a:solidFill>
            <a:schemeClr val="tx1"/>
          </a:solidFill>
        </a:ln>
      </dgm:spPr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B0489BA5-1FD7-4F94-858A-CF0E0223D005}" type="sibTrans" cxnId="{EC60397B-A322-4AF8-BA58-1D68421F1BA8}">
      <dgm:prSet/>
      <dgm:spPr/>
      <dgm:t>
        <a:bodyPr/>
        <a:lstStyle/>
        <a:p>
          <a:endParaRPr lang="en-DK"/>
        </a:p>
      </dgm:t>
    </dgm:pt>
    <dgm:pt modelId="{BB55F453-AC56-41FE-A90C-C93F891F449D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+Temp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34.6%(+17.4%)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4EC4A9F3-3906-47B2-8F54-50D8D604FAB4}" type="parTrans" cxnId="{47263F59-E3AF-44F5-A202-03DD0DDED3F6}">
      <dgm:prSet/>
      <dgm:spPr>
        <a:ln>
          <a:solidFill>
            <a:schemeClr val="tx1"/>
          </a:solidFill>
        </a:ln>
      </dgm:spPr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79D533D0-C62F-45DD-9255-CA37BEF5CC45}" type="sibTrans" cxnId="{47263F59-E3AF-44F5-A202-03DD0DDED3F6}">
      <dgm:prSet/>
      <dgm:spPr/>
      <dgm:t>
        <a:bodyPr/>
        <a:lstStyle/>
        <a:p>
          <a:endParaRPr lang="en-DK"/>
        </a:p>
      </dgm:t>
    </dgm:pt>
    <dgm:pt modelId="{E98EAAA3-0B04-4ADC-BA5E-2D5C96892EE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+Efficiency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34.6%(+8.8%)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98A36608-826A-42E1-B855-20B5B0EE4721}" type="parTrans" cxnId="{17C4851A-E007-411C-8F8E-60E49190BB02}">
      <dgm:prSet/>
      <dgm:spPr>
        <a:ln>
          <a:solidFill>
            <a:schemeClr val="tx1"/>
          </a:solidFill>
        </a:ln>
      </dgm:spPr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7D5D14B9-B23D-405F-8AF0-EA898271D0FA}" type="sibTrans" cxnId="{17C4851A-E007-411C-8F8E-60E49190BB02}">
      <dgm:prSet/>
      <dgm:spPr/>
      <dgm:t>
        <a:bodyPr/>
        <a:lstStyle/>
        <a:p>
          <a:endParaRPr lang="en-DK"/>
        </a:p>
      </dgm:t>
    </dgm:pt>
    <dgm:pt modelId="{4282209F-83DB-4F4F-B162-C1C4530A3680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+Decay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34.6%(+4.8%)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E28FF8AE-8BB4-4581-9471-291D52617D12}" type="parTrans" cxnId="{4C9A35B6-EDAD-46FE-A328-A30B8ED633D2}">
      <dgm:prSet/>
      <dgm:spPr>
        <a:ln>
          <a:solidFill>
            <a:schemeClr val="tx1"/>
          </a:solidFill>
        </a:ln>
      </dgm:spPr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00C895B7-54B4-4844-992F-67376C515E69}" type="sibTrans" cxnId="{4C9A35B6-EDAD-46FE-A328-A30B8ED633D2}">
      <dgm:prSet/>
      <dgm:spPr/>
      <dgm:t>
        <a:bodyPr/>
        <a:lstStyle/>
        <a:p>
          <a:endParaRPr lang="en-DK"/>
        </a:p>
      </dgm:t>
    </dgm:pt>
    <dgm:pt modelId="{3B4E77A2-DC98-4627-A6D7-5CD0BA941786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+Temperature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34.6%(+17.4%)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55203E93-762D-42E7-B8AB-FA7213302535}" type="parTrans" cxnId="{13E6F368-7C32-4D1C-BB7E-0F30BFB55096}">
      <dgm:prSet/>
      <dgm:spPr>
        <a:ln>
          <a:solidFill>
            <a:schemeClr val="tx1"/>
          </a:solidFill>
        </a:ln>
      </dgm:spPr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28359803-24DB-43D0-9CB1-B53C8EF48BB8}" type="sibTrans" cxnId="{13E6F368-7C32-4D1C-BB7E-0F30BFB55096}">
      <dgm:prSet/>
      <dgm:spPr/>
      <dgm:t>
        <a:bodyPr/>
        <a:lstStyle/>
        <a:p>
          <a:endParaRPr lang="en-DK"/>
        </a:p>
      </dgm:t>
    </dgm:pt>
    <dgm:pt modelId="{C9511994-824F-4747-A023-CAA72A91F5AD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+Decay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34.6%(+4.8%)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0DEB6A27-7543-4DB5-AD2F-49883BA89686}" type="parTrans" cxnId="{2099CA2F-9C41-4992-B384-431919F9758F}">
      <dgm:prSet/>
      <dgm:spPr>
        <a:ln>
          <a:solidFill>
            <a:schemeClr val="tx1"/>
          </a:solidFill>
        </a:ln>
      </dgm:spPr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1A789B83-6D20-4A9A-87A9-5B869215AC0D}" type="sibTrans" cxnId="{2099CA2F-9C41-4992-B384-431919F9758F}">
      <dgm:prSet/>
      <dgm:spPr/>
      <dgm:t>
        <a:bodyPr/>
        <a:lstStyle/>
        <a:p>
          <a:endParaRPr lang="en-DK"/>
        </a:p>
      </dgm:t>
    </dgm:pt>
    <dgm:pt modelId="{38B667F0-592A-4326-8B17-2B9B3587795D}" type="pres">
      <dgm:prSet presAssocID="{DCA29AE5-53A0-41D4-AB4E-D739CEF01DC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9F2BCAF-0EDF-48F2-8131-9E718BBC8041}" type="pres">
      <dgm:prSet presAssocID="{17FCBE38-19AC-4C91-9662-9E85F0C7C337}" presName="hierRoot1" presStyleCnt="0">
        <dgm:presLayoutVars>
          <dgm:hierBranch val="init"/>
        </dgm:presLayoutVars>
      </dgm:prSet>
      <dgm:spPr/>
    </dgm:pt>
    <dgm:pt modelId="{5C52C525-1BA3-4E3C-A4D2-4AE8C7EA53E8}" type="pres">
      <dgm:prSet presAssocID="{17FCBE38-19AC-4C91-9662-9E85F0C7C337}" presName="rootComposite1" presStyleCnt="0"/>
      <dgm:spPr/>
    </dgm:pt>
    <dgm:pt modelId="{0D2BFE92-4346-458E-9194-FB90F68B6D64}" type="pres">
      <dgm:prSet presAssocID="{17FCBE38-19AC-4C91-9662-9E85F0C7C337}" presName="rootText1" presStyleLbl="node0" presStyleIdx="0" presStyleCnt="3">
        <dgm:presLayoutVars>
          <dgm:chPref val="3"/>
        </dgm:presLayoutVars>
      </dgm:prSet>
      <dgm:spPr/>
    </dgm:pt>
    <dgm:pt modelId="{3D5B9E92-AC85-4B32-B2F4-2E024E4E8BE3}" type="pres">
      <dgm:prSet presAssocID="{17FCBE38-19AC-4C91-9662-9E85F0C7C337}" presName="rootConnector1" presStyleLbl="node1" presStyleIdx="0" presStyleCnt="0"/>
      <dgm:spPr/>
    </dgm:pt>
    <dgm:pt modelId="{80C94782-A5C8-413C-9B0C-E3ED2652A0CB}" type="pres">
      <dgm:prSet presAssocID="{17FCBE38-19AC-4C91-9662-9E85F0C7C337}" presName="hierChild2" presStyleCnt="0"/>
      <dgm:spPr/>
    </dgm:pt>
    <dgm:pt modelId="{F73AB940-A1B1-4719-84B8-8D846E51D2FB}" type="pres">
      <dgm:prSet presAssocID="{6387A704-4A8F-4F52-A1ED-0880EA5DC345}" presName="Name37" presStyleLbl="parChTrans1D2" presStyleIdx="0" presStyleCnt="6"/>
      <dgm:spPr/>
    </dgm:pt>
    <dgm:pt modelId="{DEEF3D22-FD05-44FB-8101-CA7557483341}" type="pres">
      <dgm:prSet presAssocID="{78568B1A-A9FD-42A8-979B-468ED1FAAB91}" presName="hierRoot2" presStyleCnt="0">
        <dgm:presLayoutVars>
          <dgm:hierBranch val="init"/>
        </dgm:presLayoutVars>
      </dgm:prSet>
      <dgm:spPr/>
    </dgm:pt>
    <dgm:pt modelId="{DF887046-C668-4479-95C8-51ABCE946A35}" type="pres">
      <dgm:prSet presAssocID="{78568B1A-A9FD-42A8-979B-468ED1FAAB91}" presName="rootComposite" presStyleCnt="0"/>
      <dgm:spPr/>
    </dgm:pt>
    <dgm:pt modelId="{05E99284-8962-47C8-B0F5-5EB93602675B}" type="pres">
      <dgm:prSet presAssocID="{78568B1A-A9FD-42A8-979B-468ED1FAAB91}" presName="rootText" presStyleLbl="node2" presStyleIdx="0" presStyleCnt="6">
        <dgm:presLayoutVars>
          <dgm:chPref val="3"/>
        </dgm:presLayoutVars>
      </dgm:prSet>
      <dgm:spPr/>
    </dgm:pt>
    <dgm:pt modelId="{972F41BF-61E5-46CD-98C4-7BBA3DF12A23}" type="pres">
      <dgm:prSet presAssocID="{78568B1A-A9FD-42A8-979B-468ED1FAAB91}" presName="rootConnector" presStyleLbl="node2" presStyleIdx="0" presStyleCnt="6"/>
      <dgm:spPr/>
    </dgm:pt>
    <dgm:pt modelId="{60305D01-21F4-42EC-845B-EA450E29EDF7}" type="pres">
      <dgm:prSet presAssocID="{78568B1A-A9FD-42A8-979B-468ED1FAAB91}" presName="hierChild4" presStyleCnt="0"/>
      <dgm:spPr/>
    </dgm:pt>
    <dgm:pt modelId="{71AC28AB-4791-4890-AE8D-4009EB06533C}" type="pres">
      <dgm:prSet presAssocID="{305A1DDA-4FB7-4F12-9E30-3C70C241B1E6}" presName="Name37" presStyleLbl="parChTrans1D3" presStyleIdx="0" presStyleCnt="6"/>
      <dgm:spPr/>
    </dgm:pt>
    <dgm:pt modelId="{4768B75A-790D-441C-A8A3-849E12FCD942}" type="pres">
      <dgm:prSet presAssocID="{49BE4A81-CEC8-4385-ABF2-EC77AB3FCAF4}" presName="hierRoot2" presStyleCnt="0">
        <dgm:presLayoutVars>
          <dgm:hierBranch val="init"/>
        </dgm:presLayoutVars>
      </dgm:prSet>
      <dgm:spPr/>
    </dgm:pt>
    <dgm:pt modelId="{A8F11336-3F9B-4DE5-883C-5EFAD363B34C}" type="pres">
      <dgm:prSet presAssocID="{49BE4A81-CEC8-4385-ABF2-EC77AB3FCAF4}" presName="rootComposite" presStyleCnt="0"/>
      <dgm:spPr/>
    </dgm:pt>
    <dgm:pt modelId="{15D99DF4-10DC-4899-B96D-AC8F8141F5CB}" type="pres">
      <dgm:prSet presAssocID="{49BE4A81-CEC8-4385-ABF2-EC77AB3FCAF4}" presName="rootText" presStyleLbl="node3" presStyleIdx="0" presStyleCnt="6">
        <dgm:presLayoutVars>
          <dgm:chPref val="3"/>
        </dgm:presLayoutVars>
      </dgm:prSet>
      <dgm:spPr/>
    </dgm:pt>
    <dgm:pt modelId="{7BB547B2-1628-42AF-B103-316CA654E2CE}" type="pres">
      <dgm:prSet presAssocID="{49BE4A81-CEC8-4385-ABF2-EC77AB3FCAF4}" presName="rootConnector" presStyleLbl="node3" presStyleIdx="0" presStyleCnt="6"/>
      <dgm:spPr/>
    </dgm:pt>
    <dgm:pt modelId="{B2C00894-FECB-41D5-88A4-87868B819D27}" type="pres">
      <dgm:prSet presAssocID="{49BE4A81-CEC8-4385-ABF2-EC77AB3FCAF4}" presName="hierChild4" presStyleCnt="0"/>
      <dgm:spPr/>
    </dgm:pt>
    <dgm:pt modelId="{599333EB-D770-4378-AAB9-A2A5F9E1B5AC}" type="pres">
      <dgm:prSet presAssocID="{49BE4A81-CEC8-4385-ABF2-EC77AB3FCAF4}" presName="hierChild5" presStyleCnt="0"/>
      <dgm:spPr/>
    </dgm:pt>
    <dgm:pt modelId="{71C946FA-44B2-421E-BB73-E55B754593D9}" type="pres">
      <dgm:prSet presAssocID="{78568B1A-A9FD-42A8-979B-468ED1FAAB91}" presName="hierChild5" presStyleCnt="0"/>
      <dgm:spPr/>
    </dgm:pt>
    <dgm:pt modelId="{43764392-A07A-4BE8-8EDE-3B8A02E5468B}" type="pres">
      <dgm:prSet presAssocID="{E990DAF3-A82B-4718-BB23-3A824B8E145A}" presName="Name37" presStyleLbl="parChTrans1D2" presStyleIdx="1" presStyleCnt="6"/>
      <dgm:spPr/>
    </dgm:pt>
    <dgm:pt modelId="{BCE0F1BC-A750-4B1B-A3D8-662ECBF46653}" type="pres">
      <dgm:prSet presAssocID="{7996FA6B-C060-4CF0-B3D0-747AD417CCCE}" presName="hierRoot2" presStyleCnt="0">
        <dgm:presLayoutVars>
          <dgm:hierBranch val="init"/>
        </dgm:presLayoutVars>
      </dgm:prSet>
      <dgm:spPr/>
    </dgm:pt>
    <dgm:pt modelId="{079019E5-3B5B-4BC7-9E03-B2B7B775AD26}" type="pres">
      <dgm:prSet presAssocID="{7996FA6B-C060-4CF0-B3D0-747AD417CCCE}" presName="rootComposite" presStyleCnt="0"/>
      <dgm:spPr/>
    </dgm:pt>
    <dgm:pt modelId="{3C66CBF1-538F-4A39-A421-137E5DE25B85}" type="pres">
      <dgm:prSet presAssocID="{7996FA6B-C060-4CF0-B3D0-747AD417CCCE}" presName="rootText" presStyleLbl="node2" presStyleIdx="1" presStyleCnt="6">
        <dgm:presLayoutVars>
          <dgm:chPref val="3"/>
        </dgm:presLayoutVars>
      </dgm:prSet>
      <dgm:spPr/>
    </dgm:pt>
    <dgm:pt modelId="{CE04AA9B-D7BA-48D0-BD06-2C56BE2358F7}" type="pres">
      <dgm:prSet presAssocID="{7996FA6B-C060-4CF0-B3D0-747AD417CCCE}" presName="rootConnector" presStyleLbl="node2" presStyleIdx="1" presStyleCnt="6"/>
      <dgm:spPr/>
    </dgm:pt>
    <dgm:pt modelId="{7ABA5019-D70A-4C0F-9CC8-CEEFE6288727}" type="pres">
      <dgm:prSet presAssocID="{7996FA6B-C060-4CF0-B3D0-747AD417CCCE}" presName="hierChild4" presStyleCnt="0"/>
      <dgm:spPr/>
    </dgm:pt>
    <dgm:pt modelId="{134713E8-E775-4C4A-89F0-B207FE217268}" type="pres">
      <dgm:prSet presAssocID="{4EC4A9F3-3906-47B2-8F54-50D8D604FAB4}" presName="Name37" presStyleLbl="parChTrans1D3" presStyleIdx="1" presStyleCnt="6"/>
      <dgm:spPr/>
    </dgm:pt>
    <dgm:pt modelId="{CDEF06D9-DC4A-43ED-BA82-B2E2230D319C}" type="pres">
      <dgm:prSet presAssocID="{BB55F453-AC56-41FE-A90C-C93F891F449D}" presName="hierRoot2" presStyleCnt="0">
        <dgm:presLayoutVars>
          <dgm:hierBranch val="init"/>
        </dgm:presLayoutVars>
      </dgm:prSet>
      <dgm:spPr/>
    </dgm:pt>
    <dgm:pt modelId="{6EF7B8A3-975A-4C0D-A775-1FBAC848C8E2}" type="pres">
      <dgm:prSet presAssocID="{BB55F453-AC56-41FE-A90C-C93F891F449D}" presName="rootComposite" presStyleCnt="0"/>
      <dgm:spPr/>
    </dgm:pt>
    <dgm:pt modelId="{F553B671-6E2B-4168-BBCF-496FA9886446}" type="pres">
      <dgm:prSet presAssocID="{BB55F453-AC56-41FE-A90C-C93F891F449D}" presName="rootText" presStyleLbl="node3" presStyleIdx="1" presStyleCnt="6">
        <dgm:presLayoutVars>
          <dgm:chPref val="3"/>
        </dgm:presLayoutVars>
      </dgm:prSet>
      <dgm:spPr/>
    </dgm:pt>
    <dgm:pt modelId="{9AE368EE-A654-42DD-AE79-17FE2CD80426}" type="pres">
      <dgm:prSet presAssocID="{BB55F453-AC56-41FE-A90C-C93F891F449D}" presName="rootConnector" presStyleLbl="node3" presStyleIdx="1" presStyleCnt="6"/>
      <dgm:spPr/>
    </dgm:pt>
    <dgm:pt modelId="{393BBF24-4320-4C38-9A62-8FB8DBC7EA2F}" type="pres">
      <dgm:prSet presAssocID="{BB55F453-AC56-41FE-A90C-C93F891F449D}" presName="hierChild4" presStyleCnt="0"/>
      <dgm:spPr/>
    </dgm:pt>
    <dgm:pt modelId="{EE476A76-CB7E-460B-97AE-C8FDF4132E07}" type="pres">
      <dgm:prSet presAssocID="{BB55F453-AC56-41FE-A90C-C93F891F449D}" presName="hierChild5" presStyleCnt="0"/>
      <dgm:spPr/>
    </dgm:pt>
    <dgm:pt modelId="{7AD54AA5-293C-4FE9-9CA5-B0BBC392B341}" type="pres">
      <dgm:prSet presAssocID="{7996FA6B-C060-4CF0-B3D0-747AD417CCCE}" presName="hierChild5" presStyleCnt="0"/>
      <dgm:spPr/>
    </dgm:pt>
    <dgm:pt modelId="{529CCF01-5D24-4791-AF9C-1D749829ACFA}" type="pres">
      <dgm:prSet presAssocID="{17FCBE38-19AC-4C91-9662-9E85F0C7C337}" presName="hierChild3" presStyleCnt="0"/>
      <dgm:spPr/>
    </dgm:pt>
    <dgm:pt modelId="{A2882E30-89B9-4B92-AC1C-B65EA018C406}" type="pres">
      <dgm:prSet presAssocID="{5F510053-DA31-4BC2-BFB7-CDCDCE2B6CD8}" presName="hierRoot1" presStyleCnt="0">
        <dgm:presLayoutVars>
          <dgm:hierBranch val="init"/>
        </dgm:presLayoutVars>
      </dgm:prSet>
      <dgm:spPr/>
    </dgm:pt>
    <dgm:pt modelId="{6F98F388-5781-45B3-B35A-550971CCEA6C}" type="pres">
      <dgm:prSet presAssocID="{5F510053-DA31-4BC2-BFB7-CDCDCE2B6CD8}" presName="rootComposite1" presStyleCnt="0"/>
      <dgm:spPr/>
    </dgm:pt>
    <dgm:pt modelId="{6100C39D-D1DF-4F86-8334-62AC42BD9A27}" type="pres">
      <dgm:prSet presAssocID="{5F510053-DA31-4BC2-BFB7-CDCDCE2B6CD8}" presName="rootText1" presStyleLbl="node0" presStyleIdx="1" presStyleCnt="3">
        <dgm:presLayoutVars>
          <dgm:chPref val="3"/>
        </dgm:presLayoutVars>
      </dgm:prSet>
      <dgm:spPr/>
    </dgm:pt>
    <dgm:pt modelId="{420609F0-5374-4E5A-984C-09CBA9E885E5}" type="pres">
      <dgm:prSet presAssocID="{5F510053-DA31-4BC2-BFB7-CDCDCE2B6CD8}" presName="rootConnector1" presStyleLbl="node1" presStyleIdx="0" presStyleCnt="0"/>
      <dgm:spPr/>
    </dgm:pt>
    <dgm:pt modelId="{F4F0428D-EB67-4BFA-98CC-7CCF377AF61E}" type="pres">
      <dgm:prSet presAssocID="{5F510053-DA31-4BC2-BFB7-CDCDCE2B6CD8}" presName="hierChild2" presStyleCnt="0"/>
      <dgm:spPr/>
    </dgm:pt>
    <dgm:pt modelId="{01528F54-1534-42EC-BA06-78EBFFEB3C54}" type="pres">
      <dgm:prSet presAssocID="{C0B73170-8F78-416F-8064-D23FC301BF6D}" presName="Name37" presStyleLbl="parChTrans1D2" presStyleIdx="2" presStyleCnt="6"/>
      <dgm:spPr/>
    </dgm:pt>
    <dgm:pt modelId="{63DA1D24-A4E9-403A-894B-1BFEF5F52164}" type="pres">
      <dgm:prSet presAssocID="{7FCB2922-3DB0-41D9-8C72-6A5669B09AC0}" presName="hierRoot2" presStyleCnt="0">
        <dgm:presLayoutVars>
          <dgm:hierBranch val="init"/>
        </dgm:presLayoutVars>
      </dgm:prSet>
      <dgm:spPr/>
    </dgm:pt>
    <dgm:pt modelId="{80F0DBBE-CE39-483B-81C1-B2D5299646CC}" type="pres">
      <dgm:prSet presAssocID="{7FCB2922-3DB0-41D9-8C72-6A5669B09AC0}" presName="rootComposite" presStyleCnt="0"/>
      <dgm:spPr/>
    </dgm:pt>
    <dgm:pt modelId="{CAD75E84-4F74-4F0D-9378-7D4DE1FF4762}" type="pres">
      <dgm:prSet presAssocID="{7FCB2922-3DB0-41D9-8C72-6A5669B09AC0}" presName="rootText" presStyleLbl="node2" presStyleIdx="2" presStyleCnt="6">
        <dgm:presLayoutVars>
          <dgm:chPref val="3"/>
        </dgm:presLayoutVars>
      </dgm:prSet>
      <dgm:spPr/>
    </dgm:pt>
    <dgm:pt modelId="{66AEC7DF-6868-4316-A70C-77518B58EE19}" type="pres">
      <dgm:prSet presAssocID="{7FCB2922-3DB0-41D9-8C72-6A5669B09AC0}" presName="rootConnector" presStyleLbl="node2" presStyleIdx="2" presStyleCnt="6"/>
      <dgm:spPr/>
    </dgm:pt>
    <dgm:pt modelId="{8BFE4BC3-1A3D-484E-8163-C6CB13FA9090}" type="pres">
      <dgm:prSet presAssocID="{7FCB2922-3DB0-41D9-8C72-6A5669B09AC0}" presName="hierChild4" presStyleCnt="0"/>
      <dgm:spPr/>
    </dgm:pt>
    <dgm:pt modelId="{F6C74CC5-0CD3-41F9-9FCF-B79D01BE1EE2}" type="pres">
      <dgm:prSet presAssocID="{98A36608-826A-42E1-B855-20B5B0EE4721}" presName="Name37" presStyleLbl="parChTrans1D3" presStyleIdx="2" presStyleCnt="6"/>
      <dgm:spPr/>
    </dgm:pt>
    <dgm:pt modelId="{1F5A1DC8-48BB-4FB0-8F0C-52FC56080D01}" type="pres">
      <dgm:prSet presAssocID="{E98EAAA3-0B04-4ADC-BA5E-2D5C96892EE8}" presName="hierRoot2" presStyleCnt="0">
        <dgm:presLayoutVars>
          <dgm:hierBranch val="init"/>
        </dgm:presLayoutVars>
      </dgm:prSet>
      <dgm:spPr/>
    </dgm:pt>
    <dgm:pt modelId="{61E4E7DA-4A9A-45D0-85CB-AB2D567F6FDD}" type="pres">
      <dgm:prSet presAssocID="{E98EAAA3-0B04-4ADC-BA5E-2D5C96892EE8}" presName="rootComposite" presStyleCnt="0"/>
      <dgm:spPr/>
    </dgm:pt>
    <dgm:pt modelId="{8AF058F7-29AB-49A1-ACAB-A11AF0BB5E2A}" type="pres">
      <dgm:prSet presAssocID="{E98EAAA3-0B04-4ADC-BA5E-2D5C96892EE8}" presName="rootText" presStyleLbl="node3" presStyleIdx="2" presStyleCnt="6">
        <dgm:presLayoutVars>
          <dgm:chPref val="3"/>
        </dgm:presLayoutVars>
      </dgm:prSet>
      <dgm:spPr/>
    </dgm:pt>
    <dgm:pt modelId="{BBE3EFFD-0109-49C7-A4DB-D7D25A20C19D}" type="pres">
      <dgm:prSet presAssocID="{E98EAAA3-0B04-4ADC-BA5E-2D5C96892EE8}" presName="rootConnector" presStyleLbl="node3" presStyleIdx="2" presStyleCnt="6"/>
      <dgm:spPr/>
    </dgm:pt>
    <dgm:pt modelId="{53E59CF8-AF31-4600-B19C-02E5A9C1E48B}" type="pres">
      <dgm:prSet presAssocID="{E98EAAA3-0B04-4ADC-BA5E-2D5C96892EE8}" presName="hierChild4" presStyleCnt="0"/>
      <dgm:spPr/>
    </dgm:pt>
    <dgm:pt modelId="{DF5AAAC5-2D7B-48D7-8F35-D62A7910F867}" type="pres">
      <dgm:prSet presAssocID="{E98EAAA3-0B04-4ADC-BA5E-2D5C96892EE8}" presName="hierChild5" presStyleCnt="0"/>
      <dgm:spPr/>
    </dgm:pt>
    <dgm:pt modelId="{CA926367-2E00-406C-A030-D0C7CF91F4E0}" type="pres">
      <dgm:prSet presAssocID="{7FCB2922-3DB0-41D9-8C72-6A5669B09AC0}" presName="hierChild5" presStyleCnt="0"/>
      <dgm:spPr/>
    </dgm:pt>
    <dgm:pt modelId="{4AD4AF05-5885-481C-81FD-43629D484CC4}" type="pres">
      <dgm:prSet presAssocID="{A67FC1E2-D501-4FCC-846B-020CFB3751D3}" presName="Name37" presStyleLbl="parChTrans1D2" presStyleIdx="3" presStyleCnt="6"/>
      <dgm:spPr/>
    </dgm:pt>
    <dgm:pt modelId="{E3DC8DDC-EE12-4183-A563-B0E095E97DFD}" type="pres">
      <dgm:prSet presAssocID="{1DCF7696-ECA5-47A2-AEE0-8B3C0A4933EF}" presName="hierRoot2" presStyleCnt="0">
        <dgm:presLayoutVars>
          <dgm:hierBranch val="init"/>
        </dgm:presLayoutVars>
      </dgm:prSet>
      <dgm:spPr/>
    </dgm:pt>
    <dgm:pt modelId="{C7D50AA5-E704-46A7-80B7-EE0FB729A8D2}" type="pres">
      <dgm:prSet presAssocID="{1DCF7696-ECA5-47A2-AEE0-8B3C0A4933EF}" presName="rootComposite" presStyleCnt="0"/>
      <dgm:spPr/>
    </dgm:pt>
    <dgm:pt modelId="{2DF14116-C7A5-4618-A790-CFDC69C59529}" type="pres">
      <dgm:prSet presAssocID="{1DCF7696-ECA5-47A2-AEE0-8B3C0A4933EF}" presName="rootText" presStyleLbl="node2" presStyleIdx="3" presStyleCnt="6">
        <dgm:presLayoutVars>
          <dgm:chPref val="3"/>
        </dgm:presLayoutVars>
      </dgm:prSet>
      <dgm:spPr/>
    </dgm:pt>
    <dgm:pt modelId="{2397032A-F2CA-4F43-913A-2C6555D5625C}" type="pres">
      <dgm:prSet presAssocID="{1DCF7696-ECA5-47A2-AEE0-8B3C0A4933EF}" presName="rootConnector" presStyleLbl="node2" presStyleIdx="3" presStyleCnt="6"/>
      <dgm:spPr/>
    </dgm:pt>
    <dgm:pt modelId="{A15CB0D9-410D-469F-8DD6-33A79DED9B66}" type="pres">
      <dgm:prSet presAssocID="{1DCF7696-ECA5-47A2-AEE0-8B3C0A4933EF}" presName="hierChild4" presStyleCnt="0"/>
      <dgm:spPr/>
    </dgm:pt>
    <dgm:pt modelId="{BD416E77-3439-4F2F-8B04-1FAAB1925D57}" type="pres">
      <dgm:prSet presAssocID="{E28FF8AE-8BB4-4581-9471-291D52617D12}" presName="Name37" presStyleLbl="parChTrans1D3" presStyleIdx="3" presStyleCnt="6"/>
      <dgm:spPr/>
    </dgm:pt>
    <dgm:pt modelId="{5A1A1DA3-3BA2-44C5-8C66-EC3B66BC2675}" type="pres">
      <dgm:prSet presAssocID="{4282209F-83DB-4F4F-B162-C1C4530A3680}" presName="hierRoot2" presStyleCnt="0">
        <dgm:presLayoutVars>
          <dgm:hierBranch val="init"/>
        </dgm:presLayoutVars>
      </dgm:prSet>
      <dgm:spPr/>
    </dgm:pt>
    <dgm:pt modelId="{4D148BA5-D474-4FCD-B156-834D37148832}" type="pres">
      <dgm:prSet presAssocID="{4282209F-83DB-4F4F-B162-C1C4530A3680}" presName="rootComposite" presStyleCnt="0"/>
      <dgm:spPr/>
    </dgm:pt>
    <dgm:pt modelId="{4280BFAF-1B60-472C-A525-68F63841D575}" type="pres">
      <dgm:prSet presAssocID="{4282209F-83DB-4F4F-B162-C1C4530A3680}" presName="rootText" presStyleLbl="node3" presStyleIdx="3" presStyleCnt="6">
        <dgm:presLayoutVars>
          <dgm:chPref val="3"/>
        </dgm:presLayoutVars>
      </dgm:prSet>
      <dgm:spPr/>
    </dgm:pt>
    <dgm:pt modelId="{84504DFE-735D-4C85-B01C-11A37F9720AC}" type="pres">
      <dgm:prSet presAssocID="{4282209F-83DB-4F4F-B162-C1C4530A3680}" presName="rootConnector" presStyleLbl="node3" presStyleIdx="3" presStyleCnt="6"/>
      <dgm:spPr/>
    </dgm:pt>
    <dgm:pt modelId="{509A0DB3-B7AD-41B5-8106-968712BFB1AF}" type="pres">
      <dgm:prSet presAssocID="{4282209F-83DB-4F4F-B162-C1C4530A3680}" presName="hierChild4" presStyleCnt="0"/>
      <dgm:spPr/>
    </dgm:pt>
    <dgm:pt modelId="{9756D915-7BC1-428C-91D8-B054E8DB2FA5}" type="pres">
      <dgm:prSet presAssocID="{4282209F-83DB-4F4F-B162-C1C4530A3680}" presName="hierChild5" presStyleCnt="0"/>
      <dgm:spPr/>
    </dgm:pt>
    <dgm:pt modelId="{C1B603CF-D084-4FF0-96E7-EC37CBAE114A}" type="pres">
      <dgm:prSet presAssocID="{1DCF7696-ECA5-47A2-AEE0-8B3C0A4933EF}" presName="hierChild5" presStyleCnt="0"/>
      <dgm:spPr/>
    </dgm:pt>
    <dgm:pt modelId="{954FBE1A-6546-47C3-86AA-279C0DC6A1D9}" type="pres">
      <dgm:prSet presAssocID="{5F510053-DA31-4BC2-BFB7-CDCDCE2B6CD8}" presName="hierChild3" presStyleCnt="0"/>
      <dgm:spPr/>
    </dgm:pt>
    <dgm:pt modelId="{1A7BB930-9430-414D-97E3-6404585D06CF}" type="pres">
      <dgm:prSet presAssocID="{98D8B8C1-E048-4777-ABCF-8D4ECDB6EC0B}" presName="hierRoot1" presStyleCnt="0">
        <dgm:presLayoutVars>
          <dgm:hierBranch val="init"/>
        </dgm:presLayoutVars>
      </dgm:prSet>
      <dgm:spPr/>
    </dgm:pt>
    <dgm:pt modelId="{341BF765-D30C-454D-B6A5-DD465B376F36}" type="pres">
      <dgm:prSet presAssocID="{98D8B8C1-E048-4777-ABCF-8D4ECDB6EC0B}" presName="rootComposite1" presStyleCnt="0"/>
      <dgm:spPr/>
    </dgm:pt>
    <dgm:pt modelId="{E01F42E2-9AF5-41D3-96C5-EBA50F356E82}" type="pres">
      <dgm:prSet presAssocID="{98D8B8C1-E048-4777-ABCF-8D4ECDB6EC0B}" presName="rootText1" presStyleLbl="node0" presStyleIdx="2" presStyleCnt="3">
        <dgm:presLayoutVars>
          <dgm:chPref val="3"/>
        </dgm:presLayoutVars>
      </dgm:prSet>
      <dgm:spPr/>
    </dgm:pt>
    <dgm:pt modelId="{ED081462-A429-4E34-9DE1-BB51480BF854}" type="pres">
      <dgm:prSet presAssocID="{98D8B8C1-E048-4777-ABCF-8D4ECDB6EC0B}" presName="rootConnector1" presStyleLbl="node1" presStyleIdx="0" presStyleCnt="0"/>
      <dgm:spPr/>
    </dgm:pt>
    <dgm:pt modelId="{32D02469-FF49-4C5E-BF4B-77F2F99346CA}" type="pres">
      <dgm:prSet presAssocID="{98D8B8C1-E048-4777-ABCF-8D4ECDB6EC0B}" presName="hierChild2" presStyleCnt="0"/>
      <dgm:spPr/>
    </dgm:pt>
    <dgm:pt modelId="{564F8E6F-955E-4016-8B36-4D8A63F89FEE}" type="pres">
      <dgm:prSet presAssocID="{A60AE9CF-3738-4DAD-884B-A308BAE399BE}" presName="Name37" presStyleLbl="parChTrans1D2" presStyleIdx="4" presStyleCnt="6"/>
      <dgm:spPr/>
    </dgm:pt>
    <dgm:pt modelId="{D5BF02E2-5BFD-4B33-AC28-8944E0741FF2}" type="pres">
      <dgm:prSet presAssocID="{B1B5397D-1334-46E7-9278-A35B9148F115}" presName="hierRoot2" presStyleCnt="0">
        <dgm:presLayoutVars>
          <dgm:hierBranch val="init"/>
        </dgm:presLayoutVars>
      </dgm:prSet>
      <dgm:spPr/>
    </dgm:pt>
    <dgm:pt modelId="{ED927918-EF77-464D-8582-7C1E392E6CEA}" type="pres">
      <dgm:prSet presAssocID="{B1B5397D-1334-46E7-9278-A35B9148F115}" presName="rootComposite" presStyleCnt="0"/>
      <dgm:spPr/>
    </dgm:pt>
    <dgm:pt modelId="{49905FC5-A93B-42A2-933F-8B8E54EF5C1D}" type="pres">
      <dgm:prSet presAssocID="{B1B5397D-1334-46E7-9278-A35B9148F115}" presName="rootText" presStyleLbl="node2" presStyleIdx="4" presStyleCnt="6">
        <dgm:presLayoutVars>
          <dgm:chPref val="3"/>
        </dgm:presLayoutVars>
      </dgm:prSet>
      <dgm:spPr/>
    </dgm:pt>
    <dgm:pt modelId="{DF0D5E39-CDFE-4CD2-99C5-85C9C33CD10D}" type="pres">
      <dgm:prSet presAssocID="{B1B5397D-1334-46E7-9278-A35B9148F115}" presName="rootConnector" presStyleLbl="node2" presStyleIdx="4" presStyleCnt="6"/>
      <dgm:spPr/>
    </dgm:pt>
    <dgm:pt modelId="{59A91680-9880-4BC5-BDFE-79859EDB3127}" type="pres">
      <dgm:prSet presAssocID="{B1B5397D-1334-46E7-9278-A35B9148F115}" presName="hierChild4" presStyleCnt="0"/>
      <dgm:spPr/>
    </dgm:pt>
    <dgm:pt modelId="{BFBF6114-397F-49B3-BC75-810B32CED1CC}" type="pres">
      <dgm:prSet presAssocID="{55203E93-762D-42E7-B8AB-FA7213302535}" presName="Name37" presStyleLbl="parChTrans1D3" presStyleIdx="4" presStyleCnt="6"/>
      <dgm:spPr/>
    </dgm:pt>
    <dgm:pt modelId="{FE1163C6-FD96-4FD8-8D33-2005325769F9}" type="pres">
      <dgm:prSet presAssocID="{3B4E77A2-DC98-4627-A6D7-5CD0BA941786}" presName="hierRoot2" presStyleCnt="0">
        <dgm:presLayoutVars>
          <dgm:hierBranch val="init"/>
        </dgm:presLayoutVars>
      </dgm:prSet>
      <dgm:spPr/>
    </dgm:pt>
    <dgm:pt modelId="{226757E0-F05B-4E66-89EC-D57B8BEAEFA0}" type="pres">
      <dgm:prSet presAssocID="{3B4E77A2-DC98-4627-A6D7-5CD0BA941786}" presName="rootComposite" presStyleCnt="0"/>
      <dgm:spPr/>
    </dgm:pt>
    <dgm:pt modelId="{D7244B0A-75BC-4772-B0C0-CF9419CE5AB6}" type="pres">
      <dgm:prSet presAssocID="{3B4E77A2-DC98-4627-A6D7-5CD0BA941786}" presName="rootText" presStyleLbl="node3" presStyleIdx="4" presStyleCnt="6">
        <dgm:presLayoutVars>
          <dgm:chPref val="3"/>
        </dgm:presLayoutVars>
      </dgm:prSet>
      <dgm:spPr/>
    </dgm:pt>
    <dgm:pt modelId="{AE16B505-CA02-465D-B0D0-359F2F88724F}" type="pres">
      <dgm:prSet presAssocID="{3B4E77A2-DC98-4627-A6D7-5CD0BA941786}" presName="rootConnector" presStyleLbl="node3" presStyleIdx="4" presStyleCnt="6"/>
      <dgm:spPr/>
    </dgm:pt>
    <dgm:pt modelId="{1A61C776-8502-4B1B-883E-BDC1C1CF959B}" type="pres">
      <dgm:prSet presAssocID="{3B4E77A2-DC98-4627-A6D7-5CD0BA941786}" presName="hierChild4" presStyleCnt="0"/>
      <dgm:spPr/>
    </dgm:pt>
    <dgm:pt modelId="{3A6C5D82-3385-4F9C-8989-CA58EF0B79DF}" type="pres">
      <dgm:prSet presAssocID="{3B4E77A2-DC98-4627-A6D7-5CD0BA941786}" presName="hierChild5" presStyleCnt="0"/>
      <dgm:spPr/>
    </dgm:pt>
    <dgm:pt modelId="{74C695D2-9560-45E2-8177-3D20998162E6}" type="pres">
      <dgm:prSet presAssocID="{B1B5397D-1334-46E7-9278-A35B9148F115}" presName="hierChild5" presStyleCnt="0"/>
      <dgm:spPr/>
    </dgm:pt>
    <dgm:pt modelId="{1DA0E1CB-7A60-4378-A244-29B8F956B02A}" type="pres">
      <dgm:prSet presAssocID="{7C87DB08-C6F3-4FF4-94EF-BCE7B18FB723}" presName="Name37" presStyleLbl="parChTrans1D2" presStyleIdx="5" presStyleCnt="6"/>
      <dgm:spPr/>
    </dgm:pt>
    <dgm:pt modelId="{A74782D2-40B5-42DF-91D2-1FA7AE14634F}" type="pres">
      <dgm:prSet presAssocID="{539E557E-25C2-400A-920B-14D4809A9FA0}" presName="hierRoot2" presStyleCnt="0">
        <dgm:presLayoutVars>
          <dgm:hierBranch val="init"/>
        </dgm:presLayoutVars>
      </dgm:prSet>
      <dgm:spPr/>
    </dgm:pt>
    <dgm:pt modelId="{43809D08-F1C2-4F27-A11B-B65A48799A89}" type="pres">
      <dgm:prSet presAssocID="{539E557E-25C2-400A-920B-14D4809A9FA0}" presName="rootComposite" presStyleCnt="0"/>
      <dgm:spPr/>
    </dgm:pt>
    <dgm:pt modelId="{6EA84574-1D05-47AC-A4C4-B57AA408E587}" type="pres">
      <dgm:prSet presAssocID="{539E557E-25C2-400A-920B-14D4809A9FA0}" presName="rootText" presStyleLbl="node2" presStyleIdx="5" presStyleCnt="6">
        <dgm:presLayoutVars>
          <dgm:chPref val="3"/>
        </dgm:presLayoutVars>
      </dgm:prSet>
      <dgm:spPr/>
    </dgm:pt>
    <dgm:pt modelId="{617A0EE4-878D-4509-B8B0-A6B566C3F09F}" type="pres">
      <dgm:prSet presAssocID="{539E557E-25C2-400A-920B-14D4809A9FA0}" presName="rootConnector" presStyleLbl="node2" presStyleIdx="5" presStyleCnt="6"/>
      <dgm:spPr/>
    </dgm:pt>
    <dgm:pt modelId="{1C4CFFD0-9EBF-407C-966D-1FD826A1F678}" type="pres">
      <dgm:prSet presAssocID="{539E557E-25C2-400A-920B-14D4809A9FA0}" presName="hierChild4" presStyleCnt="0"/>
      <dgm:spPr/>
    </dgm:pt>
    <dgm:pt modelId="{E9716D5A-B86E-4F07-890A-A790A2E18833}" type="pres">
      <dgm:prSet presAssocID="{0DEB6A27-7543-4DB5-AD2F-49883BA89686}" presName="Name37" presStyleLbl="parChTrans1D3" presStyleIdx="5" presStyleCnt="6"/>
      <dgm:spPr/>
    </dgm:pt>
    <dgm:pt modelId="{4C6F5086-5FDE-41AF-9A8C-DF14B7B78162}" type="pres">
      <dgm:prSet presAssocID="{C9511994-824F-4747-A023-CAA72A91F5AD}" presName="hierRoot2" presStyleCnt="0">
        <dgm:presLayoutVars>
          <dgm:hierBranch val="init"/>
        </dgm:presLayoutVars>
      </dgm:prSet>
      <dgm:spPr/>
    </dgm:pt>
    <dgm:pt modelId="{D24726F1-49A6-4484-B3C2-A107DEF9651F}" type="pres">
      <dgm:prSet presAssocID="{C9511994-824F-4747-A023-CAA72A91F5AD}" presName="rootComposite" presStyleCnt="0"/>
      <dgm:spPr/>
    </dgm:pt>
    <dgm:pt modelId="{D92B5675-157F-4453-9775-67C626DB731F}" type="pres">
      <dgm:prSet presAssocID="{C9511994-824F-4747-A023-CAA72A91F5AD}" presName="rootText" presStyleLbl="node3" presStyleIdx="5" presStyleCnt="6">
        <dgm:presLayoutVars>
          <dgm:chPref val="3"/>
        </dgm:presLayoutVars>
      </dgm:prSet>
      <dgm:spPr/>
    </dgm:pt>
    <dgm:pt modelId="{4BE50498-4D9E-47CA-81F5-4ECB3163C67E}" type="pres">
      <dgm:prSet presAssocID="{C9511994-824F-4747-A023-CAA72A91F5AD}" presName="rootConnector" presStyleLbl="node3" presStyleIdx="5" presStyleCnt="6"/>
      <dgm:spPr/>
    </dgm:pt>
    <dgm:pt modelId="{71B64147-F609-4564-AA34-F4B035DE91A4}" type="pres">
      <dgm:prSet presAssocID="{C9511994-824F-4747-A023-CAA72A91F5AD}" presName="hierChild4" presStyleCnt="0"/>
      <dgm:spPr/>
    </dgm:pt>
    <dgm:pt modelId="{3A759522-534C-4735-A17A-5F636CB5F34D}" type="pres">
      <dgm:prSet presAssocID="{C9511994-824F-4747-A023-CAA72A91F5AD}" presName="hierChild5" presStyleCnt="0"/>
      <dgm:spPr/>
    </dgm:pt>
    <dgm:pt modelId="{68E65B74-61C2-4715-8136-CAC6C65D9430}" type="pres">
      <dgm:prSet presAssocID="{539E557E-25C2-400A-920B-14D4809A9FA0}" presName="hierChild5" presStyleCnt="0"/>
      <dgm:spPr/>
    </dgm:pt>
    <dgm:pt modelId="{06E9BEA1-57E0-4939-BE58-B6406F531D04}" type="pres">
      <dgm:prSet presAssocID="{98D8B8C1-E048-4777-ABCF-8D4ECDB6EC0B}" presName="hierChild3" presStyleCnt="0"/>
      <dgm:spPr/>
    </dgm:pt>
  </dgm:ptLst>
  <dgm:cxnLst>
    <dgm:cxn modelId="{E2E88404-D079-4CD5-A45D-5B634132865C}" type="presOf" srcId="{78568B1A-A9FD-42A8-979B-468ED1FAAB91}" destId="{05E99284-8962-47C8-B0F5-5EB93602675B}" srcOrd="0" destOrd="0" presId="urn:microsoft.com/office/officeart/2005/8/layout/orgChart1"/>
    <dgm:cxn modelId="{A50F3707-5989-4476-BD17-82A6BBB7370B}" type="presOf" srcId="{6387A704-4A8F-4F52-A1ED-0880EA5DC345}" destId="{F73AB940-A1B1-4719-84B8-8D846E51D2FB}" srcOrd="0" destOrd="0" presId="urn:microsoft.com/office/officeart/2005/8/layout/orgChart1"/>
    <dgm:cxn modelId="{CF2D5607-3661-492B-80E7-E33FC42DF405}" type="presOf" srcId="{7996FA6B-C060-4CF0-B3D0-747AD417CCCE}" destId="{CE04AA9B-D7BA-48D0-BD06-2C56BE2358F7}" srcOrd="1" destOrd="0" presId="urn:microsoft.com/office/officeart/2005/8/layout/orgChart1"/>
    <dgm:cxn modelId="{CDA6C708-DB5F-4382-BFC0-32F54DDE8DAE}" type="presOf" srcId="{7FCB2922-3DB0-41D9-8C72-6A5669B09AC0}" destId="{CAD75E84-4F74-4F0D-9378-7D4DE1FF4762}" srcOrd="0" destOrd="0" presId="urn:microsoft.com/office/officeart/2005/8/layout/orgChart1"/>
    <dgm:cxn modelId="{91FC100C-2CE2-471A-AE2B-CDB16CCB99FD}" type="presOf" srcId="{4282209F-83DB-4F4F-B162-C1C4530A3680}" destId="{4280BFAF-1B60-472C-A525-68F63841D575}" srcOrd="0" destOrd="0" presId="urn:microsoft.com/office/officeart/2005/8/layout/orgChart1"/>
    <dgm:cxn modelId="{40AD480D-74BA-4158-8280-F3ABCF9F60A7}" type="presOf" srcId="{4EC4A9F3-3906-47B2-8F54-50D8D604FAB4}" destId="{134713E8-E775-4C4A-89F0-B207FE217268}" srcOrd="0" destOrd="0" presId="urn:microsoft.com/office/officeart/2005/8/layout/orgChart1"/>
    <dgm:cxn modelId="{F1F6330E-5F82-46B7-9E67-9849560941A7}" type="presOf" srcId="{A67FC1E2-D501-4FCC-846B-020CFB3751D3}" destId="{4AD4AF05-5885-481C-81FD-43629D484CC4}" srcOrd="0" destOrd="0" presId="urn:microsoft.com/office/officeart/2005/8/layout/orgChart1"/>
    <dgm:cxn modelId="{25426A0E-831C-41F8-88BC-058425B34F8A}" type="presOf" srcId="{E98EAAA3-0B04-4ADC-BA5E-2D5C96892EE8}" destId="{BBE3EFFD-0109-49C7-A4DB-D7D25A20C19D}" srcOrd="1" destOrd="0" presId="urn:microsoft.com/office/officeart/2005/8/layout/orgChart1"/>
    <dgm:cxn modelId="{B32E8B13-28DE-419C-BA18-A5677F936A7A}" type="presOf" srcId="{7FCB2922-3DB0-41D9-8C72-6A5669B09AC0}" destId="{66AEC7DF-6868-4316-A70C-77518B58EE19}" srcOrd="1" destOrd="0" presId="urn:microsoft.com/office/officeart/2005/8/layout/orgChart1"/>
    <dgm:cxn modelId="{1C36E316-74B8-4941-873D-C49B6B399002}" srcId="{DCA29AE5-53A0-41D4-AB4E-D739CEF01DCA}" destId="{98D8B8C1-E048-4777-ABCF-8D4ECDB6EC0B}" srcOrd="2" destOrd="0" parTransId="{C5EB9059-7311-4DD0-8F69-F4FBD143D936}" sibTransId="{76BD10FD-10DD-4641-92AB-088359160B24}"/>
    <dgm:cxn modelId="{6E608018-A533-4B04-B279-150E4827647B}" srcId="{DCA29AE5-53A0-41D4-AB4E-D739CEF01DCA}" destId="{5F510053-DA31-4BC2-BFB7-CDCDCE2B6CD8}" srcOrd="1" destOrd="0" parTransId="{3902CA73-B59D-4279-B5FB-608B7C41E2D3}" sibTransId="{1EC9F1BB-4DD3-4FAA-B34D-BA2CCFAE5115}"/>
    <dgm:cxn modelId="{17C4851A-E007-411C-8F8E-60E49190BB02}" srcId="{7FCB2922-3DB0-41D9-8C72-6A5669B09AC0}" destId="{E98EAAA3-0B04-4ADC-BA5E-2D5C96892EE8}" srcOrd="0" destOrd="0" parTransId="{98A36608-826A-42E1-B855-20B5B0EE4721}" sibTransId="{7D5D14B9-B23D-405F-8AF0-EA898271D0FA}"/>
    <dgm:cxn modelId="{A6945E1B-2DFB-4DBD-9A2E-638F76900A07}" srcId="{5F510053-DA31-4BC2-BFB7-CDCDCE2B6CD8}" destId="{1DCF7696-ECA5-47A2-AEE0-8B3C0A4933EF}" srcOrd="1" destOrd="0" parTransId="{A67FC1E2-D501-4FCC-846B-020CFB3751D3}" sibTransId="{6714D838-E80A-4820-A428-FEAF864977FB}"/>
    <dgm:cxn modelId="{89C3CF1B-C8B1-4551-8D30-A1162DFAFE84}" type="presOf" srcId="{305A1DDA-4FB7-4F12-9E30-3C70C241B1E6}" destId="{71AC28AB-4791-4890-AE8D-4009EB06533C}" srcOrd="0" destOrd="0" presId="urn:microsoft.com/office/officeart/2005/8/layout/orgChart1"/>
    <dgm:cxn modelId="{48C8AC27-E955-44DD-99C2-9611395AA248}" type="presOf" srcId="{B1B5397D-1334-46E7-9278-A35B9148F115}" destId="{49905FC5-A93B-42A2-933F-8B8E54EF5C1D}" srcOrd="0" destOrd="0" presId="urn:microsoft.com/office/officeart/2005/8/layout/orgChart1"/>
    <dgm:cxn modelId="{308B4028-F85F-4BDE-9ADC-FD198CEE3CAB}" type="presOf" srcId="{0DEB6A27-7543-4DB5-AD2F-49883BA89686}" destId="{E9716D5A-B86E-4F07-890A-A790A2E18833}" srcOrd="0" destOrd="0" presId="urn:microsoft.com/office/officeart/2005/8/layout/orgChart1"/>
    <dgm:cxn modelId="{8F22E52B-54CD-4EA9-8A26-451D56D20DA4}" type="presOf" srcId="{98D8B8C1-E048-4777-ABCF-8D4ECDB6EC0B}" destId="{E01F42E2-9AF5-41D3-96C5-EBA50F356E82}" srcOrd="0" destOrd="0" presId="urn:microsoft.com/office/officeart/2005/8/layout/orgChart1"/>
    <dgm:cxn modelId="{4F1F2E2C-CEEE-4ABC-8449-2104F22F0EB4}" type="presOf" srcId="{E28FF8AE-8BB4-4581-9471-291D52617D12}" destId="{BD416E77-3439-4F2F-8B04-1FAAB1925D57}" srcOrd="0" destOrd="0" presId="urn:microsoft.com/office/officeart/2005/8/layout/orgChart1"/>
    <dgm:cxn modelId="{39F52C2D-BA91-46F6-AF7C-8506E3741C22}" srcId="{98D8B8C1-E048-4777-ABCF-8D4ECDB6EC0B}" destId="{539E557E-25C2-400A-920B-14D4809A9FA0}" srcOrd="1" destOrd="0" parTransId="{7C87DB08-C6F3-4FF4-94EF-BCE7B18FB723}" sibTransId="{9402495F-9B2D-4780-8D04-23D29276A534}"/>
    <dgm:cxn modelId="{2099CA2F-9C41-4992-B384-431919F9758F}" srcId="{539E557E-25C2-400A-920B-14D4809A9FA0}" destId="{C9511994-824F-4747-A023-CAA72A91F5AD}" srcOrd="0" destOrd="0" parTransId="{0DEB6A27-7543-4DB5-AD2F-49883BA89686}" sibTransId="{1A789B83-6D20-4A9A-87A9-5B869215AC0D}"/>
    <dgm:cxn modelId="{A5C54231-4B6E-47FB-B801-4E3BB522741F}" type="presOf" srcId="{C9511994-824F-4747-A023-CAA72A91F5AD}" destId="{D92B5675-157F-4453-9775-67C626DB731F}" srcOrd="0" destOrd="0" presId="urn:microsoft.com/office/officeart/2005/8/layout/orgChart1"/>
    <dgm:cxn modelId="{5ECF5832-5E02-4531-B64B-7F7236AAD234}" type="presOf" srcId="{BB55F453-AC56-41FE-A90C-C93F891F449D}" destId="{9AE368EE-A654-42DD-AE79-17FE2CD80426}" srcOrd="1" destOrd="0" presId="urn:microsoft.com/office/officeart/2005/8/layout/orgChart1"/>
    <dgm:cxn modelId="{5AFA1062-45E7-4FE8-BD9F-47F5D76AB9B6}" type="presOf" srcId="{3B4E77A2-DC98-4627-A6D7-5CD0BA941786}" destId="{D7244B0A-75BC-4772-B0C0-CF9419CE5AB6}" srcOrd="0" destOrd="0" presId="urn:microsoft.com/office/officeart/2005/8/layout/orgChart1"/>
    <dgm:cxn modelId="{DD47FE66-4728-4D58-97BE-AF554B7AB0B4}" type="presOf" srcId="{5F510053-DA31-4BC2-BFB7-CDCDCE2B6CD8}" destId="{420609F0-5374-4E5A-984C-09CBA9E885E5}" srcOrd="1" destOrd="0" presId="urn:microsoft.com/office/officeart/2005/8/layout/orgChart1"/>
    <dgm:cxn modelId="{13E6F368-7C32-4D1C-BB7E-0F30BFB55096}" srcId="{B1B5397D-1334-46E7-9278-A35B9148F115}" destId="{3B4E77A2-DC98-4627-A6D7-5CD0BA941786}" srcOrd="0" destOrd="0" parTransId="{55203E93-762D-42E7-B8AB-FA7213302535}" sibTransId="{28359803-24DB-43D0-9CB1-B53C8EF48BB8}"/>
    <dgm:cxn modelId="{3AD8D84A-8158-457A-BAC7-204947744D69}" srcId="{17FCBE38-19AC-4C91-9662-9E85F0C7C337}" destId="{7996FA6B-C060-4CF0-B3D0-747AD417CCCE}" srcOrd="1" destOrd="0" parTransId="{E990DAF3-A82B-4718-BB23-3A824B8E145A}" sibTransId="{15D5A0FF-AB5A-4811-8EFC-FEF4ED607628}"/>
    <dgm:cxn modelId="{F79FB86D-214D-402D-A1DF-B74435A70D04}" type="presOf" srcId="{1DCF7696-ECA5-47A2-AEE0-8B3C0A4933EF}" destId="{2DF14116-C7A5-4618-A790-CFDC69C59529}" srcOrd="0" destOrd="0" presId="urn:microsoft.com/office/officeart/2005/8/layout/orgChart1"/>
    <dgm:cxn modelId="{FA0EF66D-830D-4D17-A73F-DCECCD0756A7}" type="presOf" srcId="{B1B5397D-1334-46E7-9278-A35B9148F115}" destId="{DF0D5E39-CDFE-4CD2-99C5-85C9C33CD10D}" srcOrd="1" destOrd="0" presId="urn:microsoft.com/office/officeart/2005/8/layout/orgChart1"/>
    <dgm:cxn modelId="{8EC3766E-BB6E-4560-92D8-76BE65AEB24C}" type="presOf" srcId="{49BE4A81-CEC8-4385-ABF2-EC77AB3FCAF4}" destId="{7BB547B2-1628-42AF-B103-316CA654E2CE}" srcOrd="1" destOrd="0" presId="urn:microsoft.com/office/officeart/2005/8/layout/orgChart1"/>
    <dgm:cxn modelId="{D5885974-7244-44FC-B4B4-FC9D568D90F6}" type="presOf" srcId="{1DCF7696-ECA5-47A2-AEE0-8B3C0A4933EF}" destId="{2397032A-F2CA-4F43-913A-2C6555D5625C}" srcOrd="1" destOrd="0" presId="urn:microsoft.com/office/officeart/2005/8/layout/orgChart1"/>
    <dgm:cxn modelId="{4D727277-DBDE-4DF3-96E7-5D58E0AE56FD}" type="presOf" srcId="{E990DAF3-A82B-4718-BB23-3A824B8E145A}" destId="{43764392-A07A-4BE8-8EDE-3B8A02E5468B}" srcOrd="0" destOrd="0" presId="urn:microsoft.com/office/officeart/2005/8/layout/orgChart1"/>
    <dgm:cxn modelId="{47263F59-E3AF-44F5-A202-03DD0DDED3F6}" srcId="{7996FA6B-C060-4CF0-B3D0-747AD417CCCE}" destId="{BB55F453-AC56-41FE-A90C-C93F891F449D}" srcOrd="0" destOrd="0" parTransId="{4EC4A9F3-3906-47B2-8F54-50D8D604FAB4}" sibTransId="{79D533D0-C62F-45DD-9255-CA37BEF5CC45}"/>
    <dgm:cxn modelId="{FE9C4B79-C7A2-4125-8647-08841F84FB5E}" srcId="{5F510053-DA31-4BC2-BFB7-CDCDCE2B6CD8}" destId="{7FCB2922-3DB0-41D9-8C72-6A5669B09AC0}" srcOrd="0" destOrd="0" parTransId="{C0B73170-8F78-416F-8064-D23FC301BF6D}" sibTransId="{52BBB8F5-1645-4AC3-B84C-9D7F6E5DBF61}"/>
    <dgm:cxn modelId="{EC60397B-A322-4AF8-BA58-1D68421F1BA8}" srcId="{78568B1A-A9FD-42A8-979B-468ED1FAAB91}" destId="{49BE4A81-CEC8-4385-ABF2-EC77AB3FCAF4}" srcOrd="0" destOrd="0" parTransId="{305A1DDA-4FB7-4F12-9E30-3C70C241B1E6}" sibTransId="{B0489BA5-1FD7-4F94-858A-CF0E0223D005}"/>
    <dgm:cxn modelId="{0441DD7E-BAC6-449E-BC8A-7D3F7AE39EE1}" type="presOf" srcId="{78568B1A-A9FD-42A8-979B-468ED1FAAB91}" destId="{972F41BF-61E5-46CD-98C4-7BBA3DF12A23}" srcOrd="1" destOrd="0" presId="urn:microsoft.com/office/officeart/2005/8/layout/orgChart1"/>
    <dgm:cxn modelId="{5095FD86-0D62-43A9-955E-52868A6FAE3C}" type="presOf" srcId="{49BE4A81-CEC8-4385-ABF2-EC77AB3FCAF4}" destId="{15D99DF4-10DC-4899-B96D-AC8F8141F5CB}" srcOrd="0" destOrd="0" presId="urn:microsoft.com/office/officeart/2005/8/layout/orgChart1"/>
    <dgm:cxn modelId="{DFF4658C-7C41-409A-9667-9AECB46F3074}" type="presOf" srcId="{C0B73170-8F78-416F-8064-D23FC301BF6D}" destId="{01528F54-1534-42EC-BA06-78EBFFEB3C54}" srcOrd="0" destOrd="0" presId="urn:microsoft.com/office/officeart/2005/8/layout/orgChart1"/>
    <dgm:cxn modelId="{392A5194-16E7-46B2-ABF8-48C32878B459}" type="presOf" srcId="{7C87DB08-C6F3-4FF4-94EF-BCE7B18FB723}" destId="{1DA0E1CB-7A60-4378-A244-29B8F956B02A}" srcOrd="0" destOrd="0" presId="urn:microsoft.com/office/officeart/2005/8/layout/orgChart1"/>
    <dgm:cxn modelId="{B6CB0699-DC53-405B-BABF-561685B2B26A}" type="presOf" srcId="{5F510053-DA31-4BC2-BFB7-CDCDCE2B6CD8}" destId="{6100C39D-D1DF-4F86-8334-62AC42BD9A27}" srcOrd="0" destOrd="0" presId="urn:microsoft.com/office/officeart/2005/8/layout/orgChart1"/>
    <dgm:cxn modelId="{66F7429B-F493-43E0-8E7F-94E86332B7CB}" type="presOf" srcId="{C9511994-824F-4747-A023-CAA72A91F5AD}" destId="{4BE50498-4D9E-47CA-81F5-4ECB3163C67E}" srcOrd="1" destOrd="0" presId="urn:microsoft.com/office/officeart/2005/8/layout/orgChart1"/>
    <dgm:cxn modelId="{642A369C-486F-43C9-A283-77DA1909A098}" type="presOf" srcId="{7996FA6B-C060-4CF0-B3D0-747AD417CCCE}" destId="{3C66CBF1-538F-4A39-A421-137E5DE25B85}" srcOrd="0" destOrd="0" presId="urn:microsoft.com/office/officeart/2005/8/layout/orgChart1"/>
    <dgm:cxn modelId="{A6FFB4A0-0F4E-4EAD-89A8-88ECE9CF11CF}" type="presOf" srcId="{4282209F-83DB-4F4F-B162-C1C4530A3680}" destId="{84504DFE-735D-4C85-B01C-11A37F9720AC}" srcOrd="1" destOrd="0" presId="urn:microsoft.com/office/officeart/2005/8/layout/orgChart1"/>
    <dgm:cxn modelId="{47E65EA7-B61C-439F-9FAE-8BB5B9DA0E3E}" type="presOf" srcId="{17FCBE38-19AC-4C91-9662-9E85F0C7C337}" destId="{0D2BFE92-4346-458E-9194-FB90F68B6D64}" srcOrd="0" destOrd="0" presId="urn:microsoft.com/office/officeart/2005/8/layout/orgChart1"/>
    <dgm:cxn modelId="{54559DA8-E6CC-48D1-843C-06C5189B2D6F}" type="presOf" srcId="{539E557E-25C2-400A-920B-14D4809A9FA0}" destId="{6EA84574-1D05-47AC-A4C4-B57AA408E587}" srcOrd="0" destOrd="0" presId="urn:microsoft.com/office/officeart/2005/8/layout/orgChart1"/>
    <dgm:cxn modelId="{4C9A35B6-EDAD-46FE-A328-A30B8ED633D2}" srcId="{1DCF7696-ECA5-47A2-AEE0-8B3C0A4933EF}" destId="{4282209F-83DB-4F4F-B162-C1C4530A3680}" srcOrd="0" destOrd="0" parTransId="{E28FF8AE-8BB4-4581-9471-291D52617D12}" sibTransId="{00C895B7-54B4-4844-992F-67376C515E69}"/>
    <dgm:cxn modelId="{57D2D0BE-9D77-418D-BF95-DD2EAE80A1FA}" type="presOf" srcId="{98A36608-826A-42E1-B855-20B5B0EE4721}" destId="{F6C74CC5-0CD3-41F9-9FCF-B79D01BE1EE2}" srcOrd="0" destOrd="0" presId="urn:microsoft.com/office/officeart/2005/8/layout/orgChart1"/>
    <dgm:cxn modelId="{06A14FC1-CB17-4398-9A21-469A744FFC16}" srcId="{17FCBE38-19AC-4C91-9662-9E85F0C7C337}" destId="{78568B1A-A9FD-42A8-979B-468ED1FAAB91}" srcOrd="0" destOrd="0" parTransId="{6387A704-4A8F-4F52-A1ED-0880EA5DC345}" sibTransId="{5093E375-1843-4CC5-8623-3B7C5CFA4AB1}"/>
    <dgm:cxn modelId="{3867BCC5-3FA5-4905-A49D-FC6986C19BAA}" type="presOf" srcId="{E98EAAA3-0B04-4ADC-BA5E-2D5C96892EE8}" destId="{8AF058F7-29AB-49A1-ACAB-A11AF0BB5E2A}" srcOrd="0" destOrd="0" presId="urn:microsoft.com/office/officeart/2005/8/layout/orgChart1"/>
    <dgm:cxn modelId="{8FFBEBD3-B3B6-441F-A509-BAE55898F3ED}" type="presOf" srcId="{55203E93-762D-42E7-B8AB-FA7213302535}" destId="{BFBF6114-397F-49B3-BC75-810B32CED1CC}" srcOrd="0" destOrd="0" presId="urn:microsoft.com/office/officeart/2005/8/layout/orgChart1"/>
    <dgm:cxn modelId="{060CCED8-C06D-4156-8CB1-0DA640115D21}" type="presOf" srcId="{3B4E77A2-DC98-4627-A6D7-5CD0BA941786}" destId="{AE16B505-CA02-465D-B0D0-359F2F88724F}" srcOrd="1" destOrd="0" presId="urn:microsoft.com/office/officeart/2005/8/layout/orgChart1"/>
    <dgm:cxn modelId="{2B65EADB-04AE-4EAC-8555-5D7DADC6CCE2}" type="presOf" srcId="{DCA29AE5-53A0-41D4-AB4E-D739CEF01DCA}" destId="{38B667F0-592A-4326-8B17-2B9B3587795D}" srcOrd="0" destOrd="0" presId="urn:microsoft.com/office/officeart/2005/8/layout/orgChart1"/>
    <dgm:cxn modelId="{259924E0-8B4F-4253-86B3-C765C0661160}" type="presOf" srcId="{A60AE9CF-3738-4DAD-884B-A308BAE399BE}" destId="{564F8E6F-955E-4016-8B36-4D8A63F89FEE}" srcOrd="0" destOrd="0" presId="urn:microsoft.com/office/officeart/2005/8/layout/orgChart1"/>
    <dgm:cxn modelId="{9F71D3E3-AA03-46AB-91B3-2C95BA32DDBE}" type="presOf" srcId="{17FCBE38-19AC-4C91-9662-9E85F0C7C337}" destId="{3D5B9E92-AC85-4B32-B2F4-2E024E4E8BE3}" srcOrd="1" destOrd="0" presId="urn:microsoft.com/office/officeart/2005/8/layout/orgChart1"/>
    <dgm:cxn modelId="{B69629F0-1B8A-4276-9A8A-72729E4A53FF}" srcId="{98D8B8C1-E048-4777-ABCF-8D4ECDB6EC0B}" destId="{B1B5397D-1334-46E7-9278-A35B9148F115}" srcOrd="0" destOrd="0" parTransId="{A60AE9CF-3738-4DAD-884B-A308BAE399BE}" sibTransId="{FE1FFD15-C63D-4F92-A8DC-59C153FB94ED}"/>
    <dgm:cxn modelId="{3212CDF4-FE8B-4B67-BB01-A436C3E4FFE9}" srcId="{DCA29AE5-53A0-41D4-AB4E-D739CEF01DCA}" destId="{17FCBE38-19AC-4C91-9662-9E85F0C7C337}" srcOrd="0" destOrd="0" parTransId="{274C5516-DF14-47E8-80C2-F9D3F8DA23A6}" sibTransId="{B1B8A5F0-0917-46B4-AA52-2E9AF530DF27}"/>
    <dgm:cxn modelId="{7340E3F5-540F-4C15-B563-921265D853CC}" type="presOf" srcId="{98D8B8C1-E048-4777-ABCF-8D4ECDB6EC0B}" destId="{ED081462-A429-4E34-9DE1-BB51480BF854}" srcOrd="1" destOrd="0" presId="urn:microsoft.com/office/officeart/2005/8/layout/orgChart1"/>
    <dgm:cxn modelId="{A4AA31FB-B6CD-42F9-ADEE-E39150CB6019}" type="presOf" srcId="{539E557E-25C2-400A-920B-14D4809A9FA0}" destId="{617A0EE4-878D-4509-B8B0-A6B566C3F09F}" srcOrd="1" destOrd="0" presId="urn:microsoft.com/office/officeart/2005/8/layout/orgChart1"/>
    <dgm:cxn modelId="{8B976BFE-8ADA-4A05-ADAC-5074472BC2E5}" type="presOf" srcId="{BB55F453-AC56-41FE-A90C-C93F891F449D}" destId="{F553B671-6E2B-4168-BBCF-496FA9886446}" srcOrd="0" destOrd="0" presId="urn:microsoft.com/office/officeart/2005/8/layout/orgChart1"/>
    <dgm:cxn modelId="{9B7D36AA-DDD8-4D26-B0EB-B12F87D9BFA6}" type="presParOf" srcId="{38B667F0-592A-4326-8B17-2B9B3587795D}" destId="{C9F2BCAF-0EDF-48F2-8131-9E718BBC8041}" srcOrd="0" destOrd="0" presId="urn:microsoft.com/office/officeart/2005/8/layout/orgChart1"/>
    <dgm:cxn modelId="{AF4689F3-AB9B-4A75-9E25-83A1D78378C9}" type="presParOf" srcId="{C9F2BCAF-0EDF-48F2-8131-9E718BBC8041}" destId="{5C52C525-1BA3-4E3C-A4D2-4AE8C7EA53E8}" srcOrd="0" destOrd="0" presId="urn:microsoft.com/office/officeart/2005/8/layout/orgChart1"/>
    <dgm:cxn modelId="{EDD0DF9D-8CA4-4672-BA29-DC41177AD7D0}" type="presParOf" srcId="{5C52C525-1BA3-4E3C-A4D2-4AE8C7EA53E8}" destId="{0D2BFE92-4346-458E-9194-FB90F68B6D64}" srcOrd="0" destOrd="0" presId="urn:microsoft.com/office/officeart/2005/8/layout/orgChart1"/>
    <dgm:cxn modelId="{8B3CDEDD-ED91-4DD1-9184-7935BACF6290}" type="presParOf" srcId="{5C52C525-1BA3-4E3C-A4D2-4AE8C7EA53E8}" destId="{3D5B9E92-AC85-4B32-B2F4-2E024E4E8BE3}" srcOrd="1" destOrd="0" presId="urn:microsoft.com/office/officeart/2005/8/layout/orgChart1"/>
    <dgm:cxn modelId="{7ECBC003-5972-4F21-B2B3-C64162ADE835}" type="presParOf" srcId="{C9F2BCAF-0EDF-48F2-8131-9E718BBC8041}" destId="{80C94782-A5C8-413C-9B0C-E3ED2652A0CB}" srcOrd="1" destOrd="0" presId="urn:microsoft.com/office/officeart/2005/8/layout/orgChart1"/>
    <dgm:cxn modelId="{6603F077-50F9-49FA-8054-45A05D7A32E1}" type="presParOf" srcId="{80C94782-A5C8-413C-9B0C-E3ED2652A0CB}" destId="{F73AB940-A1B1-4719-84B8-8D846E51D2FB}" srcOrd="0" destOrd="0" presId="urn:microsoft.com/office/officeart/2005/8/layout/orgChart1"/>
    <dgm:cxn modelId="{A62DC8B9-D162-4BB3-B6E9-05C75AE130B5}" type="presParOf" srcId="{80C94782-A5C8-413C-9B0C-E3ED2652A0CB}" destId="{DEEF3D22-FD05-44FB-8101-CA7557483341}" srcOrd="1" destOrd="0" presId="urn:microsoft.com/office/officeart/2005/8/layout/orgChart1"/>
    <dgm:cxn modelId="{20E94E95-E4AA-4441-8C45-596B9142CAAA}" type="presParOf" srcId="{DEEF3D22-FD05-44FB-8101-CA7557483341}" destId="{DF887046-C668-4479-95C8-51ABCE946A35}" srcOrd="0" destOrd="0" presId="urn:microsoft.com/office/officeart/2005/8/layout/orgChart1"/>
    <dgm:cxn modelId="{35A6C07E-33E9-4107-B651-9538F829150E}" type="presParOf" srcId="{DF887046-C668-4479-95C8-51ABCE946A35}" destId="{05E99284-8962-47C8-B0F5-5EB93602675B}" srcOrd="0" destOrd="0" presId="urn:microsoft.com/office/officeart/2005/8/layout/orgChart1"/>
    <dgm:cxn modelId="{0079E2ED-0D86-40F5-9729-BB42917B83EE}" type="presParOf" srcId="{DF887046-C668-4479-95C8-51ABCE946A35}" destId="{972F41BF-61E5-46CD-98C4-7BBA3DF12A23}" srcOrd="1" destOrd="0" presId="urn:microsoft.com/office/officeart/2005/8/layout/orgChart1"/>
    <dgm:cxn modelId="{7DDF4EED-A8D6-4BBD-BD46-9D695955FC6C}" type="presParOf" srcId="{DEEF3D22-FD05-44FB-8101-CA7557483341}" destId="{60305D01-21F4-42EC-845B-EA450E29EDF7}" srcOrd="1" destOrd="0" presId="urn:microsoft.com/office/officeart/2005/8/layout/orgChart1"/>
    <dgm:cxn modelId="{0191EA8A-2DF1-449E-B6F9-27F659743202}" type="presParOf" srcId="{60305D01-21F4-42EC-845B-EA450E29EDF7}" destId="{71AC28AB-4791-4890-AE8D-4009EB06533C}" srcOrd="0" destOrd="0" presId="urn:microsoft.com/office/officeart/2005/8/layout/orgChart1"/>
    <dgm:cxn modelId="{ADBAAE36-0297-4E02-BA2C-2C0C399D216B}" type="presParOf" srcId="{60305D01-21F4-42EC-845B-EA450E29EDF7}" destId="{4768B75A-790D-441C-A8A3-849E12FCD942}" srcOrd="1" destOrd="0" presId="urn:microsoft.com/office/officeart/2005/8/layout/orgChart1"/>
    <dgm:cxn modelId="{6DA4511F-60C6-498B-807E-A70F1F8470A3}" type="presParOf" srcId="{4768B75A-790D-441C-A8A3-849E12FCD942}" destId="{A8F11336-3F9B-4DE5-883C-5EFAD363B34C}" srcOrd="0" destOrd="0" presId="urn:microsoft.com/office/officeart/2005/8/layout/orgChart1"/>
    <dgm:cxn modelId="{32D93EDE-94BF-4CD6-9D2F-6BBECAE62AD5}" type="presParOf" srcId="{A8F11336-3F9B-4DE5-883C-5EFAD363B34C}" destId="{15D99DF4-10DC-4899-B96D-AC8F8141F5CB}" srcOrd="0" destOrd="0" presId="urn:microsoft.com/office/officeart/2005/8/layout/orgChart1"/>
    <dgm:cxn modelId="{3C1DCCFE-4459-47FD-9E01-27BAED3689D0}" type="presParOf" srcId="{A8F11336-3F9B-4DE5-883C-5EFAD363B34C}" destId="{7BB547B2-1628-42AF-B103-316CA654E2CE}" srcOrd="1" destOrd="0" presId="urn:microsoft.com/office/officeart/2005/8/layout/orgChart1"/>
    <dgm:cxn modelId="{29D27583-69BD-47AC-9C59-2336D6581F5D}" type="presParOf" srcId="{4768B75A-790D-441C-A8A3-849E12FCD942}" destId="{B2C00894-FECB-41D5-88A4-87868B819D27}" srcOrd="1" destOrd="0" presId="urn:microsoft.com/office/officeart/2005/8/layout/orgChart1"/>
    <dgm:cxn modelId="{A7AC0533-596A-4589-811F-713FC3FBFEC3}" type="presParOf" srcId="{4768B75A-790D-441C-A8A3-849E12FCD942}" destId="{599333EB-D770-4378-AAB9-A2A5F9E1B5AC}" srcOrd="2" destOrd="0" presId="urn:microsoft.com/office/officeart/2005/8/layout/orgChart1"/>
    <dgm:cxn modelId="{EED8988D-4DE8-4E25-BF1B-89EB72BB693F}" type="presParOf" srcId="{DEEF3D22-FD05-44FB-8101-CA7557483341}" destId="{71C946FA-44B2-421E-BB73-E55B754593D9}" srcOrd="2" destOrd="0" presId="urn:microsoft.com/office/officeart/2005/8/layout/orgChart1"/>
    <dgm:cxn modelId="{AAEE8D42-2E85-4626-893A-EA3CC00B27E9}" type="presParOf" srcId="{80C94782-A5C8-413C-9B0C-E3ED2652A0CB}" destId="{43764392-A07A-4BE8-8EDE-3B8A02E5468B}" srcOrd="2" destOrd="0" presId="urn:microsoft.com/office/officeart/2005/8/layout/orgChart1"/>
    <dgm:cxn modelId="{8EBAA539-2D7C-4016-B73B-9FBAB3D1DA1F}" type="presParOf" srcId="{80C94782-A5C8-413C-9B0C-E3ED2652A0CB}" destId="{BCE0F1BC-A750-4B1B-A3D8-662ECBF46653}" srcOrd="3" destOrd="0" presId="urn:microsoft.com/office/officeart/2005/8/layout/orgChart1"/>
    <dgm:cxn modelId="{F3ACD229-C646-4FB9-8D39-2586A1503DA8}" type="presParOf" srcId="{BCE0F1BC-A750-4B1B-A3D8-662ECBF46653}" destId="{079019E5-3B5B-4BC7-9E03-B2B7B775AD26}" srcOrd="0" destOrd="0" presId="urn:microsoft.com/office/officeart/2005/8/layout/orgChart1"/>
    <dgm:cxn modelId="{635D4EC9-E869-41AA-9F54-D135B7039211}" type="presParOf" srcId="{079019E5-3B5B-4BC7-9E03-B2B7B775AD26}" destId="{3C66CBF1-538F-4A39-A421-137E5DE25B85}" srcOrd="0" destOrd="0" presId="urn:microsoft.com/office/officeart/2005/8/layout/orgChart1"/>
    <dgm:cxn modelId="{CDEB01BE-E62C-4C72-B14E-FE409D20A106}" type="presParOf" srcId="{079019E5-3B5B-4BC7-9E03-B2B7B775AD26}" destId="{CE04AA9B-D7BA-48D0-BD06-2C56BE2358F7}" srcOrd="1" destOrd="0" presId="urn:microsoft.com/office/officeart/2005/8/layout/orgChart1"/>
    <dgm:cxn modelId="{62598B3D-19A3-483B-BB61-D8DA285F9EB4}" type="presParOf" srcId="{BCE0F1BC-A750-4B1B-A3D8-662ECBF46653}" destId="{7ABA5019-D70A-4C0F-9CC8-CEEFE6288727}" srcOrd="1" destOrd="0" presId="urn:microsoft.com/office/officeart/2005/8/layout/orgChart1"/>
    <dgm:cxn modelId="{1CD47B30-21CF-480E-A182-39176592A81D}" type="presParOf" srcId="{7ABA5019-D70A-4C0F-9CC8-CEEFE6288727}" destId="{134713E8-E775-4C4A-89F0-B207FE217268}" srcOrd="0" destOrd="0" presId="urn:microsoft.com/office/officeart/2005/8/layout/orgChart1"/>
    <dgm:cxn modelId="{D9CD1A65-9649-4F60-9D22-9F952D5D899E}" type="presParOf" srcId="{7ABA5019-D70A-4C0F-9CC8-CEEFE6288727}" destId="{CDEF06D9-DC4A-43ED-BA82-B2E2230D319C}" srcOrd="1" destOrd="0" presId="urn:microsoft.com/office/officeart/2005/8/layout/orgChart1"/>
    <dgm:cxn modelId="{6FC3D29F-6965-4D32-B7D8-26409D7E9FA8}" type="presParOf" srcId="{CDEF06D9-DC4A-43ED-BA82-B2E2230D319C}" destId="{6EF7B8A3-975A-4C0D-A775-1FBAC848C8E2}" srcOrd="0" destOrd="0" presId="urn:microsoft.com/office/officeart/2005/8/layout/orgChart1"/>
    <dgm:cxn modelId="{E4466D21-E614-4821-8FB2-E5E015C82FD9}" type="presParOf" srcId="{6EF7B8A3-975A-4C0D-A775-1FBAC848C8E2}" destId="{F553B671-6E2B-4168-BBCF-496FA9886446}" srcOrd="0" destOrd="0" presId="urn:microsoft.com/office/officeart/2005/8/layout/orgChart1"/>
    <dgm:cxn modelId="{F8B7F40E-2086-482B-800F-2B14AD2BBC85}" type="presParOf" srcId="{6EF7B8A3-975A-4C0D-A775-1FBAC848C8E2}" destId="{9AE368EE-A654-42DD-AE79-17FE2CD80426}" srcOrd="1" destOrd="0" presId="urn:microsoft.com/office/officeart/2005/8/layout/orgChart1"/>
    <dgm:cxn modelId="{B237CD3E-314E-4DC1-BC69-E8AD925C3AA5}" type="presParOf" srcId="{CDEF06D9-DC4A-43ED-BA82-B2E2230D319C}" destId="{393BBF24-4320-4C38-9A62-8FB8DBC7EA2F}" srcOrd="1" destOrd="0" presId="urn:microsoft.com/office/officeart/2005/8/layout/orgChart1"/>
    <dgm:cxn modelId="{72E2BEED-4877-43A9-B3EB-7E5FFE846392}" type="presParOf" srcId="{CDEF06D9-DC4A-43ED-BA82-B2E2230D319C}" destId="{EE476A76-CB7E-460B-97AE-C8FDF4132E07}" srcOrd="2" destOrd="0" presId="urn:microsoft.com/office/officeart/2005/8/layout/orgChart1"/>
    <dgm:cxn modelId="{724C45EB-71B8-44E0-8DA4-864D8813D8DE}" type="presParOf" srcId="{BCE0F1BC-A750-4B1B-A3D8-662ECBF46653}" destId="{7AD54AA5-293C-4FE9-9CA5-B0BBC392B341}" srcOrd="2" destOrd="0" presId="urn:microsoft.com/office/officeart/2005/8/layout/orgChart1"/>
    <dgm:cxn modelId="{2C83ED53-EEB9-45BB-986C-7C1D20A4E3B1}" type="presParOf" srcId="{C9F2BCAF-0EDF-48F2-8131-9E718BBC8041}" destId="{529CCF01-5D24-4791-AF9C-1D749829ACFA}" srcOrd="2" destOrd="0" presId="urn:microsoft.com/office/officeart/2005/8/layout/orgChart1"/>
    <dgm:cxn modelId="{E2911CA5-0E44-469D-A9EC-A1F619347678}" type="presParOf" srcId="{38B667F0-592A-4326-8B17-2B9B3587795D}" destId="{A2882E30-89B9-4B92-AC1C-B65EA018C406}" srcOrd="1" destOrd="0" presId="urn:microsoft.com/office/officeart/2005/8/layout/orgChart1"/>
    <dgm:cxn modelId="{C6FE5829-ACCC-4F53-9876-33859F3846E7}" type="presParOf" srcId="{A2882E30-89B9-4B92-AC1C-B65EA018C406}" destId="{6F98F388-5781-45B3-B35A-550971CCEA6C}" srcOrd="0" destOrd="0" presId="urn:microsoft.com/office/officeart/2005/8/layout/orgChart1"/>
    <dgm:cxn modelId="{E5D77D55-5880-4193-A434-5737B9D9C818}" type="presParOf" srcId="{6F98F388-5781-45B3-B35A-550971CCEA6C}" destId="{6100C39D-D1DF-4F86-8334-62AC42BD9A27}" srcOrd="0" destOrd="0" presId="urn:microsoft.com/office/officeart/2005/8/layout/orgChart1"/>
    <dgm:cxn modelId="{EF8DFF04-D37E-402C-B576-BD8CEC2ED2F7}" type="presParOf" srcId="{6F98F388-5781-45B3-B35A-550971CCEA6C}" destId="{420609F0-5374-4E5A-984C-09CBA9E885E5}" srcOrd="1" destOrd="0" presId="urn:microsoft.com/office/officeart/2005/8/layout/orgChart1"/>
    <dgm:cxn modelId="{58C87E29-CF70-4ABE-9066-3A8C953C690E}" type="presParOf" srcId="{A2882E30-89B9-4B92-AC1C-B65EA018C406}" destId="{F4F0428D-EB67-4BFA-98CC-7CCF377AF61E}" srcOrd="1" destOrd="0" presId="urn:microsoft.com/office/officeart/2005/8/layout/orgChart1"/>
    <dgm:cxn modelId="{33C26E18-12E8-413D-9FE7-FAC49C4C550F}" type="presParOf" srcId="{F4F0428D-EB67-4BFA-98CC-7CCF377AF61E}" destId="{01528F54-1534-42EC-BA06-78EBFFEB3C54}" srcOrd="0" destOrd="0" presId="urn:microsoft.com/office/officeart/2005/8/layout/orgChart1"/>
    <dgm:cxn modelId="{1D46918D-0176-4DB9-B03F-323098EB756E}" type="presParOf" srcId="{F4F0428D-EB67-4BFA-98CC-7CCF377AF61E}" destId="{63DA1D24-A4E9-403A-894B-1BFEF5F52164}" srcOrd="1" destOrd="0" presId="urn:microsoft.com/office/officeart/2005/8/layout/orgChart1"/>
    <dgm:cxn modelId="{7CFFC150-18B2-4214-958F-F523584FE9F0}" type="presParOf" srcId="{63DA1D24-A4E9-403A-894B-1BFEF5F52164}" destId="{80F0DBBE-CE39-483B-81C1-B2D5299646CC}" srcOrd="0" destOrd="0" presId="urn:microsoft.com/office/officeart/2005/8/layout/orgChart1"/>
    <dgm:cxn modelId="{15F5D889-7FBB-46FB-8214-BCC7F656BA0F}" type="presParOf" srcId="{80F0DBBE-CE39-483B-81C1-B2D5299646CC}" destId="{CAD75E84-4F74-4F0D-9378-7D4DE1FF4762}" srcOrd="0" destOrd="0" presId="urn:microsoft.com/office/officeart/2005/8/layout/orgChart1"/>
    <dgm:cxn modelId="{C931D76F-438B-4615-8685-AC05B8F1C38D}" type="presParOf" srcId="{80F0DBBE-CE39-483B-81C1-B2D5299646CC}" destId="{66AEC7DF-6868-4316-A70C-77518B58EE19}" srcOrd="1" destOrd="0" presId="urn:microsoft.com/office/officeart/2005/8/layout/orgChart1"/>
    <dgm:cxn modelId="{05439696-2DB7-4747-9F06-4CE4794D1CC5}" type="presParOf" srcId="{63DA1D24-A4E9-403A-894B-1BFEF5F52164}" destId="{8BFE4BC3-1A3D-484E-8163-C6CB13FA9090}" srcOrd="1" destOrd="0" presId="urn:microsoft.com/office/officeart/2005/8/layout/orgChart1"/>
    <dgm:cxn modelId="{49F938B1-A000-4DDB-BE72-CBBFEB259A6C}" type="presParOf" srcId="{8BFE4BC3-1A3D-484E-8163-C6CB13FA9090}" destId="{F6C74CC5-0CD3-41F9-9FCF-B79D01BE1EE2}" srcOrd="0" destOrd="0" presId="urn:microsoft.com/office/officeart/2005/8/layout/orgChart1"/>
    <dgm:cxn modelId="{C27367DC-6359-4E4B-8100-1BFF48A7609F}" type="presParOf" srcId="{8BFE4BC3-1A3D-484E-8163-C6CB13FA9090}" destId="{1F5A1DC8-48BB-4FB0-8F0C-52FC56080D01}" srcOrd="1" destOrd="0" presId="urn:microsoft.com/office/officeart/2005/8/layout/orgChart1"/>
    <dgm:cxn modelId="{A571353C-ACFA-4AB4-A6C5-A637FA781E9E}" type="presParOf" srcId="{1F5A1DC8-48BB-4FB0-8F0C-52FC56080D01}" destId="{61E4E7DA-4A9A-45D0-85CB-AB2D567F6FDD}" srcOrd="0" destOrd="0" presId="urn:microsoft.com/office/officeart/2005/8/layout/orgChart1"/>
    <dgm:cxn modelId="{062DC174-2B15-422D-848E-997C04972563}" type="presParOf" srcId="{61E4E7DA-4A9A-45D0-85CB-AB2D567F6FDD}" destId="{8AF058F7-29AB-49A1-ACAB-A11AF0BB5E2A}" srcOrd="0" destOrd="0" presId="urn:microsoft.com/office/officeart/2005/8/layout/orgChart1"/>
    <dgm:cxn modelId="{92E3FF6D-0064-41C2-B86B-FDF089B34E9E}" type="presParOf" srcId="{61E4E7DA-4A9A-45D0-85CB-AB2D567F6FDD}" destId="{BBE3EFFD-0109-49C7-A4DB-D7D25A20C19D}" srcOrd="1" destOrd="0" presId="urn:microsoft.com/office/officeart/2005/8/layout/orgChart1"/>
    <dgm:cxn modelId="{E239F0A4-1DAA-4797-8548-8B53FC659E7D}" type="presParOf" srcId="{1F5A1DC8-48BB-4FB0-8F0C-52FC56080D01}" destId="{53E59CF8-AF31-4600-B19C-02E5A9C1E48B}" srcOrd="1" destOrd="0" presId="urn:microsoft.com/office/officeart/2005/8/layout/orgChart1"/>
    <dgm:cxn modelId="{A87474C0-F026-4639-B576-747FB72FCC52}" type="presParOf" srcId="{1F5A1DC8-48BB-4FB0-8F0C-52FC56080D01}" destId="{DF5AAAC5-2D7B-48D7-8F35-D62A7910F867}" srcOrd="2" destOrd="0" presId="urn:microsoft.com/office/officeart/2005/8/layout/orgChart1"/>
    <dgm:cxn modelId="{1398C355-1F97-4235-9BDB-9A4E89B1776B}" type="presParOf" srcId="{63DA1D24-A4E9-403A-894B-1BFEF5F52164}" destId="{CA926367-2E00-406C-A030-D0C7CF91F4E0}" srcOrd="2" destOrd="0" presId="urn:microsoft.com/office/officeart/2005/8/layout/orgChart1"/>
    <dgm:cxn modelId="{C59EC05D-4672-4CC1-BC14-F5A0F92F892B}" type="presParOf" srcId="{F4F0428D-EB67-4BFA-98CC-7CCF377AF61E}" destId="{4AD4AF05-5885-481C-81FD-43629D484CC4}" srcOrd="2" destOrd="0" presId="urn:microsoft.com/office/officeart/2005/8/layout/orgChart1"/>
    <dgm:cxn modelId="{7E61D784-4659-4E75-A8B6-D181D60FFA7A}" type="presParOf" srcId="{F4F0428D-EB67-4BFA-98CC-7CCF377AF61E}" destId="{E3DC8DDC-EE12-4183-A563-B0E095E97DFD}" srcOrd="3" destOrd="0" presId="urn:microsoft.com/office/officeart/2005/8/layout/orgChart1"/>
    <dgm:cxn modelId="{1E01D5C7-4813-47C8-B0AE-40DBEEC4C4FF}" type="presParOf" srcId="{E3DC8DDC-EE12-4183-A563-B0E095E97DFD}" destId="{C7D50AA5-E704-46A7-80B7-EE0FB729A8D2}" srcOrd="0" destOrd="0" presId="urn:microsoft.com/office/officeart/2005/8/layout/orgChart1"/>
    <dgm:cxn modelId="{1BF655AC-46AD-454B-8526-C9F4CDDACE31}" type="presParOf" srcId="{C7D50AA5-E704-46A7-80B7-EE0FB729A8D2}" destId="{2DF14116-C7A5-4618-A790-CFDC69C59529}" srcOrd="0" destOrd="0" presId="urn:microsoft.com/office/officeart/2005/8/layout/orgChart1"/>
    <dgm:cxn modelId="{2628C0B5-6CEB-4532-8CB9-A96BCA412A40}" type="presParOf" srcId="{C7D50AA5-E704-46A7-80B7-EE0FB729A8D2}" destId="{2397032A-F2CA-4F43-913A-2C6555D5625C}" srcOrd="1" destOrd="0" presId="urn:microsoft.com/office/officeart/2005/8/layout/orgChart1"/>
    <dgm:cxn modelId="{78E57D63-C300-4B83-B8F5-81C9F0A9A674}" type="presParOf" srcId="{E3DC8DDC-EE12-4183-A563-B0E095E97DFD}" destId="{A15CB0D9-410D-469F-8DD6-33A79DED9B66}" srcOrd="1" destOrd="0" presId="urn:microsoft.com/office/officeart/2005/8/layout/orgChart1"/>
    <dgm:cxn modelId="{32496043-1367-40B4-BC1F-E2C4D126D8DF}" type="presParOf" srcId="{A15CB0D9-410D-469F-8DD6-33A79DED9B66}" destId="{BD416E77-3439-4F2F-8B04-1FAAB1925D57}" srcOrd="0" destOrd="0" presId="urn:microsoft.com/office/officeart/2005/8/layout/orgChart1"/>
    <dgm:cxn modelId="{FCD09325-DBB0-475C-995C-99FE116CEE06}" type="presParOf" srcId="{A15CB0D9-410D-469F-8DD6-33A79DED9B66}" destId="{5A1A1DA3-3BA2-44C5-8C66-EC3B66BC2675}" srcOrd="1" destOrd="0" presId="urn:microsoft.com/office/officeart/2005/8/layout/orgChart1"/>
    <dgm:cxn modelId="{ABBB1545-3C33-4BAE-9471-3E8D81FCCE55}" type="presParOf" srcId="{5A1A1DA3-3BA2-44C5-8C66-EC3B66BC2675}" destId="{4D148BA5-D474-4FCD-B156-834D37148832}" srcOrd="0" destOrd="0" presId="urn:microsoft.com/office/officeart/2005/8/layout/orgChart1"/>
    <dgm:cxn modelId="{81A69593-FAAD-4281-B503-B72BAF09196C}" type="presParOf" srcId="{4D148BA5-D474-4FCD-B156-834D37148832}" destId="{4280BFAF-1B60-472C-A525-68F63841D575}" srcOrd="0" destOrd="0" presId="urn:microsoft.com/office/officeart/2005/8/layout/orgChart1"/>
    <dgm:cxn modelId="{AF99B260-1065-497D-9980-9B539D802073}" type="presParOf" srcId="{4D148BA5-D474-4FCD-B156-834D37148832}" destId="{84504DFE-735D-4C85-B01C-11A37F9720AC}" srcOrd="1" destOrd="0" presId="urn:microsoft.com/office/officeart/2005/8/layout/orgChart1"/>
    <dgm:cxn modelId="{8F67345F-35BD-488E-AB56-A11A569C8367}" type="presParOf" srcId="{5A1A1DA3-3BA2-44C5-8C66-EC3B66BC2675}" destId="{509A0DB3-B7AD-41B5-8106-968712BFB1AF}" srcOrd="1" destOrd="0" presId="urn:microsoft.com/office/officeart/2005/8/layout/orgChart1"/>
    <dgm:cxn modelId="{498ADE22-434B-4FD2-87B5-E58D6DCECA35}" type="presParOf" srcId="{5A1A1DA3-3BA2-44C5-8C66-EC3B66BC2675}" destId="{9756D915-7BC1-428C-91D8-B054E8DB2FA5}" srcOrd="2" destOrd="0" presId="urn:microsoft.com/office/officeart/2005/8/layout/orgChart1"/>
    <dgm:cxn modelId="{89AD1764-658B-4769-8190-97D68566E807}" type="presParOf" srcId="{E3DC8DDC-EE12-4183-A563-B0E095E97DFD}" destId="{C1B603CF-D084-4FF0-96E7-EC37CBAE114A}" srcOrd="2" destOrd="0" presId="urn:microsoft.com/office/officeart/2005/8/layout/orgChart1"/>
    <dgm:cxn modelId="{FDF865D5-B7B2-45F1-8473-5DD4E8D27FF0}" type="presParOf" srcId="{A2882E30-89B9-4B92-AC1C-B65EA018C406}" destId="{954FBE1A-6546-47C3-86AA-279C0DC6A1D9}" srcOrd="2" destOrd="0" presId="urn:microsoft.com/office/officeart/2005/8/layout/orgChart1"/>
    <dgm:cxn modelId="{594374E8-0D23-49D2-8DFC-7E49F5B4550A}" type="presParOf" srcId="{38B667F0-592A-4326-8B17-2B9B3587795D}" destId="{1A7BB930-9430-414D-97E3-6404585D06CF}" srcOrd="2" destOrd="0" presId="urn:microsoft.com/office/officeart/2005/8/layout/orgChart1"/>
    <dgm:cxn modelId="{1E6B537C-443A-4F40-84CA-1E789EBA6B47}" type="presParOf" srcId="{1A7BB930-9430-414D-97E3-6404585D06CF}" destId="{341BF765-D30C-454D-B6A5-DD465B376F36}" srcOrd="0" destOrd="0" presId="urn:microsoft.com/office/officeart/2005/8/layout/orgChart1"/>
    <dgm:cxn modelId="{01983F6C-5A67-490F-94CC-5BF6B3B88F73}" type="presParOf" srcId="{341BF765-D30C-454D-B6A5-DD465B376F36}" destId="{E01F42E2-9AF5-41D3-96C5-EBA50F356E82}" srcOrd="0" destOrd="0" presId="urn:microsoft.com/office/officeart/2005/8/layout/orgChart1"/>
    <dgm:cxn modelId="{EBAFA9B5-5141-4ED5-B4CF-A7F313035453}" type="presParOf" srcId="{341BF765-D30C-454D-B6A5-DD465B376F36}" destId="{ED081462-A429-4E34-9DE1-BB51480BF854}" srcOrd="1" destOrd="0" presId="urn:microsoft.com/office/officeart/2005/8/layout/orgChart1"/>
    <dgm:cxn modelId="{5E4ECF5A-D2A7-4F7B-AA7E-5E3F7A9A9CD5}" type="presParOf" srcId="{1A7BB930-9430-414D-97E3-6404585D06CF}" destId="{32D02469-FF49-4C5E-BF4B-77F2F99346CA}" srcOrd="1" destOrd="0" presId="urn:microsoft.com/office/officeart/2005/8/layout/orgChart1"/>
    <dgm:cxn modelId="{EC20EF3E-CC65-4A16-95D2-A6B52DF7750D}" type="presParOf" srcId="{32D02469-FF49-4C5E-BF4B-77F2F99346CA}" destId="{564F8E6F-955E-4016-8B36-4D8A63F89FEE}" srcOrd="0" destOrd="0" presId="urn:microsoft.com/office/officeart/2005/8/layout/orgChart1"/>
    <dgm:cxn modelId="{C50846AC-CF20-4627-BBF0-4FA32049C15B}" type="presParOf" srcId="{32D02469-FF49-4C5E-BF4B-77F2F99346CA}" destId="{D5BF02E2-5BFD-4B33-AC28-8944E0741FF2}" srcOrd="1" destOrd="0" presId="urn:microsoft.com/office/officeart/2005/8/layout/orgChart1"/>
    <dgm:cxn modelId="{0A0CFD49-117A-4F68-A6A7-2B56E18A8D10}" type="presParOf" srcId="{D5BF02E2-5BFD-4B33-AC28-8944E0741FF2}" destId="{ED927918-EF77-464D-8582-7C1E392E6CEA}" srcOrd="0" destOrd="0" presId="urn:microsoft.com/office/officeart/2005/8/layout/orgChart1"/>
    <dgm:cxn modelId="{64AAA072-939E-4537-AB67-38978D1FDF8E}" type="presParOf" srcId="{ED927918-EF77-464D-8582-7C1E392E6CEA}" destId="{49905FC5-A93B-42A2-933F-8B8E54EF5C1D}" srcOrd="0" destOrd="0" presId="urn:microsoft.com/office/officeart/2005/8/layout/orgChart1"/>
    <dgm:cxn modelId="{EBAF9506-8C72-4DB7-BC0F-CD521EBEC3F8}" type="presParOf" srcId="{ED927918-EF77-464D-8582-7C1E392E6CEA}" destId="{DF0D5E39-CDFE-4CD2-99C5-85C9C33CD10D}" srcOrd="1" destOrd="0" presId="urn:microsoft.com/office/officeart/2005/8/layout/orgChart1"/>
    <dgm:cxn modelId="{C2827926-2121-48D7-8358-CC47082ADD2B}" type="presParOf" srcId="{D5BF02E2-5BFD-4B33-AC28-8944E0741FF2}" destId="{59A91680-9880-4BC5-BDFE-79859EDB3127}" srcOrd="1" destOrd="0" presId="urn:microsoft.com/office/officeart/2005/8/layout/orgChart1"/>
    <dgm:cxn modelId="{2E9CD035-75BB-4773-BCFC-C0EB39F871D0}" type="presParOf" srcId="{59A91680-9880-4BC5-BDFE-79859EDB3127}" destId="{BFBF6114-397F-49B3-BC75-810B32CED1CC}" srcOrd="0" destOrd="0" presId="urn:microsoft.com/office/officeart/2005/8/layout/orgChart1"/>
    <dgm:cxn modelId="{0393E4F1-06A8-458B-A13D-C1D67927CE3B}" type="presParOf" srcId="{59A91680-9880-4BC5-BDFE-79859EDB3127}" destId="{FE1163C6-FD96-4FD8-8D33-2005325769F9}" srcOrd="1" destOrd="0" presId="urn:microsoft.com/office/officeart/2005/8/layout/orgChart1"/>
    <dgm:cxn modelId="{404CA74D-05B0-4857-B587-9FB19DEF7D8B}" type="presParOf" srcId="{FE1163C6-FD96-4FD8-8D33-2005325769F9}" destId="{226757E0-F05B-4E66-89EC-D57B8BEAEFA0}" srcOrd="0" destOrd="0" presId="urn:microsoft.com/office/officeart/2005/8/layout/orgChart1"/>
    <dgm:cxn modelId="{502E27AE-50C5-473F-9188-CD946D28A432}" type="presParOf" srcId="{226757E0-F05B-4E66-89EC-D57B8BEAEFA0}" destId="{D7244B0A-75BC-4772-B0C0-CF9419CE5AB6}" srcOrd="0" destOrd="0" presId="urn:microsoft.com/office/officeart/2005/8/layout/orgChart1"/>
    <dgm:cxn modelId="{18DCB47B-B33A-4AE3-A22C-F425DCFA0BB3}" type="presParOf" srcId="{226757E0-F05B-4E66-89EC-D57B8BEAEFA0}" destId="{AE16B505-CA02-465D-B0D0-359F2F88724F}" srcOrd="1" destOrd="0" presId="urn:microsoft.com/office/officeart/2005/8/layout/orgChart1"/>
    <dgm:cxn modelId="{E71F843C-4EF1-41DF-96CA-27114182F2AF}" type="presParOf" srcId="{FE1163C6-FD96-4FD8-8D33-2005325769F9}" destId="{1A61C776-8502-4B1B-883E-BDC1C1CF959B}" srcOrd="1" destOrd="0" presId="urn:microsoft.com/office/officeart/2005/8/layout/orgChart1"/>
    <dgm:cxn modelId="{275E6017-1CBC-45DA-A7AB-8965A8D8D0DE}" type="presParOf" srcId="{FE1163C6-FD96-4FD8-8D33-2005325769F9}" destId="{3A6C5D82-3385-4F9C-8989-CA58EF0B79DF}" srcOrd="2" destOrd="0" presId="urn:microsoft.com/office/officeart/2005/8/layout/orgChart1"/>
    <dgm:cxn modelId="{FEA00223-00A7-4B87-BA51-6165918E70E6}" type="presParOf" srcId="{D5BF02E2-5BFD-4B33-AC28-8944E0741FF2}" destId="{74C695D2-9560-45E2-8177-3D20998162E6}" srcOrd="2" destOrd="0" presId="urn:microsoft.com/office/officeart/2005/8/layout/orgChart1"/>
    <dgm:cxn modelId="{422AEFB8-FFC7-4281-8A2D-36831180CD00}" type="presParOf" srcId="{32D02469-FF49-4C5E-BF4B-77F2F99346CA}" destId="{1DA0E1CB-7A60-4378-A244-29B8F956B02A}" srcOrd="2" destOrd="0" presId="urn:microsoft.com/office/officeart/2005/8/layout/orgChart1"/>
    <dgm:cxn modelId="{9CCF393A-011A-41D1-BE42-F2B3A0A50271}" type="presParOf" srcId="{32D02469-FF49-4C5E-BF4B-77F2F99346CA}" destId="{A74782D2-40B5-42DF-91D2-1FA7AE14634F}" srcOrd="3" destOrd="0" presId="urn:microsoft.com/office/officeart/2005/8/layout/orgChart1"/>
    <dgm:cxn modelId="{1F4C2C58-F1D9-4384-8F48-5270B00F485B}" type="presParOf" srcId="{A74782D2-40B5-42DF-91D2-1FA7AE14634F}" destId="{43809D08-F1C2-4F27-A11B-B65A48799A89}" srcOrd="0" destOrd="0" presId="urn:microsoft.com/office/officeart/2005/8/layout/orgChart1"/>
    <dgm:cxn modelId="{3BF6A7FF-4107-44F5-B34C-CDCCACCC4074}" type="presParOf" srcId="{43809D08-F1C2-4F27-A11B-B65A48799A89}" destId="{6EA84574-1D05-47AC-A4C4-B57AA408E587}" srcOrd="0" destOrd="0" presId="urn:microsoft.com/office/officeart/2005/8/layout/orgChart1"/>
    <dgm:cxn modelId="{3866184C-68F6-4D83-88EA-2711D104A07F}" type="presParOf" srcId="{43809D08-F1C2-4F27-A11B-B65A48799A89}" destId="{617A0EE4-878D-4509-B8B0-A6B566C3F09F}" srcOrd="1" destOrd="0" presId="urn:microsoft.com/office/officeart/2005/8/layout/orgChart1"/>
    <dgm:cxn modelId="{2B8C674A-FF1A-4DB0-8F6D-1C49D9FB26AE}" type="presParOf" srcId="{A74782D2-40B5-42DF-91D2-1FA7AE14634F}" destId="{1C4CFFD0-9EBF-407C-966D-1FD826A1F678}" srcOrd="1" destOrd="0" presId="urn:microsoft.com/office/officeart/2005/8/layout/orgChart1"/>
    <dgm:cxn modelId="{BAD3D1C5-2DC5-4142-A98C-58E441B8C22E}" type="presParOf" srcId="{1C4CFFD0-9EBF-407C-966D-1FD826A1F678}" destId="{E9716D5A-B86E-4F07-890A-A790A2E18833}" srcOrd="0" destOrd="0" presId="urn:microsoft.com/office/officeart/2005/8/layout/orgChart1"/>
    <dgm:cxn modelId="{9CB44F0F-9B30-41A2-869C-CCAD1BFBE107}" type="presParOf" srcId="{1C4CFFD0-9EBF-407C-966D-1FD826A1F678}" destId="{4C6F5086-5FDE-41AF-9A8C-DF14B7B78162}" srcOrd="1" destOrd="0" presId="urn:microsoft.com/office/officeart/2005/8/layout/orgChart1"/>
    <dgm:cxn modelId="{1600A920-926D-4E9B-9B51-E79D1E34CA30}" type="presParOf" srcId="{4C6F5086-5FDE-41AF-9A8C-DF14B7B78162}" destId="{D24726F1-49A6-4484-B3C2-A107DEF9651F}" srcOrd="0" destOrd="0" presId="urn:microsoft.com/office/officeart/2005/8/layout/orgChart1"/>
    <dgm:cxn modelId="{C488C364-DD27-4B4F-AFD7-91FCFA876BCE}" type="presParOf" srcId="{D24726F1-49A6-4484-B3C2-A107DEF9651F}" destId="{D92B5675-157F-4453-9775-67C626DB731F}" srcOrd="0" destOrd="0" presId="urn:microsoft.com/office/officeart/2005/8/layout/orgChart1"/>
    <dgm:cxn modelId="{55F7C2B8-7475-43CC-9330-959B15D81145}" type="presParOf" srcId="{D24726F1-49A6-4484-B3C2-A107DEF9651F}" destId="{4BE50498-4D9E-47CA-81F5-4ECB3163C67E}" srcOrd="1" destOrd="0" presId="urn:microsoft.com/office/officeart/2005/8/layout/orgChart1"/>
    <dgm:cxn modelId="{F0A1095B-145B-47DC-8B57-879A25204A22}" type="presParOf" srcId="{4C6F5086-5FDE-41AF-9A8C-DF14B7B78162}" destId="{71B64147-F609-4564-AA34-F4B035DE91A4}" srcOrd="1" destOrd="0" presId="urn:microsoft.com/office/officeart/2005/8/layout/orgChart1"/>
    <dgm:cxn modelId="{04806413-5B22-49CF-8C0A-C1A8AAB4DCB2}" type="presParOf" srcId="{4C6F5086-5FDE-41AF-9A8C-DF14B7B78162}" destId="{3A759522-534C-4735-A17A-5F636CB5F34D}" srcOrd="2" destOrd="0" presId="urn:microsoft.com/office/officeart/2005/8/layout/orgChart1"/>
    <dgm:cxn modelId="{B1FC4341-DE3A-46DE-9228-834ABAFF723E}" type="presParOf" srcId="{A74782D2-40B5-42DF-91D2-1FA7AE14634F}" destId="{68E65B74-61C2-4715-8136-CAC6C65D9430}" srcOrd="2" destOrd="0" presId="urn:microsoft.com/office/officeart/2005/8/layout/orgChart1"/>
    <dgm:cxn modelId="{0E11F0E8-08CC-4A45-AB36-A81597FC7FE7}" type="presParOf" srcId="{1A7BB930-9430-414D-97E3-6404585D06CF}" destId="{06E9BEA1-57E0-4939-BE58-B6406F531D0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16D5A-B86E-4F07-890A-A790A2E18833}">
      <dsp:nvSpPr>
        <dsp:cNvPr id="0" name=""/>
        <dsp:cNvSpPr/>
      </dsp:nvSpPr>
      <dsp:spPr>
        <a:xfrm>
          <a:off x="9958427" y="3653997"/>
          <a:ext cx="242767" cy="744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4486"/>
              </a:lnTo>
              <a:lnTo>
                <a:pt x="242767" y="74448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0E1CB-7A60-4378-A244-29B8F956B02A}">
      <dsp:nvSpPr>
        <dsp:cNvPr id="0" name=""/>
        <dsp:cNvSpPr/>
      </dsp:nvSpPr>
      <dsp:spPr>
        <a:xfrm>
          <a:off x="9626645" y="2504898"/>
          <a:ext cx="979162" cy="339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937"/>
              </a:lnTo>
              <a:lnTo>
                <a:pt x="979162" y="169937"/>
              </a:lnTo>
              <a:lnTo>
                <a:pt x="979162" y="33987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BF6114-397F-49B3-BC75-810B32CED1CC}">
      <dsp:nvSpPr>
        <dsp:cNvPr id="0" name=""/>
        <dsp:cNvSpPr/>
      </dsp:nvSpPr>
      <dsp:spPr>
        <a:xfrm>
          <a:off x="8000103" y="3653997"/>
          <a:ext cx="242767" cy="744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4486"/>
              </a:lnTo>
              <a:lnTo>
                <a:pt x="242767" y="74448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F8E6F-955E-4016-8B36-4D8A63F89FEE}">
      <dsp:nvSpPr>
        <dsp:cNvPr id="0" name=""/>
        <dsp:cNvSpPr/>
      </dsp:nvSpPr>
      <dsp:spPr>
        <a:xfrm>
          <a:off x="8647483" y="2504898"/>
          <a:ext cx="979162" cy="339874"/>
        </a:xfrm>
        <a:custGeom>
          <a:avLst/>
          <a:gdLst/>
          <a:ahLst/>
          <a:cxnLst/>
          <a:rect l="0" t="0" r="0" b="0"/>
          <a:pathLst>
            <a:path>
              <a:moveTo>
                <a:pt x="979162" y="0"/>
              </a:moveTo>
              <a:lnTo>
                <a:pt x="979162" y="169937"/>
              </a:lnTo>
              <a:lnTo>
                <a:pt x="0" y="169937"/>
              </a:lnTo>
              <a:lnTo>
                <a:pt x="0" y="339874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416E77-3439-4F2F-8B04-1FAAB1925D57}">
      <dsp:nvSpPr>
        <dsp:cNvPr id="0" name=""/>
        <dsp:cNvSpPr/>
      </dsp:nvSpPr>
      <dsp:spPr>
        <a:xfrm>
          <a:off x="6041779" y="3653997"/>
          <a:ext cx="242767" cy="744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4486"/>
              </a:lnTo>
              <a:lnTo>
                <a:pt x="242767" y="74448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4AF05-5885-481C-81FD-43629D484CC4}">
      <dsp:nvSpPr>
        <dsp:cNvPr id="0" name=""/>
        <dsp:cNvSpPr/>
      </dsp:nvSpPr>
      <dsp:spPr>
        <a:xfrm>
          <a:off x="5709997" y="2504898"/>
          <a:ext cx="979162" cy="339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937"/>
              </a:lnTo>
              <a:lnTo>
                <a:pt x="979162" y="169937"/>
              </a:lnTo>
              <a:lnTo>
                <a:pt x="979162" y="33987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C74CC5-0CD3-41F9-9FCF-B79D01BE1EE2}">
      <dsp:nvSpPr>
        <dsp:cNvPr id="0" name=""/>
        <dsp:cNvSpPr/>
      </dsp:nvSpPr>
      <dsp:spPr>
        <a:xfrm>
          <a:off x="4083455" y="3653997"/>
          <a:ext cx="242767" cy="744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4486"/>
              </a:lnTo>
              <a:lnTo>
                <a:pt x="242767" y="74448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528F54-1534-42EC-BA06-78EBFFEB3C54}">
      <dsp:nvSpPr>
        <dsp:cNvPr id="0" name=""/>
        <dsp:cNvSpPr/>
      </dsp:nvSpPr>
      <dsp:spPr>
        <a:xfrm>
          <a:off x="4730835" y="2504898"/>
          <a:ext cx="979162" cy="339874"/>
        </a:xfrm>
        <a:custGeom>
          <a:avLst/>
          <a:gdLst/>
          <a:ahLst/>
          <a:cxnLst/>
          <a:rect l="0" t="0" r="0" b="0"/>
          <a:pathLst>
            <a:path>
              <a:moveTo>
                <a:pt x="979162" y="0"/>
              </a:moveTo>
              <a:lnTo>
                <a:pt x="979162" y="169937"/>
              </a:lnTo>
              <a:lnTo>
                <a:pt x="0" y="169937"/>
              </a:lnTo>
              <a:lnTo>
                <a:pt x="0" y="33987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4713E8-E775-4C4A-89F0-B207FE217268}">
      <dsp:nvSpPr>
        <dsp:cNvPr id="0" name=""/>
        <dsp:cNvSpPr/>
      </dsp:nvSpPr>
      <dsp:spPr>
        <a:xfrm>
          <a:off x="2125131" y="3653997"/>
          <a:ext cx="242767" cy="744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4486"/>
              </a:lnTo>
              <a:lnTo>
                <a:pt x="242767" y="74448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764392-A07A-4BE8-8EDE-3B8A02E5468B}">
      <dsp:nvSpPr>
        <dsp:cNvPr id="0" name=""/>
        <dsp:cNvSpPr/>
      </dsp:nvSpPr>
      <dsp:spPr>
        <a:xfrm>
          <a:off x="1793348" y="2504898"/>
          <a:ext cx="979162" cy="339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937"/>
              </a:lnTo>
              <a:lnTo>
                <a:pt x="979162" y="169937"/>
              </a:lnTo>
              <a:lnTo>
                <a:pt x="979162" y="33987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AC28AB-4791-4890-AE8D-4009EB06533C}">
      <dsp:nvSpPr>
        <dsp:cNvPr id="0" name=""/>
        <dsp:cNvSpPr/>
      </dsp:nvSpPr>
      <dsp:spPr>
        <a:xfrm>
          <a:off x="166806" y="3653997"/>
          <a:ext cx="242767" cy="744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4486"/>
              </a:lnTo>
              <a:lnTo>
                <a:pt x="242767" y="74448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3AB940-A1B1-4719-84B8-8D846E51D2FB}">
      <dsp:nvSpPr>
        <dsp:cNvPr id="0" name=""/>
        <dsp:cNvSpPr/>
      </dsp:nvSpPr>
      <dsp:spPr>
        <a:xfrm>
          <a:off x="814186" y="2504898"/>
          <a:ext cx="979162" cy="339874"/>
        </a:xfrm>
        <a:custGeom>
          <a:avLst/>
          <a:gdLst/>
          <a:ahLst/>
          <a:cxnLst/>
          <a:rect l="0" t="0" r="0" b="0"/>
          <a:pathLst>
            <a:path>
              <a:moveTo>
                <a:pt x="979162" y="0"/>
              </a:moveTo>
              <a:lnTo>
                <a:pt x="979162" y="169937"/>
              </a:lnTo>
              <a:lnTo>
                <a:pt x="0" y="169937"/>
              </a:lnTo>
              <a:lnTo>
                <a:pt x="0" y="33987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BFE92-4346-458E-9194-FB90F68B6D64}">
      <dsp:nvSpPr>
        <dsp:cNvPr id="0" name=""/>
        <dsp:cNvSpPr/>
      </dsp:nvSpPr>
      <dsp:spPr>
        <a:xfrm>
          <a:off x="984123" y="1695673"/>
          <a:ext cx="1618449" cy="8092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Decay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4.2% </a:t>
          </a:r>
          <a:endParaRPr lang="en-DK" sz="1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984123" y="1695673"/>
        <a:ext cx="1618449" cy="809224"/>
      </dsp:txXfrm>
    </dsp:sp>
    <dsp:sp modelId="{05E99284-8962-47C8-B0F5-5EB93602675B}">
      <dsp:nvSpPr>
        <dsp:cNvPr id="0" name=""/>
        <dsp:cNvSpPr/>
      </dsp:nvSpPr>
      <dsp:spPr>
        <a:xfrm>
          <a:off x="4961" y="2844773"/>
          <a:ext cx="1618449" cy="809224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Temp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25.4% (+21.2%)</a:t>
          </a:r>
          <a:endParaRPr lang="en-DK" sz="1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4961" y="2844773"/>
        <a:ext cx="1618449" cy="809224"/>
      </dsp:txXfrm>
    </dsp:sp>
    <dsp:sp modelId="{15D99DF4-10DC-4899-B96D-AC8F8141F5CB}">
      <dsp:nvSpPr>
        <dsp:cNvPr id="0" name=""/>
        <dsp:cNvSpPr/>
      </dsp:nvSpPr>
      <dsp:spPr>
        <a:xfrm>
          <a:off x="409574" y="3993872"/>
          <a:ext cx="1618449" cy="809224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+Efficiency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34.6%(+8.8%)</a:t>
          </a:r>
          <a:endParaRPr lang="en-DK" sz="1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409574" y="3993872"/>
        <a:ext cx="1618449" cy="809224"/>
      </dsp:txXfrm>
    </dsp:sp>
    <dsp:sp modelId="{3C66CBF1-538F-4A39-A421-137E5DE25B85}">
      <dsp:nvSpPr>
        <dsp:cNvPr id="0" name=""/>
        <dsp:cNvSpPr/>
      </dsp:nvSpPr>
      <dsp:spPr>
        <a:xfrm>
          <a:off x="1963286" y="2844773"/>
          <a:ext cx="1618449" cy="809224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Efficiency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17.2% (+13.0%)</a:t>
          </a:r>
          <a:endParaRPr lang="en-DK" sz="1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1963286" y="2844773"/>
        <a:ext cx="1618449" cy="809224"/>
      </dsp:txXfrm>
    </dsp:sp>
    <dsp:sp modelId="{F553B671-6E2B-4168-BBCF-496FA9886446}">
      <dsp:nvSpPr>
        <dsp:cNvPr id="0" name=""/>
        <dsp:cNvSpPr/>
      </dsp:nvSpPr>
      <dsp:spPr>
        <a:xfrm>
          <a:off x="2367898" y="3993872"/>
          <a:ext cx="1618449" cy="809224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+Temp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34.6%(+17.4%)</a:t>
          </a:r>
          <a:endParaRPr lang="en-DK" sz="1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2367898" y="3993872"/>
        <a:ext cx="1618449" cy="809224"/>
      </dsp:txXfrm>
    </dsp:sp>
    <dsp:sp modelId="{6100C39D-D1DF-4F86-8334-62AC42BD9A27}">
      <dsp:nvSpPr>
        <dsp:cNvPr id="0" name=""/>
        <dsp:cNvSpPr/>
      </dsp:nvSpPr>
      <dsp:spPr>
        <a:xfrm>
          <a:off x="4900772" y="1695673"/>
          <a:ext cx="1618449" cy="8092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Temperature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 26.6%</a:t>
          </a:r>
          <a:endParaRPr lang="en-DK" sz="1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4900772" y="1695673"/>
        <a:ext cx="1618449" cy="809224"/>
      </dsp:txXfrm>
    </dsp:sp>
    <dsp:sp modelId="{CAD75E84-4F74-4F0D-9378-7D4DE1FF4762}">
      <dsp:nvSpPr>
        <dsp:cNvPr id="0" name=""/>
        <dsp:cNvSpPr/>
      </dsp:nvSpPr>
      <dsp:spPr>
        <a:xfrm>
          <a:off x="3921610" y="2844773"/>
          <a:ext cx="1618449" cy="809224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Decay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25.4%(-1.2%)</a:t>
          </a:r>
          <a:endParaRPr lang="en-DK" sz="1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3921610" y="2844773"/>
        <a:ext cx="1618449" cy="809224"/>
      </dsp:txXfrm>
    </dsp:sp>
    <dsp:sp modelId="{8AF058F7-29AB-49A1-ACAB-A11AF0BB5E2A}">
      <dsp:nvSpPr>
        <dsp:cNvPr id="0" name=""/>
        <dsp:cNvSpPr/>
      </dsp:nvSpPr>
      <dsp:spPr>
        <a:xfrm>
          <a:off x="4326222" y="3993872"/>
          <a:ext cx="1618449" cy="809224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+Efficiency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34.6%(+8.8%)</a:t>
          </a:r>
          <a:endParaRPr lang="en-DK" sz="1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4326222" y="3993872"/>
        <a:ext cx="1618449" cy="809224"/>
      </dsp:txXfrm>
    </dsp:sp>
    <dsp:sp modelId="{2DF14116-C7A5-4618-A790-CFDC69C59529}">
      <dsp:nvSpPr>
        <dsp:cNvPr id="0" name=""/>
        <dsp:cNvSpPr/>
      </dsp:nvSpPr>
      <dsp:spPr>
        <a:xfrm>
          <a:off x="5879934" y="2844773"/>
          <a:ext cx="1618449" cy="809224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Efficiency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29.8% (+3.4%)</a:t>
          </a:r>
          <a:endParaRPr lang="en-DK" sz="1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5879934" y="2844773"/>
        <a:ext cx="1618449" cy="809224"/>
      </dsp:txXfrm>
    </dsp:sp>
    <dsp:sp modelId="{4280BFAF-1B60-472C-A525-68F63841D575}">
      <dsp:nvSpPr>
        <dsp:cNvPr id="0" name=""/>
        <dsp:cNvSpPr/>
      </dsp:nvSpPr>
      <dsp:spPr>
        <a:xfrm>
          <a:off x="6284546" y="3993872"/>
          <a:ext cx="1618449" cy="809224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+Decay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34.6%(+4.8%)</a:t>
          </a:r>
          <a:endParaRPr lang="en-DK" sz="1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6284546" y="3993872"/>
        <a:ext cx="1618449" cy="809224"/>
      </dsp:txXfrm>
    </dsp:sp>
    <dsp:sp modelId="{E01F42E2-9AF5-41D3-96C5-EBA50F356E82}">
      <dsp:nvSpPr>
        <dsp:cNvPr id="0" name=""/>
        <dsp:cNvSpPr/>
      </dsp:nvSpPr>
      <dsp:spPr>
        <a:xfrm>
          <a:off x="8817420" y="1695673"/>
          <a:ext cx="1618449" cy="8092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Efficiency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 10.0%</a:t>
          </a:r>
          <a:endParaRPr lang="en-DK" sz="1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8817420" y="1695673"/>
        <a:ext cx="1618449" cy="809224"/>
      </dsp:txXfrm>
    </dsp:sp>
    <dsp:sp modelId="{49905FC5-A93B-42A2-933F-8B8E54EF5C1D}">
      <dsp:nvSpPr>
        <dsp:cNvPr id="0" name=""/>
        <dsp:cNvSpPr/>
      </dsp:nvSpPr>
      <dsp:spPr>
        <a:xfrm>
          <a:off x="7838258" y="2844773"/>
          <a:ext cx="1618449" cy="809224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Decay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17.2% (+7.2%)</a:t>
          </a:r>
          <a:endParaRPr lang="en-DK" sz="1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7838258" y="2844773"/>
        <a:ext cx="1618449" cy="809224"/>
      </dsp:txXfrm>
    </dsp:sp>
    <dsp:sp modelId="{D7244B0A-75BC-4772-B0C0-CF9419CE5AB6}">
      <dsp:nvSpPr>
        <dsp:cNvPr id="0" name=""/>
        <dsp:cNvSpPr/>
      </dsp:nvSpPr>
      <dsp:spPr>
        <a:xfrm>
          <a:off x="8242871" y="3993872"/>
          <a:ext cx="1618449" cy="809224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+Temperature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34.6%(+17.4%)</a:t>
          </a:r>
          <a:endParaRPr lang="en-DK" sz="1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8242871" y="3993872"/>
        <a:ext cx="1618449" cy="809224"/>
      </dsp:txXfrm>
    </dsp:sp>
    <dsp:sp modelId="{6EA84574-1D05-47AC-A4C4-B57AA408E587}">
      <dsp:nvSpPr>
        <dsp:cNvPr id="0" name=""/>
        <dsp:cNvSpPr/>
      </dsp:nvSpPr>
      <dsp:spPr>
        <a:xfrm>
          <a:off x="9796582" y="2844773"/>
          <a:ext cx="1618449" cy="809224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Temperature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29.8% (+19.8%)</a:t>
          </a:r>
          <a:endParaRPr lang="en-DK" sz="1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9796582" y="2844773"/>
        <a:ext cx="1618449" cy="809224"/>
      </dsp:txXfrm>
    </dsp:sp>
    <dsp:sp modelId="{D92B5675-157F-4453-9775-67C626DB731F}">
      <dsp:nvSpPr>
        <dsp:cNvPr id="0" name=""/>
        <dsp:cNvSpPr/>
      </dsp:nvSpPr>
      <dsp:spPr>
        <a:xfrm>
          <a:off x="10201195" y="3993872"/>
          <a:ext cx="1618449" cy="809224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+Decay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34.6%(+4.8%)</a:t>
          </a:r>
          <a:endParaRPr lang="en-DK" sz="1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10201195" y="3993872"/>
        <a:ext cx="1618449" cy="80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F19A1-7C9B-4536-8619-E606248327B6}" type="datetimeFigureOut">
              <a:rPr lang="en-DK" smtClean="0"/>
              <a:t>24/10/2023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6DF94-5796-4EF8-98F3-9E0ECB00882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9440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4638-00A2-ABDE-A9F7-9DE60A97F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F0C24-AD9D-EDA0-BD76-1CAC9BA95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4B4F6-E944-327C-4FDD-0EA2A02B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24/10/2023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E267F-F192-07BE-05C0-DF8B4B6E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598E-AF6A-591D-E9C0-CB0B2601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6728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088E-3ED5-75B0-5159-21BC06BB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BACA7-EBC0-8C22-626D-ED3477E89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31CD-6797-B4A1-FF2B-41F7A271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24/10/2023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D36FD-F20E-A1CC-250C-71CABCE2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CB8E6-28A3-0D8D-06AF-D0936D70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4728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A4689-6FA3-93B6-4DC5-130BE799B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782AF-F688-4280-EE6B-83CDC959D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4CBAE-914E-5FF1-F489-9F527E21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24/10/2023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73AC-B457-50E7-CE5D-0D743A32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45FA1-AFAB-8517-B025-C2EDDE23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4014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23D3-AD1A-DA34-51E2-2AE14DE1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6550-B2FA-36DE-613F-67BE6C0B2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B20AE-5463-0649-548F-C5C21DFC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24/10/2023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FFB9C-1E6D-2809-2CE6-C16FFD8F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B13A1-C23C-99F6-89DB-74197DAC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2008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EACB-B4AC-0861-E918-668C38BB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E05C7-E8EB-1FC3-757B-14E7CBD8C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E6677-F86E-9CAB-48C8-51034D48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24/10/2023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845C-E8D1-2F69-2771-4F728ECB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7E7FF-47EC-326A-515B-CA8C3518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938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6BC3-30EB-F279-2399-C061898D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2D4F0-AEE5-1668-2BDF-EEF4A84AB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714BD-492A-E382-E7B8-E47273C64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FEF76-A25F-20A8-6458-DD65C7FA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24/10/2023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7E60C-7C7E-8701-8347-1658F450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913D6-98D4-CF98-FC81-A6D2F99F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5886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1AEF-803E-2707-5231-08C13ADF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8B6A7-A292-D1A3-A0E4-F6D9F5ACE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F369A-5B5A-30A3-9941-6694473A6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3859D-C302-67EF-74EB-20CF15A6D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62DD2-B953-969F-0A83-04BA41E77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B5B2F0-3783-8AD5-536C-D458315C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24/10/2023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1529B-A620-0012-26B7-28554E19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F46B4-099A-3454-BEA3-B542F15B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1594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E518-C931-37F9-47BA-2A9BF626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54D40-477C-F8AA-3EB6-6448976E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24/10/2023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210DE-C575-9D6F-CDBB-0FE0BB71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D30BB-7D56-C78A-0DD4-3A35AD95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9960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890DF-338D-FE0E-3F4E-9AB941A0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24/10/2023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68ACF-C62E-B8CB-E9CF-783A273E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A8F05-3D06-1AD0-8A8E-C71084EF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1794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1B87-137C-EEF2-D523-0D1C1A35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F237E-0DC9-1D24-BD81-025A932D1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7B0B8-326D-D2E7-443C-34F3AD602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7370E-5E44-F62F-1D5B-968A73E9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24/10/2023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9ED41-AB72-6752-22E6-6CAAAC98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12894-005A-5ECE-1F41-412BF974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7250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CBCA-1D56-6773-CC99-E569BB750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8D203-C4DC-D9F5-807F-BA41D53BE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494EF-C786-03DA-6865-089E62519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EC03C-39AD-A15A-4DB0-081C35B0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24/10/2023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93E8F-1CBF-9CF5-0B56-1EF7DC87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84822-BF73-D041-526C-5ED24962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4016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5B003-900C-67EA-BC14-56C47D59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320E5-00CA-C2BC-5A86-DB9B56592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45B11-4AF6-39BE-8210-B7808183C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175D6-FCE9-4988-8B6E-5CB52F8DC15C}" type="datetimeFigureOut">
              <a:rPr lang="en-DK" smtClean="0"/>
              <a:t>24/10/2023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640AE-7EDE-84B4-6DF9-449CC868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9D769-77EE-8E03-0311-CA12862D4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0095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AC6EB48-DF38-2058-1CE4-23722B1AD4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9876627"/>
              </p:ext>
            </p:extLst>
          </p:nvPr>
        </p:nvGraphicFramePr>
        <p:xfrm>
          <a:off x="236763" y="171450"/>
          <a:ext cx="11824607" cy="6498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5768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39AD9FB-2F55-D551-B5B4-956BE08785A5}"/>
              </a:ext>
            </a:extLst>
          </p:cNvPr>
          <p:cNvSpPr/>
          <p:nvPr/>
        </p:nvSpPr>
        <p:spPr>
          <a:xfrm>
            <a:off x="2987742" y="3953570"/>
            <a:ext cx="2484437" cy="1614884"/>
          </a:xfrm>
          <a:custGeom>
            <a:avLst/>
            <a:gdLst>
              <a:gd name="connsiteX0" fmla="*/ 0 w 2484437"/>
              <a:gd name="connsiteY0" fmla="*/ 269153 h 1614884"/>
              <a:gd name="connsiteX1" fmla="*/ 269153 w 2484437"/>
              <a:gd name="connsiteY1" fmla="*/ 0 h 1614884"/>
              <a:gd name="connsiteX2" fmla="*/ 2215284 w 2484437"/>
              <a:gd name="connsiteY2" fmla="*/ 0 h 1614884"/>
              <a:gd name="connsiteX3" fmla="*/ 2484437 w 2484437"/>
              <a:gd name="connsiteY3" fmla="*/ 269153 h 1614884"/>
              <a:gd name="connsiteX4" fmla="*/ 2484437 w 2484437"/>
              <a:gd name="connsiteY4" fmla="*/ 1345731 h 1614884"/>
              <a:gd name="connsiteX5" fmla="*/ 2215284 w 2484437"/>
              <a:gd name="connsiteY5" fmla="*/ 1614884 h 1614884"/>
              <a:gd name="connsiteX6" fmla="*/ 269153 w 2484437"/>
              <a:gd name="connsiteY6" fmla="*/ 1614884 h 1614884"/>
              <a:gd name="connsiteX7" fmla="*/ 0 w 2484437"/>
              <a:gd name="connsiteY7" fmla="*/ 1345731 h 1614884"/>
              <a:gd name="connsiteX8" fmla="*/ 0 w 2484437"/>
              <a:gd name="connsiteY8" fmla="*/ 269153 h 161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4437" h="1614884">
                <a:moveTo>
                  <a:pt x="0" y="269153"/>
                </a:moveTo>
                <a:cubicBezTo>
                  <a:pt x="0" y="120504"/>
                  <a:pt x="120504" y="0"/>
                  <a:pt x="269153" y="0"/>
                </a:cubicBezTo>
                <a:lnTo>
                  <a:pt x="2215284" y="0"/>
                </a:lnTo>
                <a:cubicBezTo>
                  <a:pt x="2363933" y="0"/>
                  <a:pt x="2484437" y="120504"/>
                  <a:pt x="2484437" y="269153"/>
                </a:cubicBezTo>
                <a:lnTo>
                  <a:pt x="2484437" y="1345731"/>
                </a:lnTo>
                <a:cubicBezTo>
                  <a:pt x="2484437" y="1494380"/>
                  <a:pt x="2363933" y="1614884"/>
                  <a:pt x="2215284" y="1614884"/>
                </a:cubicBezTo>
                <a:lnTo>
                  <a:pt x="269153" y="1614884"/>
                </a:lnTo>
                <a:cubicBezTo>
                  <a:pt x="120504" y="1614884"/>
                  <a:pt x="0" y="1494380"/>
                  <a:pt x="0" y="1345731"/>
                </a:cubicBezTo>
                <a:lnTo>
                  <a:pt x="0" y="269153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1702" tIns="181702" rIns="181702" bIns="181702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700" kern="1200" dirty="0"/>
              <a:t>Pure States</a:t>
            </a:r>
            <a:endParaRPr lang="en-DK" sz="27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654061-5BBF-DE59-D00F-455AFECCB936}"/>
              </a:ext>
            </a:extLst>
          </p:cNvPr>
          <p:cNvSpPr/>
          <p:nvPr/>
        </p:nvSpPr>
        <p:spPr>
          <a:xfrm>
            <a:off x="6719819" y="3953570"/>
            <a:ext cx="2484437" cy="1614884"/>
          </a:xfrm>
          <a:custGeom>
            <a:avLst/>
            <a:gdLst>
              <a:gd name="connsiteX0" fmla="*/ 0 w 2484437"/>
              <a:gd name="connsiteY0" fmla="*/ 269153 h 1614884"/>
              <a:gd name="connsiteX1" fmla="*/ 269153 w 2484437"/>
              <a:gd name="connsiteY1" fmla="*/ 0 h 1614884"/>
              <a:gd name="connsiteX2" fmla="*/ 2215284 w 2484437"/>
              <a:gd name="connsiteY2" fmla="*/ 0 h 1614884"/>
              <a:gd name="connsiteX3" fmla="*/ 2484437 w 2484437"/>
              <a:gd name="connsiteY3" fmla="*/ 269153 h 1614884"/>
              <a:gd name="connsiteX4" fmla="*/ 2484437 w 2484437"/>
              <a:gd name="connsiteY4" fmla="*/ 1345731 h 1614884"/>
              <a:gd name="connsiteX5" fmla="*/ 2215284 w 2484437"/>
              <a:gd name="connsiteY5" fmla="*/ 1614884 h 1614884"/>
              <a:gd name="connsiteX6" fmla="*/ 269153 w 2484437"/>
              <a:gd name="connsiteY6" fmla="*/ 1614884 h 1614884"/>
              <a:gd name="connsiteX7" fmla="*/ 0 w 2484437"/>
              <a:gd name="connsiteY7" fmla="*/ 1345731 h 1614884"/>
              <a:gd name="connsiteX8" fmla="*/ 0 w 2484437"/>
              <a:gd name="connsiteY8" fmla="*/ 269153 h 161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4437" h="1614884">
                <a:moveTo>
                  <a:pt x="0" y="269153"/>
                </a:moveTo>
                <a:cubicBezTo>
                  <a:pt x="0" y="120504"/>
                  <a:pt x="120504" y="0"/>
                  <a:pt x="269153" y="0"/>
                </a:cubicBezTo>
                <a:lnTo>
                  <a:pt x="2215284" y="0"/>
                </a:lnTo>
                <a:cubicBezTo>
                  <a:pt x="2363933" y="0"/>
                  <a:pt x="2484437" y="120504"/>
                  <a:pt x="2484437" y="269153"/>
                </a:cubicBezTo>
                <a:lnTo>
                  <a:pt x="2484437" y="1345731"/>
                </a:lnTo>
                <a:cubicBezTo>
                  <a:pt x="2484437" y="1494380"/>
                  <a:pt x="2363933" y="1614884"/>
                  <a:pt x="2215284" y="1614884"/>
                </a:cubicBezTo>
                <a:lnTo>
                  <a:pt x="269153" y="1614884"/>
                </a:lnTo>
                <a:cubicBezTo>
                  <a:pt x="120504" y="1614884"/>
                  <a:pt x="0" y="1494380"/>
                  <a:pt x="0" y="1345731"/>
                </a:cubicBezTo>
                <a:lnTo>
                  <a:pt x="0" y="26915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1702" tIns="181702" rIns="181702" bIns="181702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700" kern="1200" dirty="0"/>
              <a:t>Efficient Measurement</a:t>
            </a:r>
            <a:endParaRPr lang="en-DK" sz="27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E4111E9-E086-7906-6EF0-6758B8695F18}"/>
              </a:ext>
            </a:extLst>
          </p:cNvPr>
          <p:cNvSpPr/>
          <p:nvPr/>
        </p:nvSpPr>
        <p:spPr>
          <a:xfrm>
            <a:off x="4853781" y="721496"/>
            <a:ext cx="2484437" cy="1614884"/>
          </a:xfrm>
          <a:custGeom>
            <a:avLst/>
            <a:gdLst>
              <a:gd name="connsiteX0" fmla="*/ 0 w 2484437"/>
              <a:gd name="connsiteY0" fmla="*/ 269153 h 1614884"/>
              <a:gd name="connsiteX1" fmla="*/ 269153 w 2484437"/>
              <a:gd name="connsiteY1" fmla="*/ 0 h 1614884"/>
              <a:gd name="connsiteX2" fmla="*/ 2215284 w 2484437"/>
              <a:gd name="connsiteY2" fmla="*/ 0 h 1614884"/>
              <a:gd name="connsiteX3" fmla="*/ 2484437 w 2484437"/>
              <a:gd name="connsiteY3" fmla="*/ 269153 h 1614884"/>
              <a:gd name="connsiteX4" fmla="*/ 2484437 w 2484437"/>
              <a:gd name="connsiteY4" fmla="*/ 1345731 h 1614884"/>
              <a:gd name="connsiteX5" fmla="*/ 2215284 w 2484437"/>
              <a:gd name="connsiteY5" fmla="*/ 1614884 h 1614884"/>
              <a:gd name="connsiteX6" fmla="*/ 269153 w 2484437"/>
              <a:gd name="connsiteY6" fmla="*/ 1614884 h 1614884"/>
              <a:gd name="connsiteX7" fmla="*/ 0 w 2484437"/>
              <a:gd name="connsiteY7" fmla="*/ 1345731 h 1614884"/>
              <a:gd name="connsiteX8" fmla="*/ 0 w 2484437"/>
              <a:gd name="connsiteY8" fmla="*/ 269153 h 161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4437" h="1614884">
                <a:moveTo>
                  <a:pt x="0" y="269153"/>
                </a:moveTo>
                <a:cubicBezTo>
                  <a:pt x="0" y="120504"/>
                  <a:pt x="120504" y="0"/>
                  <a:pt x="269153" y="0"/>
                </a:cubicBezTo>
                <a:lnTo>
                  <a:pt x="2215284" y="0"/>
                </a:lnTo>
                <a:cubicBezTo>
                  <a:pt x="2363933" y="0"/>
                  <a:pt x="2484437" y="120504"/>
                  <a:pt x="2484437" y="269153"/>
                </a:cubicBezTo>
                <a:lnTo>
                  <a:pt x="2484437" y="1345731"/>
                </a:lnTo>
                <a:cubicBezTo>
                  <a:pt x="2484437" y="1494380"/>
                  <a:pt x="2363933" y="1614884"/>
                  <a:pt x="2215284" y="1614884"/>
                </a:cubicBezTo>
                <a:lnTo>
                  <a:pt x="269153" y="1614884"/>
                </a:lnTo>
                <a:cubicBezTo>
                  <a:pt x="120504" y="1614884"/>
                  <a:pt x="0" y="1494380"/>
                  <a:pt x="0" y="1345731"/>
                </a:cubicBezTo>
                <a:lnTo>
                  <a:pt x="0" y="269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1702" tIns="181702" rIns="181702" bIns="181702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700" kern="1200" dirty="0"/>
              <a:t>Coherence</a:t>
            </a:r>
            <a:endParaRPr lang="en-DK" sz="2700" kern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08A886-1796-25FB-C890-20C15469ABC2}"/>
              </a:ext>
            </a:extLst>
          </p:cNvPr>
          <p:cNvSpPr/>
          <p:nvPr/>
        </p:nvSpPr>
        <p:spPr>
          <a:xfrm>
            <a:off x="2032000" y="719666"/>
            <a:ext cx="8128000" cy="5418667"/>
          </a:xfrm>
          <a:prstGeom prst="rect">
            <a:avLst/>
          </a:prstGeom>
          <a:ln w="76200"/>
        </p:spPr>
        <p:txBody>
          <a:bodyPr/>
          <a:lstStyle/>
          <a:p>
            <a:endParaRPr lang="en-DK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8DBDBF-B887-74BD-700D-70C7A3FC9CEE}"/>
              </a:ext>
            </a:extLst>
          </p:cNvPr>
          <p:cNvSpPr/>
          <p:nvPr/>
        </p:nvSpPr>
        <p:spPr>
          <a:xfrm>
            <a:off x="3600621" y="1798854"/>
            <a:ext cx="4309431" cy="430943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730774" y="685416"/>
                </a:moveTo>
                <a:arcTo wR="2154715" hR="2154715" stAng="19020466" swAng="2303174"/>
              </a:path>
            </a:pathLst>
          </a:custGeom>
          <a:noFill/>
          <a:ln w="76200">
            <a:solidFill>
              <a:schemeClr val="tx1"/>
            </a:solidFill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DK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37D8133-6C32-0D22-CC1B-40F5A164FFA1}"/>
              </a:ext>
            </a:extLst>
          </p:cNvPr>
          <p:cNvSpPr/>
          <p:nvPr/>
        </p:nvSpPr>
        <p:spPr>
          <a:xfrm>
            <a:off x="3941284" y="1528938"/>
            <a:ext cx="4309431" cy="430943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816277" y="4205358"/>
                </a:moveTo>
                <a:arcTo wR="2154715" hR="2154715" stAng="4327181" swAng="2145637"/>
              </a:path>
            </a:pathLst>
          </a:custGeom>
          <a:noFill/>
          <a:ln w="76200">
            <a:solidFill>
              <a:schemeClr val="tx1"/>
            </a:solidFill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DK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7C17E-7578-EF54-1C81-9A026936256F}"/>
              </a:ext>
            </a:extLst>
          </p:cNvPr>
          <p:cNvSpPr/>
          <p:nvPr/>
        </p:nvSpPr>
        <p:spPr>
          <a:xfrm rot="2722033" flipV="1">
            <a:off x="4114135" y="1656120"/>
            <a:ext cx="4309431" cy="430943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958" y="1981685"/>
                </a:moveTo>
                <a:arcTo wR="2154715" hR="2154715" stAng="11076360" swAng="2303174"/>
              </a:path>
            </a:pathLst>
          </a:custGeom>
          <a:noFill/>
          <a:ln w="76200">
            <a:solidFill>
              <a:schemeClr val="tx1"/>
            </a:solidFill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DK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9A21D-615D-0003-D61C-2F57313C15B1}"/>
              </a:ext>
            </a:extLst>
          </p:cNvPr>
          <p:cNvSpPr txBox="1"/>
          <p:nvPr/>
        </p:nvSpPr>
        <p:spPr>
          <a:xfrm>
            <a:off x="7932690" y="2366905"/>
            <a:ext cx="2339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Longer Readout</a:t>
            </a:r>
            <a:endParaRPr lang="en-DK" sz="24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55A442-AD76-9FDF-55D4-11960CFB8CB7}"/>
              </a:ext>
            </a:extLst>
          </p:cNvPr>
          <p:cNvSpPr/>
          <p:nvPr/>
        </p:nvSpPr>
        <p:spPr>
          <a:xfrm flipH="1" flipV="1">
            <a:off x="6763065" y="212190"/>
            <a:ext cx="4309431" cy="430943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730774" y="685416"/>
                </a:moveTo>
                <a:arcTo wR="2154715" hR="2154715" stAng="19020466" swAng="2303174"/>
              </a:path>
            </a:pathLst>
          </a:custGeom>
          <a:noFill/>
          <a:ln w="76200">
            <a:solidFill>
              <a:schemeClr val="tx1"/>
            </a:solidFill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DK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973BCC-484C-6C31-D778-EA2A60FDAFB7}"/>
              </a:ext>
            </a:extLst>
          </p:cNvPr>
          <p:cNvSpPr txBox="1"/>
          <p:nvPr/>
        </p:nvSpPr>
        <p:spPr>
          <a:xfrm>
            <a:off x="5530435" y="2929166"/>
            <a:ext cx="2339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Shorter Readout</a:t>
            </a:r>
            <a:endParaRPr lang="en-D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D2AA3A-77CE-7389-DEE9-8C50FD170C1A}"/>
              </a:ext>
            </a:extLst>
          </p:cNvPr>
          <p:cNvSpPr txBox="1"/>
          <p:nvPr/>
        </p:nvSpPr>
        <p:spPr>
          <a:xfrm>
            <a:off x="2252858" y="2645380"/>
            <a:ext cx="2339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Active Reset</a:t>
            </a:r>
            <a:endParaRPr lang="en-D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A0817C-A0C3-8F26-4DBF-2C182C659576}"/>
              </a:ext>
            </a:extLst>
          </p:cNvPr>
          <p:cNvSpPr txBox="1"/>
          <p:nvPr/>
        </p:nvSpPr>
        <p:spPr>
          <a:xfrm>
            <a:off x="5104158" y="5922525"/>
            <a:ext cx="2339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Active Reset</a:t>
            </a:r>
            <a:endParaRPr lang="en-DK" sz="2400" dirty="0"/>
          </a:p>
        </p:txBody>
      </p:sp>
    </p:spTree>
    <p:extLst>
      <p:ext uri="{BB962C8B-B14F-4D97-AF65-F5344CB8AC3E}">
        <p14:creationId xmlns:p14="http://schemas.microsoft.com/office/powerpoint/2010/main" val="101709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sterProject">
      <a:dk1>
        <a:sysClr val="windowText" lastClr="000000"/>
      </a:dk1>
      <a:lt1>
        <a:sysClr val="window" lastClr="FFFFFF"/>
      </a:lt1>
      <a:dk2>
        <a:srgbClr val="5F0F40"/>
      </a:dk2>
      <a:lt2>
        <a:srgbClr val="E7E6E6"/>
      </a:lt2>
      <a:accent1>
        <a:srgbClr val="5F0F40"/>
      </a:accent1>
      <a:accent2>
        <a:srgbClr val="48A9A6"/>
      </a:accent2>
      <a:accent3>
        <a:srgbClr val="243010"/>
      </a:accent3>
      <a:accent4>
        <a:srgbClr val="FFD447"/>
      </a:accent4>
      <a:accent5>
        <a:srgbClr val="AF677C"/>
      </a:accent5>
      <a:accent6>
        <a:srgbClr val="FFBFB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101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 Bock Severin</dc:creator>
  <cp:lastModifiedBy>Johann Bock Severin</cp:lastModifiedBy>
  <cp:revision>1</cp:revision>
  <dcterms:created xsi:type="dcterms:W3CDTF">2023-03-22T14:45:09Z</dcterms:created>
  <dcterms:modified xsi:type="dcterms:W3CDTF">2023-10-24T12:19:01Z</dcterms:modified>
</cp:coreProperties>
</file>