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02F971-86F5-428E-BC14-A8CDA14DE2B7}" v="60" dt="2023-10-25T07:16:17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200" d="100"/>
          <a:sy n="200" d="100"/>
        </p:scale>
        <p:origin x="960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EE02F971-86F5-428E-BC14-A8CDA14DE2B7}"/>
    <pc:docChg chg="undo custSel addSld delSld modSld delSection modSection">
      <pc:chgData name="Johann Bock Severin" userId="3b36179260fc8001" providerId="LiveId" clId="{EE02F971-86F5-428E-BC14-A8CDA14DE2B7}" dt="2023-10-25T07:16:44.191" v="327" actId="1076"/>
      <pc:docMkLst>
        <pc:docMk/>
      </pc:docMkLst>
      <pc:sldChg chg="del">
        <pc:chgData name="Johann Bock Severin" userId="3b36179260fc8001" providerId="LiveId" clId="{EE02F971-86F5-428E-BC14-A8CDA14DE2B7}" dt="2023-10-12T13:20:43.212" v="0" actId="47"/>
        <pc:sldMkLst>
          <pc:docMk/>
          <pc:sldMk cId="1081971358" sldId="256"/>
        </pc:sldMkLst>
      </pc:sldChg>
      <pc:sldChg chg="del">
        <pc:chgData name="Johann Bock Severin" userId="3b36179260fc8001" providerId="LiveId" clId="{EE02F971-86F5-428E-BC14-A8CDA14DE2B7}" dt="2023-10-12T13:20:43.212" v="0" actId="47"/>
        <pc:sldMkLst>
          <pc:docMk/>
          <pc:sldMk cId="15453308" sldId="258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170703761" sldId="259"/>
        </pc:sldMkLst>
      </pc:sldChg>
      <pc:sldChg chg="addSp delSp modSp mod">
        <pc:chgData name="Johann Bock Severin" userId="3b36179260fc8001" providerId="LiveId" clId="{EE02F971-86F5-428E-BC14-A8CDA14DE2B7}" dt="2023-10-12T13:26:47.986" v="70" actId="20577"/>
        <pc:sldMkLst>
          <pc:docMk/>
          <pc:sldMk cId="2845768841" sldId="260"/>
        </pc:sldMkLst>
        <pc:spChg chg="mod topLvl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3" creationId="{518BCE2B-DC1A-C07B-A697-CD9F8D1B8CFA}"/>
          </ac:spMkLst>
        </pc:spChg>
        <pc:spChg chg="del">
          <ac:chgData name="Johann Bock Severin" userId="3b36179260fc8001" providerId="LiveId" clId="{EE02F971-86F5-428E-BC14-A8CDA14DE2B7}" dt="2023-10-12T13:21:02.574" v="5" actId="478"/>
          <ac:spMkLst>
            <pc:docMk/>
            <pc:sldMk cId="2845768841" sldId="260"/>
            <ac:spMk id="5" creationId="{2714CFF5-0D17-F562-7588-65C23426FBF0}"/>
          </ac:spMkLst>
        </pc:spChg>
        <pc:spChg chg="del">
          <ac:chgData name="Johann Bock Severin" userId="3b36179260fc8001" providerId="LiveId" clId="{EE02F971-86F5-428E-BC14-A8CDA14DE2B7}" dt="2023-10-12T13:20:57.428" v="3" actId="478"/>
          <ac:spMkLst>
            <pc:docMk/>
            <pc:sldMk cId="2845768841" sldId="260"/>
            <ac:spMk id="7" creationId="{19B8F91F-D835-2B65-F3E1-1318683CD06A}"/>
          </ac:spMkLst>
        </pc:spChg>
        <pc:spChg chg="add del">
          <ac:chgData name="Johann Bock Severin" userId="3b36179260fc8001" providerId="LiveId" clId="{EE02F971-86F5-428E-BC14-A8CDA14DE2B7}" dt="2023-10-12T13:22:32.346" v="21" actId="11529"/>
          <ac:spMkLst>
            <pc:docMk/>
            <pc:sldMk cId="2845768841" sldId="260"/>
            <ac:spMk id="8" creationId="{93182206-B4CC-63E8-43F7-3E1EBCE526B5}"/>
          </ac:spMkLst>
        </pc:spChg>
        <pc:spChg chg="del">
          <ac:chgData name="Johann Bock Severin" userId="3b36179260fc8001" providerId="LiveId" clId="{EE02F971-86F5-428E-BC14-A8CDA14DE2B7}" dt="2023-10-12T13:21:00.744" v="4" actId="478"/>
          <ac:spMkLst>
            <pc:docMk/>
            <pc:sldMk cId="2845768841" sldId="260"/>
            <ac:spMk id="10" creationId="{0D3FF8D8-9683-E848-E66E-EF68C97D4A61}"/>
          </ac:spMkLst>
        </pc:spChg>
        <pc:spChg chg="mod topLvl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12" creationId="{F217EFA6-9729-D04F-9C0F-DFC38083C799}"/>
          </ac:spMkLst>
        </pc:spChg>
        <pc:spChg chg="add mod">
          <ac:chgData name="Johann Bock Severin" userId="3b36179260fc8001" providerId="LiveId" clId="{EE02F971-86F5-428E-BC14-A8CDA14DE2B7}" dt="2023-10-12T13:22:52.192" v="26" actId="1076"/>
          <ac:spMkLst>
            <pc:docMk/>
            <pc:sldMk cId="2845768841" sldId="260"/>
            <ac:spMk id="13" creationId="{9C979844-9816-0C24-1F2E-64C12970934F}"/>
          </ac:spMkLst>
        </pc:spChg>
        <pc:spChg chg="mod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19" creationId="{CFEEF5C5-3798-D49C-DF44-8D871F9A8F84}"/>
          </ac:spMkLst>
        </pc:spChg>
        <pc:spChg chg="add mod">
          <ac:chgData name="Johann Bock Severin" userId="3b36179260fc8001" providerId="LiveId" clId="{EE02F971-86F5-428E-BC14-A8CDA14DE2B7}" dt="2023-10-12T13:23:14.787" v="29" actId="164"/>
          <ac:spMkLst>
            <pc:docMk/>
            <pc:sldMk cId="2845768841" sldId="260"/>
            <ac:spMk id="20" creationId="{26A20315-8F54-2F83-A0A8-A77D6B335E2A}"/>
          </ac:spMkLst>
        </pc:spChg>
        <pc:spChg chg="mod topLvl">
          <ac:chgData name="Johann Bock Severin" userId="3b36179260fc8001" providerId="LiveId" clId="{EE02F971-86F5-428E-BC14-A8CDA14DE2B7}" dt="2023-10-12T13:21:28.839" v="11" actId="1076"/>
          <ac:spMkLst>
            <pc:docMk/>
            <pc:sldMk cId="2845768841" sldId="260"/>
            <ac:spMk id="25" creationId="{5C026F19-6499-9D9A-74FD-900128C35E91}"/>
          </ac:spMkLst>
        </pc:spChg>
        <pc:spChg chg="mod topLvl">
          <ac:chgData name="Johann Bock Severin" userId="3b36179260fc8001" providerId="LiveId" clId="{EE02F971-86F5-428E-BC14-A8CDA14DE2B7}" dt="2023-10-12T13:21:28.839" v="11" actId="1076"/>
          <ac:spMkLst>
            <pc:docMk/>
            <pc:sldMk cId="2845768841" sldId="260"/>
            <ac:spMk id="28" creationId="{34A23BE5-BB45-AB13-4F45-8D3E7E980432}"/>
          </ac:spMkLst>
        </pc:spChg>
        <pc:spChg chg="add del mod">
          <ac:chgData name="Johann Bock Severin" userId="3b36179260fc8001" providerId="LiveId" clId="{EE02F971-86F5-428E-BC14-A8CDA14DE2B7}" dt="2023-10-12T13:24:55.586" v="58" actId="478"/>
          <ac:spMkLst>
            <pc:docMk/>
            <pc:sldMk cId="2845768841" sldId="260"/>
            <ac:spMk id="29" creationId="{D7A2DBE2-07A0-A13D-A423-FAD4C606981F}"/>
          </ac:spMkLst>
        </pc:spChg>
        <pc:spChg chg="mod">
          <ac:chgData name="Johann Bock Severin" userId="3b36179260fc8001" providerId="LiveId" clId="{EE02F971-86F5-428E-BC14-A8CDA14DE2B7}" dt="2023-10-12T13:23:28.865" v="32" actId="571"/>
          <ac:spMkLst>
            <pc:docMk/>
            <pc:sldMk cId="2845768841" sldId="260"/>
            <ac:spMk id="33" creationId="{C0596BDB-3620-1E79-9A75-99A889108483}"/>
          </ac:spMkLst>
        </pc:spChg>
        <pc:spChg chg="add mod">
          <ac:chgData name="Johann Bock Severin" userId="3b36179260fc8001" providerId="LiveId" clId="{EE02F971-86F5-428E-BC14-A8CDA14DE2B7}" dt="2023-10-12T13:24:22.383" v="53" actId="1076"/>
          <ac:spMkLst>
            <pc:docMk/>
            <pc:sldMk cId="2845768841" sldId="260"/>
            <ac:spMk id="34" creationId="{3601E909-2698-F9A6-63CB-66ABA1420DBD}"/>
          </ac:spMkLst>
        </pc:spChg>
        <pc:spChg chg="add mod">
          <ac:chgData name="Johann Bock Severin" userId="3b36179260fc8001" providerId="LiveId" clId="{EE02F971-86F5-428E-BC14-A8CDA14DE2B7}" dt="2023-10-12T13:24:33.800" v="56" actId="1076"/>
          <ac:spMkLst>
            <pc:docMk/>
            <pc:sldMk cId="2845768841" sldId="260"/>
            <ac:spMk id="35" creationId="{B9BD7E56-8628-888C-A6C9-9C2F8889ED8D}"/>
          </ac:spMkLst>
        </pc:spChg>
        <pc:spChg chg="add mod">
          <ac:chgData name="Johann Bock Severin" userId="3b36179260fc8001" providerId="LiveId" clId="{EE02F971-86F5-428E-BC14-A8CDA14DE2B7}" dt="2023-10-12T13:26:41.264" v="64" actId="1076"/>
          <ac:spMkLst>
            <pc:docMk/>
            <pc:sldMk cId="2845768841" sldId="260"/>
            <ac:spMk id="36" creationId="{6FBFAC53-773F-F558-2B93-E8D7616F5A7D}"/>
          </ac:spMkLst>
        </pc:spChg>
        <pc:spChg chg="add mod">
          <ac:chgData name="Johann Bock Severin" userId="3b36179260fc8001" providerId="LiveId" clId="{EE02F971-86F5-428E-BC14-A8CDA14DE2B7}" dt="2023-10-12T13:26:47.986" v="70" actId="20577"/>
          <ac:spMkLst>
            <pc:docMk/>
            <pc:sldMk cId="2845768841" sldId="260"/>
            <ac:spMk id="37" creationId="{67D75CDB-CD52-2D49-13B9-751815C55011}"/>
          </ac:spMkLst>
        </pc:spChg>
        <pc:spChg chg="add mod">
          <ac:chgData name="Johann Bock Severin" userId="3b36179260fc8001" providerId="LiveId" clId="{EE02F971-86F5-428E-BC14-A8CDA14DE2B7}" dt="2023-10-12T13:26:44.695" v="66" actId="571"/>
          <ac:spMkLst>
            <pc:docMk/>
            <pc:sldMk cId="2845768841" sldId="260"/>
            <ac:spMk id="38" creationId="{A56F36E8-B44B-A0D2-2E0C-B064EBF60248}"/>
          </ac:spMkLst>
        </pc:spChg>
        <pc:spChg chg="del mod topLvl">
          <ac:chgData name="Johann Bock Severin" userId="3b36179260fc8001" providerId="LiveId" clId="{EE02F971-86F5-428E-BC14-A8CDA14DE2B7}" dt="2023-10-12T13:21:55.037" v="15" actId="478"/>
          <ac:spMkLst>
            <pc:docMk/>
            <pc:sldMk cId="2845768841" sldId="260"/>
            <ac:spMk id="39" creationId="{45954C39-762E-7D28-F6DB-5379FBB2C7E2}"/>
          </ac:spMkLst>
        </pc:spChg>
        <pc:spChg chg="mod topLvl">
          <ac:chgData name="Johann Bock Severin" userId="3b36179260fc8001" providerId="LiveId" clId="{EE02F971-86F5-428E-BC14-A8CDA14DE2B7}" dt="2023-10-12T13:21:31.957" v="12" actId="208"/>
          <ac:spMkLst>
            <pc:docMk/>
            <pc:sldMk cId="2845768841" sldId="260"/>
            <ac:spMk id="62" creationId="{06FC1A69-B502-EE8D-8F71-28BF09E50F98}"/>
          </ac:spMkLst>
        </pc:spChg>
        <pc:spChg chg="mod topLvl">
          <ac:chgData name="Johann Bock Severin" userId="3b36179260fc8001" providerId="LiveId" clId="{EE02F971-86F5-428E-BC14-A8CDA14DE2B7}" dt="2023-10-12T13:21:31.957" v="12" actId="208"/>
          <ac:spMkLst>
            <pc:docMk/>
            <pc:sldMk cId="2845768841" sldId="260"/>
            <ac:spMk id="63" creationId="{E4F97A73-2630-A383-36FE-1427D3242DFB}"/>
          </ac:spMkLst>
        </pc:spChg>
        <pc:spChg chg="mod topLvl">
          <ac:chgData name="Johann Bock Severin" userId="3b36179260fc8001" providerId="LiveId" clId="{EE02F971-86F5-428E-BC14-A8CDA14DE2B7}" dt="2023-10-12T13:21:31.957" v="12" actId="208"/>
          <ac:spMkLst>
            <pc:docMk/>
            <pc:sldMk cId="2845768841" sldId="260"/>
            <ac:spMk id="64" creationId="{9607E7CF-5DA4-96D3-5042-1BE3DF692B01}"/>
          </ac:spMkLst>
        </pc:spChg>
        <pc:spChg chg="mod topLvl">
          <ac:chgData name="Johann Bock Severin" userId="3b36179260fc8001" providerId="LiveId" clId="{EE02F971-86F5-428E-BC14-A8CDA14DE2B7}" dt="2023-10-12T13:21:49.137" v="14" actId="1076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75" creationId="{8532AC6E-5A0D-E208-DCF3-DE3281C41EE9}"/>
          </ac:spMkLst>
        </pc:spChg>
        <pc:grpChg chg="add mod">
          <ac:chgData name="Johann Bock Severin" userId="3b36179260fc8001" providerId="LiveId" clId="{EE02F971-86F5-428E-BC14-A8CDA14DE2B7}" dt="2023-10-12T13:23:20.846" v="31" actId="1076"/>
          <ac:grpSpMkLst>
            <pc:docMk/>
            <pc:sldMk cId="2845768841" sldId="260"/>
            <ac:grpSpMk id="21" creationId="{EBA5FD95-E8FB-3B44-69DF-40568E795712}"/>
          </ac:grpSpMkLst>
        </pc:grpChg>
        <pc:grpChg chg="del mod topLvl">
          <ac:chgData name="Johann Bock Severin" userId="3b36179260fc8001" providerId="LiveId" clId="{EE02F971-86F5-428E-BC14-A8CDA14DE2B7}" dt="2023-10-12T13:21:25.228" v="10" actId="478"/>
          <ac:grpSpMkLst>
            <pc:docMk/>
            <pc:sldMk cId="2845768841" sldId="260"/>
            <ac:grpSpMk id="22" creationId="{1FD162D7-17F8-B458-EF88-EB9899C07A1D}"/>
          </ac:grpSpMkLst>
        </pc:grpChg>
        <pc:grpChg chg="add mod">
          <ac:chgData name="Johann Bock Severin" userId="3b36179260fc8001" providerId="LiveId" clId="{EE02F971-86F5-428E-BC14-A8CDA14DE2B7}" dt="2023-10-12T13:23:35.776" v="33" actId="1076"/>
          <ac:grpSpMkLst>
            <pc:docMk/>
            <pc:sldMk cId="2845768841" sldId="260"/>
            <ac:grpSpMk id="30" creationId="{A2A86FA0-8D15-440C-B804-4A136489EA7E}"/>
          </ac:grpSpMkLst>
        </pc:grpChg>
        <pc:grpChg chg="del mod topLvl">
          <ac:chgData name="Johann Bock Severin" userId="3b36179260fc8001" providerId="LiveId" clId="{EE02F971-86F5-428E-BC14-A8CDA14DE2B7}" dt="2023-10-12T13:21:25.228" v="10" actId="478"/>
          <ac:grpSpMkLst>
            <pc:docMk/>
            <pc:sldMk cId="2845768841" sldId="260"/>
            <ac:grpSpMk id="72" creationId="{F624F559-F909-CAE3-1732-405C4DC9035F}"/>
          </ac:grpSpMkLst>
        </pc:grpChg>
        <pc:grpChg chg="del mod">
          <ac:chgData name="Johann Bock Severin" userId="3b36179260fc8001" providerId="LiveId" clId="{EE02F971-86F5-428E-BC14-A8CDA14DE2B7}" dt="2023-10-12T13:21:18.038" v="8" actId="165"/>
          <ac:grpSpMkLst>
            <pc:docMk/>
            <pc:sldMk cId="2845768841" sldId="260"/>
            <ac:grpSpMk id="76" creationId="{107718F0-5F0B-D431-5064-50BD9424D4C4}"/>
          </ac:grpSpMkLst>
        </pc:grpChg>
        <pc:cxnChg chg="add mod">
          <ac:chgData name="Johann Bock Severin" userId="3b36179260fc8001" providerId="LiveId" clId="{EE02F971-86F5-428E-BC14-A8CDA14DE2B7}" dt="2023-10-12T13:22:52.192" v="26" actId="1076"/>
          <ac:cxnSpMkLst>
            <pc:docMk/>
            <pc:sldMk cId="2845768841" sldId="260"/>
            <ac:cxnSpMk id="4" creationId="{0DB4F051-F993-DA8B-D5C3-65C46AB39822}"/>
          </ac:cxnSpMkLst>
        </pc:cxnChg>
        <pc:cxnChg chg="add mod">
          <ac:chgData name="Johann Bock Severin" userId="3b36179260fc8001" providerId="LiveId" clId="{EE02F971-86F5-428E-BC14-A8CDA14DE2B7}" dt="2023-10-12T13:22:26.098" v="19" actId="571"/>
          <ac:cxnSpMkLst>
            <pc:docMk/>
            <pc:sldMk cId="2845768841" sldId="260"/>
            <ac:cxnSpMk id="6" creationId="{D4C080C4-2C74-21AC-A107-A7D97689610F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9" creationId="{52FCE10B-5C22-4207-4CA8-155C94710450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1" creationId="{E306E4C2-BEC6-17CA-2874-DA459E494760}"/>
          </ac:cxnSpMkLst>
        </pc:cxnChg>
        <pc:cxnChg chg="add mod">
          <ac:chgData name="Johann Bock Severin" userId="3b36179260fc8001" providerId="LiveId" clId="{EE02F971-86F5-428E-BC14-A8CDA14DE2B7}" dt="2023-10-12T13:23:14.787" v="29" actId="164"/>
          <ac:cxnSpMkLst>
            <pc:docMk/>
            <pc:sldMk cId="2845768841" sldId="260"/>
            <ac:cxnSpMk id="14" creationId="{CB9339F0-CFF1-7DA0-6758-DFD9582F0222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5" creationId="{4E800688-6EF7-C483-A5A9-21F088388A1D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6" creationId="{95600A1E-DD0F-F93F-0183-8385E7CE23AE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7" creationId="{9470C6EF-15D3-6870-85DA-8915F48D2371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8" creationId="{A06D8CB9-F997-4ED1-0B8A-A81DEAD7BFE5}"/>
          </ac:cxnSpMkLst>
        </pc:cxnChg>
        <pc:cxnChg chg="add del mod">
          <ac:chgData name="Johann Bock Severin" userId="3b36179260fc8001" providerId="LiveId" clId="{EE02F971-86F5-428E-BC14-A8CDA14DE2B7}" dt="2023-10-12T13:24:54.525" v="57" actId="478"/>
          <ac:cxnSpMkLst>
            <pc:docMk/>
            <pc:sldMk cId="2845768841" sldId="260"/>
            <ac:cxnSpMk id="23" creationId="{B0E811AB-DAF1-4BDF-402C-5AB0D21FBC25}"/>
          </ac:cxnSpMkLst>
        </pc:cxnChg>
        <pc:cxnChg chg="del mod topLvl">
          <ac:chgData name="Johann Bock Severin" userId="3b36179260fc8001" providerId="LiveId" clId="{EE02F971-86F5-428E-BC14-A8CDA14DE2B7}" dt="2023-10-12T13:21:20.232" v="9" actId="478"/>
          <ac:cxnSpMkLst>
            <pc:docMk/>
            <pc:sldMk cId="2845768841" sldId="260"/>
            <ac:cxnSpMk id="24" creationId="{A4ECEA47-1BE3-2F84-03C9-BE38F10F6EEB}"/>
          </ac:cxnSpMkLst>
        </pc:cxnChg>
        <pc:cxnChg chg="mod topLvl">
          <ac:chgData name="Johann Bock Severin" userId="3b36179260fc8001" providerId="LiveId" clId="{EE02F971-86F5-428E-BC14-A8CDA14DE2B7}" dt="2023-10-12T13:21:28.839" v="11" actId="1076"/>
          <ac:cxnSpMkLst>
            <pc:docMk/>
            <pc:sldMk cId="2845768841" sldId="260"/>
            <ac:cxnSpMk id="26" creationId="{CD417901-E7B1-AB50-B20A-A66F2A93F328}"/>
          </ac:cxnSpMkLst>
        </pc:cxnChg>
        <pc:cxnChg chg="mod topLvl">
          <ac:chgData name="Johann Bock Severin" userId="3b36179260fc8001" providerId="LiveId" clId="{EE02F971-86F5-428E-BC14-A8CDA14DE2B7}" dt="2023-10-12T13:21:28.839" v="11" actId="1076"/>
          <ac:cxnSpMkLst>
            <pc:docMk/>
            <pc:sldMk cId="2845768841" sldId="260"/>
            <ac:cxnSpMk id="27" creationId="{B6F57EC3-2C7B-9A1B-3D6F-B7EAE8FF958F}"/>
          </ac:cxnSpMkLst>
        </pc:cxnChg>
        <pc:cxnChg chg="del mod topLvl">
          <ac:chgData name="Johann Bock Severin" userId="3b36179260fc8001" providerId="LiveId" clId="{EE02F971-86F5-428E-BC14-A8CDA14DE2B7}" dt="2023-10-12T13:21:25.228" v="10" actId="478"/>
          <ac:cxnSpMkLst>
            <pc:docMk/>
            <pc:sldMk cId="2845768841" sldId="260"/>
            <ac:cxnSpMk id="31" creationId="{52704B50-1134-9B3D-454B-CEBFD849175C}"/>
          </ac:cxnSpMkLst>
        </pc:cxnChg>
        <pc:cxnChg chg="mod">
          <ac:chgData name="Johann Bock Severin" userId="3b36179260fc8001" providerId="LiveId" clId="{EE02F971-86F5-428E-BC14-A8CDA14DE2B7}" dt="2023-10-12T13:23:28.865" v="32" actId="571"/>
          <ac:cxnSpMkLst>
            <pc:docMk/>
            <pc:sldMk cId="2845768841" sldId="260"/>
            <ac:cxnSpMk id="32" creationId="{CD1FAFBC-055D-5351-CB5F-33C892EF1FC3}"/>
          </ac:cxnSpMkLst>
        </pc:cxnChg>
        <pc:cxnChg chg="del mod topLvl">
          <ac:chgData name="Johann Bock Severin" userId="3b36179260fc8001" providerId="LiveId" clId="{EE02F971-86F5-428E-BC14-A8CDA14DE2B7}" dt="2023-10-12T13:21:25.228" v="10" actId="478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036491775" sldId="261"/>
        </pc:sldMkLst>
      </pc:sldChg>
      <pc:sldChg chg="addSp delSp modSp add mod">
        <pc:chgData name="Johann Bock Severin" userId="3b36179260fc8001" providerId="LiveId" clId="{EE02F971-86F5-428E-BC14-A8CDA14DE2B7}" dt="2023-10-25T07:16:44.191" v="327" actId="1076"/>
        <pc:sldMkLst>
          <pc:docMk/>
          <pc:sldMk cId="3173105583" sldId="261"/>
        </pc:sldMkLst>
        <pc:spChg chg="add mod topLvl">
          <ac:chgData name="Johann Bock Severin" userId="3b36179260fc8001" providerId="LiveId" clId="{EE02F971-86F5-428E-BC14-A8CDA14DE2B7}" dt="2023-10-25T07:14:39.667" v="296" actId="207"/>
          <ac:spMkLst>
            <pc:docMk/>
            <pc:sldMk cId="3173105583" sldId="261"/>
            <ac:spMk id="2" creationId="{5EF86225-4E04-4E4E-CD82-DF84FBE8C747}"/>
          </ac:spMkLst>
        </pc:spChg>
        <pc:spChg chg="del">
          <ac:chgData name="Johann Bock Severin" userId="3b36179260fc8001" providerId="LiveId" clId="{EE02F971-86F5-428E-BC14-A8CDA14DE2B7}" dt="2023-10-25T07:04:29.105" v="98" actId="478"/>
          <ac:spMkLst>
            <pc:docMk/>
            <pc:sldMk cId="3173105583" sldId="261"/>
            <ac:spMk id="3" creationId="{518BCE2B-DC1A-C07B-A697-CD9F8D1B8CFA}"/>
          </ac:spMkLst>
        </pc:spChg>
        <pc:spChg chg="add mod topLvl">
          <ac:chgData name="Johann Bock Severin" userId="3b36179260fc8001" providerId="LiveId" clId="{EE02F971-86F5-428E-BC14-A8CDA14DE2B7}" dt="2023-10-25T07:14:37.388" v="295" actId="207"/>
          <ac:spMkLst>
            <pc:docMk/>
            <pc:sldMk cId="3173105583" sldId="261"/>
            <ac:spMk id="5" creationId="{B2A3E9D7-DC25-C9D7-1951-0B87BBDE781D}"/>
          </ac:spMkLst>
        </pc:spChg>
        <pc:spChg chg="del">
          <ac:chgData name="Johann Bock Severin" userId="3b36179260fc8001" providerId="LiveId" clId="{EE02F971-86F5-428E-BC14-A8CDA14DE2B7}" dt="2023-10-25T07:04:29.105" v="98" actId="478"/>
          <ac:spMkLst>
            <pc:docMk/>
            <pc:sldMk cId="3173105583" sldId="261"/>
            <ac:spMk id="12" creationId="{F217EFA6-9729-D04F-9C0F-DFC38083C799}"/>
          </ac:spMkLst>
        </pc:spChg>
        <pc:spChg chg="del">
          <ac:chgData name="Johann Bock Severin" userId="3b36179260fc8001" providerId="LiveId" clId="{EE02F971-86F5-428E-BC14-A8CDA14DE2B7}" dt="2023-10-25T07:04:29.105" v="98" actId="478"/>
          <ac:spMkLst>
            <pc:docMk/>
            <pc:sldMk cId="3173105583" sldId="261"/>
            <ac:spMk id="13" creationId="{9C979844-9816-0C24-1F2E-64C12970934F}"/>
          </ac:spMkLst>
        </pc:spChg>
        <pc:spChg chg="add mod">
          <ac:chgData name="Johann Bock Severin" userId="3b36179260fc8001" providerId="LiveId" clId="{EE02F971-86F5-428E-BC14-A8CDA14DE2B7}" dt="2023-10-25T07:15:03.748" v="316" actId="1076"/>
          <ac:spMkLst>
            <pc:docMk/>
            <pc:sldMk cId="3173105583" sldId="261"/>
            <ac:spMk id="22" creationId="{D0721B8C-EC7D-4E9E-DD95-638F89F64F0D}"/>
          </ac:spMkLst>
        </pc:spChg>
        <pc:spChg chg="add mod">
          <ac:chgData name="Johann Bock Severin" userId="3b36179260fc8001" providerId="LiveId" clId="{EE02F971-86F5-428E-BC14-A8CDA14DE2B7}" dt="2023-10-25T07:06:19.405" v="176" actId="571"/>
          <ac:spMkLst>
            <pc:docMk/>
            <pc:sldMk cId="3173105583" sldId="261"/>
            <ac:spMk id="23" creationId="{3B86B5C1-C63D-7957-9B0C-D7C65C579935}"/>
          </ac:spMkLst>
        </pc:spChg>
        <pc:spChg chg="add mod">
          <ac:chgData name="Johann Bock Severin" userId="3b36179260fc8001" providerId="LiveId" clId="{EE02F971-86F5-428E-BC14-A8CDA14DE2B7}" dt="2023-10-25T07:06:09.882" v="166" actId="571"/>
          <ac:spMkLst>
            <pc:docMk/>
            <pc:sldMk cId="3173105583" sldId="261"/>
            <ac:spMk id="24" creationId="{37E8A863-3706-D067-9C9F-890A1FDE9CB2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25" creationId="{5C026F19-6499-9D9A-74FD-900128C35E91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28" creationId="{34A23BE5-BB45-AB13-4F45-8D3E7E980432}"/>
          </ac:spMkLst>
        </pc:spChg>
        <pc:spChg chg="add mod topLvl">
          <ac:chgData name="Johann Bock Severin" userId="3b36179260fc8001" providerId="LiveId" clId="{EE02F971-86F5-428E-BC14-A8CDA14DE2B7}" dt="2023-10-25T07:13:58.629" v="288" actId="165"/>
          <ac:spMkLst>
            <pc:docMk/>
            <pc:sldMk cId="3173105583" sldId="261"/>
            <ac:spMk id="29" creationId="{9F6986DC-0E7A-0087-A9A1-BEC73335CC22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34" creationId="{3601E909-2698-F9A6-63CB-66ABA1420DBD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35" creationId="{B9BD7E56-8628-888C-A6C9-9C2F8889ED8D}"/>
          </ac:spMkLst>
        </pc:spChg>
        <pc:spChg chg="del">
          <ac:chgData name="Johann Bock Severin" userId="3b36179260fc8001" providerId="LiveId" clId="{EE02F971-86F5-428E-BC14-A8CDA14DE2B7}" dt="2023-10-25T07:04:29.105" v="98" actId="478"/>
          <ac:spMkLst>
            <pc:docMk/>
            <pc:sldMk cId="3173105583" sldId="261"/>
            <ac:spMk id="36" creationId="{6FBFAC53-773F-F558-2B93-E8D7616F5A7D}"/>
          </ac:spMkLst>
        </pc:spChg>
        <pc:spChg chg="del">
          <ac:chgData name="Johann Bock Severin" userId="3b36179260fc8001" providerId="LiveId" clId="{EE02F971-86F5-428E-BC14-A8CDA14DE2B7}" dt="2023-10-25T07:04:30.889" v="99" actId="478"/>
          <ac:spMkLst>
            <pc:docMk/>
            <pc:sldMk cId="3173105583" sldId="261"/>
            <ac:spMk id="37" creationId="{67D75CDB-CD52-2D49-13B9-751815C55011}"/>
          </ac:spMkLst>
        </pc:spChg>
        <pc:spChg chg="add mod topLvl">
          <ac:chgData name="Johann Bock Severin" userId="3b36179260fc8001" providerId="LiveId" clId="{EE02F971-86F5-428E-BC14-A8CDA14DE2B7}" dt="2023-10-25T07:13:58.629" v="288" actId="165"/>
          <ac:spMkLst>
            <pc:docMk/>
            <pc:sldMk cId="3173105583" sldId="261"/>
            <ac:spMk id="39" creationId="{3752E311-7594-CFE0-99BB-7DC73D818C3B}"/>
          </ac:spMkLst>
        </pc:spChg>
        <pc:spChg chg="add del">
          <ac:chgData name="Johann Bock Severin" userId="3b36179260fc8001" providerId="LiveId" clId="{EE02F971-86F5-428E-BC14-A8CDA14DE2B7}" dt="2023-10-25T07:07:40.677" v="213" actId="11529"/>
          <ac:spMkLst>
            <pc:docMk/>
            <pc:sldMk cId="3173105583" sldId="261"/>
            <ac:spMk id="42" creationId="{F90F859B-4A80-24F1-27E4-3E96D7E1655D}"/>
          </ac:spMkLst>
        </pc:spChg>
        <pc:spChg chg="add del">
          <ac:chgData name="Johann Bock Severin" userId="3b36179260fc8001" providerId="LiveId" clId="{EE02F971-86F5-428E-BC14-A8CDA14DE2B7}" dt="2023-10-25T07:08:04.085" v="217" actId="11529"/>
          <ac:spMkLst>
            <pc:docMk/>
            <pc:sldMk cId="3173105583" sldId="261"/>
            <ac:spMk id="45" creationId="{5AB86B52-5E61-34E9-CDCA-9F8658BC01BB}"/>
          </ac:spMkLst>
        </pc:spChg>
        <pc:spChg chg="add del">
          <ac:chgData name="Johann Bock Severin" userId="3b36179260fc8001" providerId="LiveId" clId="{EE02F971-86F5-428E-BC14-A8CDA14DE2B7}" dt="2023-10-25T07:08:16.526" v="219" actId="478"/>
          <ac:spMkLst>
            <pc:docMk/>
            <pc:sldMk cId="3173105583" sldId="261"/>
            <ac:spMk id="46" creationId="{65A3A9C6-114D-6830-F692-21E33705480F}"/>
          </ac:spMkLst>
        </pc:spChg>
        <pc:spChg chg="add del">
          <ac:chgData name="Johann Bock Severin" userId="3b36179260fc8001" providerId="LiveId" clId="{EE02F971-86F5-428E-BC14-A8CDA14DE2B7}" dt="2023-10-25T07:08:38.604" v="221" actId="478"/>
          <ac:spMkLst>
            <pc:docMk/>
            <pc:sldMk cId="3173105583" sldId="261"/>
            <ac:spMk id="47" creationId="{9AE3A901-F5E3-DB15-32F1-FD6AE18B8E76}"/>
          </ac:spMkLst>
        </pc:spChg>
        <pc:spChg chg="add del">
          <ac:chgData name="Johann Bock Severin" userId="3b36179260fc8001" providerId="LiveId" clId="{EE02F971-86F5-428E-BC14-A8CDA14DE2B7}" dt="2023-10-25T07:09:21.790" v="243" actId="478"/>
          <ac:spMkLst>
            <pc:docMk/>
            <pc:sldMk cId="3173105583" sldId="261"/>
            <ac:spMk id="51" creationId="{434E94A7-20E2-CBBB-AEB9-ADD394A9ECAA}"/>
          </ac:spMkLst>
        </pc:spChg>
        <pc:spChg chg="add del">
          <ac:chgData name="Johann Bock Severin" userId="3b36179260fc8001" providerId="LiveId" clId="{EE02F971-86F5-428E-BC14-A8CDA14DE2B7}" dt="2023-10-25T07:09:39.380" v="245" actId="478"/>
          <ac:spMkLst>
            <pc:docMk/>
            <pc:sldMk cId="3173105583" sldId="261"/>
            <ac:spMk id="52" creationId="{D21241AE-B530-47A4-3C68-DC775358C0E2}"/>
          </ac:spMkLst>
        </pc:spChg>
        <pc:spChg chg="add mod ord topLvl">
          <ac:chgData name="Johann Bock Severin" userId="3b36179260fc8001" providerId="LiveId" clId="{EE02F971-86F5-428E-BC14-A8CDA14DE2B7}" dt="2023-10-25T07:16:09.181" v="323" actId="11530"/>
          <ac:spMkLst>
            <pc:docMk/>
            <pc:sldMk cId="3173105583" sldId="261"/>
            <ac:spMk id="53" creationId="{C0BEB1B5-B15D-D442-3378-E280584ABA9D}"/>
          </ac:spMkLst>
        </pc:spChg>
        <pc:spChg chg="add mod ord topLvl">
          <ac:chgData name="Johann Bock Severin" userId="3b36179260fc8001" providerId="LiveId" clId="{EE02F971-86F5-428E-BC14-A8CDA14DE2B7}" dt="2023-10-25T07:14:58.615" v="315" actId="20577"/>
          <ac:spMkLst>
            <pc:docMk/>
            <pc:sldMk cId="3173105583" sldId="261"/>
            <ac:spMk id="54" creationId="{1A06878E-7146-7FF7-9E21-486E4BD9A082}"/>
          </ac:spMkLst>
        </pc:spChg>
        <pc:spChg chg="add mod ord">
          <ac:chgData name="Johann Bock Severin" userId="3b36179260fc8001" providerId="LiveId" clId="{EE02F971-86F5-428E-BC14-A8CDA14DE2B7}" dt="2023-10-25T07:16:44.191" v="327" actId="1076"/>
          <ac:spMkLst>
            <pc:docMk/>
            <pc:sldMk cId="3173105583" sldId="261"/>
            <ac:spMk id="55" creationId="{F9BDB2CA-83E4-4A46-D204-7719DF0F64D2}"/>
          </ac:spMkLst>
        </pc:spChg>
        <pc:spChg chg="add mod ord topLvl">
          <ac:chgData name="Johann Bock Severin" userId="3b36179260fc8001" providerId="LiveId" clId="{EE02F971-86F5-428E-BC14-A8CDA14DE2B7}" dt="2023-10-25T07:16:35.496" v="326" actId="167"/>
          <ac:spMkLst>
            <pc:docMk/>
            <pc:sldMk cId="3173105583" sldId="261"/>
            <ac:spMk id="56" creationId="{C1D4D9A4-6DDE-355F-C146-D54C9B2FB3C9}"/>
          </ac:spMkLst>
        </pc:spChg>
        <pc:spChg chg="add mod ord topLvl">
          <ac:chgData name="Johann Bock Severin" userId="3b36179260fc8001" providerId="LiveId" clId="{EE02F971-86F5-428E-BC14-A8CDA14DE2B7}" dt="2023-10-25T07:16:35.496" v="326" actId="167"/>
          <ac:spMkLst>
            <pc:docMk/>
            <pc:sldMk cId="3173105583" sldId="261"/>
            <ac:spMk id="57" creationId="{E346330F-AB5E-2470-08A1-02FD04071A1B}"/>
          </ac:spMkLst>
        </pc:spChg>
        <pc:spChg chg="add mod ord topLvl">
          <ac:chgData name="Johann Bock Severin" userId="3b36179260fc8001" providerId="LiveId" clId="{EE02F971-86F5-428E-BC14-A8CDA14DE2B7}" dt="2023-10-25T07:16:35.496" v="326" actId="167"/>
          <ac:spMkLst>
            <pc:docMk/>
            <pc:sldMk cId="3173105583" sldId="261"/>
            <ac:spMk id="58" creationId="{0FA9454D-43BD-2B3B-01E5-F3211E5D5906}"/>
          </ac:spMkLst>
        </pc:spChg>
        <pc:spChg chg="add mod ord topLvl">
          <ac:chgData name="Johann Bock Severin" userId="3b36179260fc8001" providerId="LiveId" clId="{EE02F971-86F5-428E-BC14-A8CDA14DE2B7}" dt="2023-10-25T07:16:35.496" v="326" actId="167"/>
          <ac:spMkLst>
            <pc:docMk/>
            <pc:sldMk cId="3173105583" sldId="261"/>
            <ac:spMk id="59" creationId="{3FD39345-4398-2712-0603-439135989AAC}"/>
          </ac:spMkLst>
        </pc:spChg>
        <pc:spChg chg="add mod ord topLvl">
          <ac:chgData name="Johann Bock Severin" userId="3b36179260fc8001" providerId="LiveId" clId="{EE02F971-86F5-428E-BC14-A8CDA14DE2B7}" dt="2023-10-25T07:16:35.496" v="326" actId="167"/>
          <ac:spMkLst>
            <pc:docMk/>
            <pc:sldMk cId="3173105583" sldId="261"/>
            <ac:spMk id="60" creationId="{C3BC3275-DC34-ED66-7695-AD40AAF39854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62" creationId="{06FC1A69-B502-EE8D-8F71-28BF09E50F98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63" creationId="{E4F97A73-2630-A383-36FE-1427D3242DFB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64" creationId="{9607E7CF-5DA4-96D3-5042-1BE3DF692B01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66" creationId="{21DF2710-2D08-FD43-9AC8-D62428E22FD7}"/>
          </ac:spMkLst>
        </pc:spChg>
        <pc:grpChg chg="del">
          <ac:chgData name="Johann Bock Severin" userId="3b36179260fc8001" providerId="LiveId" clId="{EE02F971-86F5-428E-BC14-A8CDA14DE2B7}" dt="2023-10-25T07:04:29.105" v="98" actId="478"/>
          <ac:grpSpMkLst>
            <pc:docMk/>
            <pc:sldMk cId="3173105583" sldId="261"/>
            <ac:grpSpMk id="21" creationId="{EBA5FD95-E8FB-3B44-69DF-40568E795712}"/>
          </ac:grpSpMkLst>
        </pc:grpChg>
        <pc:grpChg chg="del">
          <ac:chgData name="Johann Bock Severin" userId="3b36179260fc8001" providerId="LiveId" clId="{EE02F971-86F5-428E-BC14-A8CDA14DE2B7}" dt="2023-10-25T07:03:24.310" v="72" actId="478"/>
          <ac:grpSpMkLst>
            <pc:docMk/>
            <pc:sldMk cId="3173105583" sldId="261"/>
            <ac:grpSpMk id="30" creationId="{A2A86FA0-8D15-440C-B804-4A136489EA7E}"/>
          </ac:grpSpMkLst>
        </pc:grpChg>
        <pc:grpChg chg="add del mod">
          <ac:chgData name="Johann Bock Severin" userId="3b36179260fc8001" providerId="LiveId" clId="{EE02F971-86F5-428E-BC14-A8CDA14DE2B7}" dt="2023-10-25T07:13:58.629" v="288" actId="165"/>
          <ac:grpSpMkLst>
            <pc:docMk/>
            <pc:sldMk cId="3173105583" sldId="261"/>
            <ac:grpSpMk id="61" creationId="{8BEB6DB2-A1C7-60F4-650E-B7ED707636D9}"/>
          </ac:grpSpMkLst>
        </pc:grpChg>
        <pc:cxnChg chg="del mod">
          <ac:chgData name="Johann Bock Severin" userId="3b36179260fc8001" providerId="LiveId" clId="{EE02F971-86F5-428E-BC14-A8CDA14DE2B7}" dt="2023-10-25T07:04:29.105" v="98" actId="478"/>
          <ac:cxnSpMkLst>
            <pc:docMk/>
            <pc:sldMk cId="3173105583" sldId="261"/>
            <ac:cxnSpMk id="4" creationId="{0DB4F051-F993-DA8B-D5C3-65C46AB39822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7" creationId="{1B71BCC7-9052-4F74-A912-CF3D282CE2AB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8" creationId="{A9190892-E86C-11B3-D082-4A38D46B3825}"/>
          </ac:cxnSpMkLst>
        </pc:cxnChg>
        <pc:cxnChg chg="del">
          <ac:chgData name="Johann Bock Severin" userId="3b36179260fc8001" providerId="LiveId" clId="{EE02F971-86F5-428E-BC14-A8CDA14DE2B7}" dt="2023-10-25T07:04:29.105" v="98" actId="478"/>
          <ac:cxnSpMkLst>
            <pc:docMk/>
            <pc:sldMk cId="3173105583" sldId="261"/>
            <ac:cxnSpMk id="9" creationId="{52FCE10B-5C22-4207-4CA8-155C94710450}"/>
          </ac:cxnSpMkLst>
        </pc:cxnChg>
        <pc:cxnChg chg="add del mod ord">
          <ac:chgData name="Johann Bock Severin" userId="3b36179260fc8001" providerId="LiveId" clId="{EE02F971-86F5-428E-BC14-A8CDA14DE2B7}" dt="2023-10-25T07:06:42.312" v="185" actId="478"/>
          <ac:cxnSpMkLst>
            <pc:docMk/>
            <pc:sldMk cId="3173105583" sldId="261"/>
            <ac:cxnSpMk id="10" creationId="{7B17C900-15EF-42C2-10EB-E9A140D831AC}"/>
          </ac:cxnSpMkLst>
        </pc:cxnChg>
        <pc:cxnChg chg="del">
          <ac:chgData name="Johann Bock Severin" userId="3b36179260fc8001" providerId="LiveId" clId="{EE02F971-86F5-428E-BC14-A8CDA14DE2B7}" dt="2023-10-25T07:04:29.105" v="98" actId="478"/>
          <ac:cxnSpMkLst>
            <pc:docMk/>
            <pc:sldMk cId="3173105583" sldId="261"/>
            <ac:cxnSpMk id="11" creationId="{E306E4C2-BEC6-17CA-2874-DA459E494760}"/>
          </ac:cxnSpMkLst>
        </pc:cxnChg>
        <pc:cxnChg chg="del">
          <ac:chgData name="Johann Bock Severin" userId="3b36179260fc8001" providerId="LiveId" clId="{EE02F971-86F5-428E-BC14-A8CDA14DE2B7}" dt="2023-10-25T07:04:29.105" v="98" actId="478"/>
          <ac:cxnSpMkLst>
            <pc:docMk/>
            <pc:sldMk cId="3173105583" sldId="261"/>
            <ac:cxnSpMk id="15" creationId="{4E800688-6EF7-C483-A5A9-21F088388A1D}"/>
          </ac:cxnSpMkLst>
        </pc:cxnChg>
        <pc:cxnChg chg="del">
          <ac:chgData name="Johann Bock Severin" userId="3b36179260fc8001" providerId="LiveId" clId="{EE02F971-86F5-428E-BC14-A8CDA14DE2B7}" dt="2023-10-25T07:04:29.105" v="98" actId="478"/>
          <ac:cxnSpMkLst>
            <pc:docMk/>
            <pc:sldMk cId="3173105583" sldId="261"/>
            <ac:cxnSpMk id="16" creationId="{95600A1E-DD0F-F93F-0183-8385E7CE23AE}"/>
          </ac:cxnSpMkLst>
        </pc:cxnChg>
        <pc:cxnChg chg="add mod">
          <ac:chgData name="Johann Bock Severin" userId="3b36179260fc8001" providerId="LiveId" clId="{EE02F971-86F5-428E-BC14-A8CDA14DE2B7}" dt="2023-10-25T07:05:08.020" v="117" actId="571"/>
          <ac:cxnSpMkLst>
            <pc:docMk/>
            <pc:sldMk cId="3173105583" sldId="261"/>
            <ac:cxnSpMk id="17" creationId="{8B999D9E-52BA-21BB-17E5-35AC695AFB89}"/>
          </ac:cxnSpMkLst>
        </pc:cxnChg>
        <pc:cxnChg chg="add mod">
          <ac:chgData name="Johann Bock Severin" userId="3b36179260fc8001" providerId="LiveId" clId="{EE02F971-86F5-428E-BC14-A8CDA14DE2B7}" dt="2023-10-25T07:05:08.020" v="117" actId="571"/>
          <ac:cxnSpMkLst>
            <pc:docMk/>
            <pc:sldMk cId="3173105583" sldId="261"/>
            <ac:cxnSpMk id="18" creationId="{C4831C6F-DB0F-7D26-9110-AC2434C1834F}"/>
          </ac:cxnSpMkLst>
        </pc:cxnChg>
        <pc:cxnChg chg="add del mod ord">
          <ac:chgData name="Johann Bock Severin" userId="3b36179260fc8001" providerId="LiveId" clId="{EE02F971-86F5-428E-BC14-A8CDA14DE2B7}" dt="2023-10-25T07:06:42.312" v="185" actId="478"/>
          <ac:cxnSpMkLst>
            <pc:docMk/>
            <pc:sldMk cId="3173105583" sldId="261"/>
            <ac:cxnSpMk id="19" creationId="{29251996-6313-F60E-02FA-5F12428BC9DD}"/>
          </ac:cxnSpMkLst>
        </pc:cxnChg>
        <pc:cxnChg chg="del">
          <ac:chgData name="Johann Bock Severin" userId="3b36179260fc8001" providerId="LiveId" clId="{EE02F971-86F5-428E-BC14-A8CDA14DE2B7}" dt="2023-10-25T07:03:24.310" v="72" actId="478"/>
          <ac:cxnSpMkLst>
            <pc:docMk/>
            <pc:sldMk cId="3173105583" sldId="261"/>
            <ac:cxnSpMk id="26" creationId="{CD417901-E7B1-AB50-B20A-A66F2A93F328}"/>
          </ac:cxnSpMkLst>
        </pc:cxnChg>
        <pc:cxnChg chg="del">
          <ac:chgData name="Johann Bock Severin" userId="3b36179260fc8001" providerId="LiveId" clId="{EE02F971-86F5-428E-BC14-A8CDA14DE2B7}" dt="2023-10-25T07:03:24.310" v="72" actId="478"/>
          <ac:cxnSpMkLst>
            <pc:docMk/>
            <pc:sldMk cId="3173105583" sldId="261"/>
            <ac:cxnSpMk id="27" creationId="{B6F57EC3-2C7B-9A1B-3D6F-B7EAE8FF958F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31" creationId="{2612C4F3-4053-FFD7-FD35-843273412620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38" creationId="{F8208307-89F0-0161-9846-A1C4454D7839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40" creationId="{46803BB2-D4D1-E7C2-38BF-4E71A3521B3A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41" creationId="{D26C6237-5E26-95D9-B269-50880E6E5112}"/>
          </ac:cxnSpMkLst>
        </pc:cxnChg>
        <pc:cxnChg chg="add del">
          <ac:chgData name="Johann Bock Severin" userId="3b36179260fc8001" providerId="LiveId" clId="{EE02F971-86F5-428E-BC14-A8CDA14DE2B7}" dt="2023-10-25T07:07:50.129" v="215" actId="11529"/>
          <ac:cxnSpMkLst>
            <pc:docMk/>
            <pc:sldMk cId="3173105583" sldId="261"/>
            <ac:cxnSpMk id="44" creationId="{C5229796-667F-0791-D005-5428C4507099}"/>
          </ac:cxnSpMkLst>
        </pc:cxnChg>
        <pc:cxnChg chg="add del mod">
          <ac:chgData name="Johann Bock Severin" userId="3b36179260fc8001" providerId="LiveId" clId="{EE02F971-86F5-428E-BC14-A8CDA14DE2B7}" dt="2023-10-25T07:09:16.118" v="241" actId="478"/>
          <ac:cxnSpMkLst>
            <pc:docMk/>
            <pc:sldMk cId="3173105583" sldId="261"/>
            <ac:cxnSpMk id="49" creationId="{B70BC5CE-E89E-AF40-9A84-EB600114631C}"/>
          </ac:cxnSpMkLst>
        </pc:cxnChg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095196058" sldId="262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2680084453" sldId="264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2570346153" sldId="266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951547716" sldId="267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839134819" sldId="270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800329873" sldId="271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944432048" sldId="274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459698380" sldId="275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28563934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8BCE2B-DC1A-C07B-A697-CD9F8D1B8CFA}"/>
              </a:ext>
            </a:extLst>
          </p:cNvPr>
          <p:cNvSpPr/>
          <p:nvPr/>
        </p:nvSpPr>
        <p:spPr>
          <a:xfrm>
            <a:off x="2675084" y="2580754"/>
            <a:ext cx="1531214" cy="153121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FCE10B-5C22-4207-4CA8-155C94710450}"/>
              </a:ext>
            </a:extLst>
          </p:cNvPr>
          <p:cNvCxnSpPr/>
          <p:nvPr/>
        </p:nvCxnSpPr>
        <p:spPr>
          <a:xfrm>
            <a:off x="2430971" y="3358773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6E4C2-BEC6-17CA-2874-DA459E494760}"/>
              </a:ext>
            </a:extLst>
          </p:cNvPr>
          <p:cNvCxnSpPr/>
          <p:nvPr/>
        </p:nvCxnSpPr>
        <p:spPr>
          <a:xfrm>
            <a:off x="2430971" y="3234646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7EFA6-9729-D04F-9C0F-DFC38083C799}"/>
              </a:ext>
            </a:extLst>
          </p:cNvPr>
          <p:cNvSpPr/>
          <p:nvPr/>
        </p:nvSpPr>
        <p:spPr>
          <a:xfrm>
            <a:off x="2396934" y="3253955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800688-6EF7-C483-A5A9-21F088388A1D}"/>
              </a:ext>
            </a:extLst>
          </p:cNvPr>
          <p:cNvCxnSpPr>
            <a:cxnSpLocks/>
          </p:cNvCxnSpPr>
          <p:nvPr/>
        </p:nvCxnSpPr>
        <p:spPr>
          <a:xfrm rot="2700000">
            <a:off x="3980802" y="3281419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600A1E-DD0F-F93F-0183-8385E7CE23AE}"/>
              </a:ext>
            </a:extLst>
          </p:cNvPr>
          <p:cNvCxnSpPr>
            <a:cxnSpLocks/>
          </p:cNvCxnSpPr>
          <p:nvPr/>
        </p:nvCxnSpPr>
        <p:spPr>
          <a:xfrm rot="18900000" flipH="1">
            <a:off x="3980801" y="3281420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C026F19-6499-9D9A-74FD-900128C35E91}"/>
              </a:ext>
            </a:extLst>
          </p:cNvPr>
          <p:cNvSpPr/>
          <p:nvPr/>
        </p:nvSpPr>
        <p:spPr>
          <a:xfrm flipH="1">
            <a:off x="7262790" y="2469039"/>
            <a:ext cx="1531214" cy="153121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17901-E7B1-AB50-B20A-A66F2A93F328}"/>
              </a:ext>
            </a:extLst>
          </p:cNvPr>
          <p:cNvCxnSpPr>
            <a:cxnSpLocks/>
          </p:cNvCxnSpPr>
          <p:nvPr/>
        </p:nvCxnSpPr>
        <p:spPr>
          <a:xfrm flipH="1">
            <a:off x="8587124" y="3247058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F57EC3-2C7B-9A1B-3D6F-B7EAE8FF958F}"/>
              </a:ext>
            </a:extLst>
          </p:cNvPr>
          <p:cNvCxnSpPr>
            <a:cxnSpLocks/>
          </p:cNvCxnSpPr>
          <p:nvPr/>
        </p:nvCxnSpPr>
        <p:spPr>
          <a:xfrm flipH="1">
            <a:off x="8587124" y="3122931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4A23BE5-BB45-AB13-4F45-8D3E7E980432}"/>
              </a:ext>
            </a:extLst>
          </p:cNvPr>
          <p:cNvSpPr/>
          <p:nvPr/>
        </p:nvSpPr>
        <p:spPr>
          <a:xfrm flipH="1">
            <a:off x="8515854" y="3142240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6FC1A69-B502-EE8D-8F71-28BF09E50F98}"/>
              </a:ext>
            </a:extLst>
          </p:cNvPr>
          <p:cNvSpPr/>
          <p:nvPr/>
        </p:nvSpPr>
        <p:spPr>
          <a:xfrm>
            <a:off x="7009374" y="2880169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F97A73-2630-A383-36FE-1427D3242DFB}"/>
              </a:ext>
            </a:extLst>
          </p:cNvPr>
          <p:cNvSpPr/>
          <p:nvPr/>
        </p:nvSpPr>
        <p:spPr>
          <a:xfrm>
            <a:off x="7008447" y="3107786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607E7CF-5DA4-96D3-5042-1BE3DF692B01}"/>
              </a:ext>
            </a:extLst>
          </p:cNvPr>
          <p:cNvSpPr/>
          <p:nvPr/>
        </p:nvSpPr>
        <p:spPr>
          <a:xfrm>
            <a:off x="7008441" y="3335960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DF2710-2D08-FD43-9AC8-D62428E22FD7}"/>
              </a:ext>
            </a:extLst>
          </p:cNvPr>
          <p:cNvSpPr/>
          <p:nvPr/>
        </p:nvSpPr>
        <p:spPr>
          <a:xfrm>
            <a:off x="7224116" y="2908262"/>
            <a:ext cx="291457" cy="625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B4F051-F993-DA8B-D5C3-65C46AB3982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440691" y="2130408"/>
            <a:ext cx="0" cy="450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979844-9816-0C24-1F2E-64C12970934F}"/>
              </a:ext>
            </a:extLst>
          </p:cNvPr>
          <p:cNvSpPr/>
          <p:nvPr/>
        </p:nvSpPr>
        <p:spPr>
          <a:xfrm>
            <a:off x="3381700" y="2071417"/>
            <a:ext cx="117981" cy="117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A5FD95-E8FB-3B44-69DF-40568E795712}"/>
              </a:ext>
            </a:extLst>
          </p:cNvPr>
          <p:cNvGrpSpPr/>
          <p:nvPr/>
        </p:nvGrpSpPr>
        <p:grpSpPr>
          <a:xfrm flipV="1">
            <a:off x="3381699" y="4111968"/>
            <a:ext cx="117981" cy="509337"/>
            <a:chOff x="3408436" y="4213038"/>
            <a:chExt cx="117981" cy="5093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9339F0-CFF1-7DA0-6758-DFD9582F0222}"/>
                </a:ext>
              </a:extLst>
            </p:cNvPr>
            <p:cNvCxnSpPr>
              <a:cxnSpLocks/>
            </p:cNvCxnSpPr>
            <p:nvPr/>
          </p:nvCxnSpPr>
          <p:spPr>
            <a:xfrm>
              <a:off x="3467427" y="4272029"/>
              <a:ext cx="0" cy="4503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A20315-8F54-2F83-A0A8-A77D6B335E2A}"/>
                </a:ext>
              </a:extLst>
            </p:cNvPr>
            <p:cNvSpPr/>
            <p:nvPr/>
          </p:nvSpPr>
          <p:spPr>
            <a:xfrm flipV="1">
              <a:off x="3408436" y="4213038"/>
              <a:ext cx="117981" cy="1179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A86FA0-8D15-440C-B804-4A136489EA7E}"/>
              </a:ext>
            </a:extLst>
          </p:cNvPr>
          <p:cNvGrpSpPr/>
          <p:nvPr/>
        </p:nvGrpSpPr>
        <p:grpSpPr>
          <a:xfrm flipV="1">
            <a:off x="7964152" y="4006836"/>
            <a:ext cx="117981" cy="509337"/>
            <a:chOff x="3408436" y="4213038"/>
            <a:chExt cx="117981" cy="5093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1FAFBC-055D-5351-CB5F-33C892EF1FC3}"/>
                </a:ext>
              </a:extLst>
            </p:cNvPr>
            <p:cNvCxnSpPr>
              <a:cxnSpLocks/>
            </p:cNvCxnSpPr>
            <p:nvPr/>
          </p:nvCxnSpPr>
          <p:spPr>
            <a:xfrm>
              <a:off x="3467427" y="4272029"/>
              <a:ext cx="0" cy="4503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596BDB-3620-1E79-9A75-99A889108483}"/>
                </a:ext>
              </a:extLst>
            </p:cNvPr>
            <p:cNvSpPr/>
            <p:nvPr/>
          </p:nvSpPr>
          <p:spPr>
            <a:xfrm flipV="1">
              <a:off x="3408436" y="4213038"/>
              <a:ext cx="117981" cy="1179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01E909-2698-F9A6-63CB-66ABA1420DBD}"/>
                  </a:ext>
                </a:extLst>
              </p:cNvPr>
              <p:cNvSpPr txBox="1"/>
              <p:nvPr/>
            </p:nvSpPr>
            <p:spPr>
              <a:xfrm>
                <a:off x="6592126" y="2954161"/>
                <a:ext cx="334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01E909-2698-F9A6-63CB-66ABA1420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26" y="2954161"/>
                <a:ext cx="334210" cy="461665"/>
              </a:xfrm>
              <a:prstGeom prst="rect">
                <a:avLst/>
              </a:prstGeom>
              <a:blipFill>
                <a:blip r:embed="rId2"/>
                <a:stretch>
                  <a:fillRect l="-3636" r="-1090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BD7E56-8628-888C-A6C9-9C2F8889ED8D}"/>
                  </a:ext>
                </a:extLst>
              </p:cNvPr>
              <p:cNvSpPr txBox="1"/>
              <p:nvPr/>
            </p:nvSpPr>
            <p:spPr>
              <a:xfrm>
                <a:off x="9097368" y="2911407"/>
                <a:ext cx="334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BD7E56-8628-888C-A6C9-9C2F8889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368" y="2911407"/>
                <a:ext cx="334210" cy="461665"/>
              </a:xfrm>
              <a:prstGeom prst="rect">
                <a:avLst/>
              </a:prstGeom>
              <a:blipFill>
                <a:blip r:embed="rId3"/>
                <a:stretch>
                  <a:fillRect l="-3636" r="-1636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BFAC53-773F-F558-2B93-E8D7616F5A7D}"/>
                  </a:ext>
                </a:extLst>
              </p:cNvPr>
              <p:cNvSpPr txBox="1"/>
              <p:nvPr/>
            </p:nvSpPr>
            <p:spPr>
              <a:xfrm>
                <a:off x="1883012" y="3041775"/>
                <a:ext cx="334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BFAC53-773F-F558-2B93-E8D7616F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012" y="3041775"/>
                <a:ext cx="334210" cy="461665"/>
              </a:xfrm>
              <a:prstGeom prst="rect">
                <a:avLst/>
              </a:prstGeom>
              <a:blipFill>
                <a:blip r:embed="rId4"/>
                <a:stretch>
                  <a:fillRect l="-5455" r="-52727" b="-394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D75CDB-CD52-2D49-13B9-751815C55011}"/>
                  </a:ext>
                </a:extLst>
              </p:cNvPr>
              <p:cNvSpPr txBox="1"/>
              <p:nvPr/>
            </p:nvSpPr>
            <p:spPr>
              <a:xfrm>
                <a:off x="4453297" y="3010504"/>
                <a:ext cx="334210" cy="490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D75CDB-CD52-2D49-13B9-751815C55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297" y="3010504"/>
                <a:ext cx="334210" cy="490006"/>
              </a:xfrm>
              <a:prstGeom prst="rect">
                <a:avLst/>
              </a:prstGeom>
              <a:blipFill>
                <a:blip r:embed="rId5"/>
                <a:stretch>
                  <a:fillRect l="-5556" r="-48148" b="-1125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7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FD39345-4398-2712-0603-439135989AAC}"/>
              </a:ext>
            </a:extLst>
          </p:cNvPr>
          <p:cNvSpPr/>
          <p:nvPr/>
        </p:nvSpPr>
        <p:spPr>
          <a:xfrm rot="10800000" flipH="1" flipV="1">
            <a:off x="4620851" y="662943"/>
            <a:ext cx="1314021" cy="317754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BC3275-DC34-ED66-7695-AD40AAF39854}"/>
              </a:ext>
            </a:extLst>
          </p:cNvPr>
          <p:cNvSpPr/>
          <p:nvPr/>
        </p:nvSpPr>
        <p:spPr>
          <a:xfrm rot="10800000" flipH="1" flipV="1">
            <a:off x="4501788" y="748668"/>
            <a:ext cx="1557334" cy="317754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46330F-AB5E-2470-08A1-02FD04071A1B}"/>
              </a:ext>
            </a:extLst>
          </p:cNvPr>
          <p:cNvSpPr/>
          <p:nvPr/>
        </p:nvSpPr>
        <p:spPr>
          <a:xfrm rot="10800000" flipH="1" flipV="1">
            <a:off x="3376821" y="893456"/>
            <a:ext cx="3172974" cy="31775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A9454D-43BD-2B3B-01E5-F3211E5D5906}"/>
              </a:ext>
            </a:extLst>
          </p:cNvPr>
          <p:cNvSpPr/>
          <p:nvPr/>
        </p:nvSpPr>
        <p:spPr>
          <a:xfrm rot="10800000" flipH="1" flipV="1">
            <a:off x="3301638" y="972506"/>
            <a:ext cx="3321846" cy="31775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D4D9A4-6DDE-355F-C146-D54C9B2FB3C9}"/>
              </a:ext>
            </a:extLst>
          </p:cNvPr>
          <p:cNvSpPr/>
          <p:nvPr/>
        </p:nvSpPr>
        <p:spPr>
          <a:xfrm rot="10800000" flipH="1" flipV="1">
            <a:off x="2272938" y="1043944"/>
            <a:ext cx="4716204" cy="3286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BEB1B5-B15D-D442-3378-E280584ABA9D}"/>
              </a:ext>
            </a:extLst>
          </p:cNvPr>
          <p:cNvSpPr/>
          <p:nvPr/>
        </p:nvSpPr>
        <p:spPr>
          <a:xfrm rot="10800000" flipH="1" flipV="1">
            <a:off x="2153875" y="1129669"/>
            <a:ext cx="4937483" cy="3286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BDB2CA-83E4-4A46-D204-7719DF0F64D2}"/>
              </a:ext>
            </a:extLst>
          </p:cNvPr>
          <p:cNvSpPr/>
          <p:nvPr/>
        </p:nvSpPr>
        <p:spPr>
          <a:xfrm rot="10800000" flipH="1">
            <a:off x="659426" y="112544"/>
            <a:ext cx="7477125" cy="349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721B8C-EC7D-4E9E-DD95-638F89F64F0D}"/>
              </a:ext>
            </a:extLst>
          </p:cNvPr>
          <p:cNvSpPr txBox="1"/>
          <p:nvPr/>
        </p:nvSpPr>
        <p:spPr>
          <a:xfrm flipH="1">
            <a:off x="1092265" y="2029858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Qubit </a:t>
            </a:r>
          </a:p>
          <a:p>
            <a:r>
              <a:rPr lang="en-US" dirty="0"/>
              <a:t>Control</a:t>
            </a:r>
            <a:endParaRPr lang="en-DK" dirty="0"/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1A06878E-7146-7FF7-9E21-486E4BD9A082}"/>
              </a:ext>
            </a:extLst>
          </p:cNvPr>
          <p:cNvSpPr/>
          <p:nvPr/>
        </p:nvSpPr>
        <p:spPr>
          <a:xfrm rot="10800000" flipH="1" flipV="1">
            <a:off x="5731674" y="735335"/>
            <a:ext cx="1557334" cy="309562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</a:p>
          <a:p>
            <a:pPr algn="ctr"/>
            <a:r>
              <a:rPr lang="en-US" dirty="0"/>
              <a:t>Oxford Fridge</a:t>
            </a:r>
            <a:endParaRPr lang="en-DK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803BB2-D4D1-E7C2-38BF-4E71A3521B3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614727" y="1795606"/>
            <a:ext cx="0" cy="115647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12C4F3-4053-FFD7-FD35-84327341262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13760" y="1817376"/>
            <a:ext cx="0" cy="11564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208307-89F0-0161-9846-A1C4454D783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301637" y="1817375"/>
            <a:ext cx="0" cy="11564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6C6237-5E26-95D9-B269-50880E6E511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02604" y="1795605"/>
            <a:ext cx="0" cy="115647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190892-E86C-11B3-D082-4A38D46B38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265997" y="1769751"/>
            <a:ext cx="0" cy="1156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71BCC7-9052-4F74-A912-CF3D282CE2A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53874" y="1769750"/>
            <a:ext cx="0" cy="1156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F86225-4E04-4E4E-CD82-DF84FBE8C747}"/>
              </a:ext>
            </a:extLst>
          </p:cNvPr>
          <p:cNvSpPr/>
          <p:nvPr/>
        </p:nvSpPr>
        <p:spPr>
          <a:xfrm rot="10800000" flipH="1" flipV="1">
            <a:off x="1862817" y="2785803"/>
            <a:ext cx="2955109" cy="9661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Octave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A3E9D7-DC25-C9D7-1951-0B87BBDE781D}"/>
              </a:ext>
            </a:extLst>
          </p:cNvPr>
          <p:cNvSpPr/>
          <p:nvPr/>
        </p:nvSpPr>
        <p:spPr>
          <a:xfrm rot="10800000" flipH="1" flipV="1">
            <a:off x="1862817" y="1054975"/>
            <a:ext cx="2955109" cy="9661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6986DC-0E7A-0087-A9A1-BEC73335CC22}"/>
              </a:ext>
            </a:extLst>
          </p:cNvPr>
          <p:cNvSpPr txBox="1"/>
          <p:nvPr/>
        </p:nvSpPr>
        <p:spPr>
          <a:xfrm rot="10800000" flipH="1" flipV="1">
            <a:off x="2391728" y="2080277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 </a:t>
            </a:r>
          </a:p>
          <a:p>
            <a:r>
              <a:rPr lang="en-US" dirty="0"/>
              <a:t>Control</a:t>
            </a:r>
            <a:endParaRPr lang="en-DK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52E311-7594-CFE0-99BB-7DC73D818C3B}"/>
              </a:ext>
            </a:extLst>
          </p:cNvPr>
          <p:cNvSpPr txBox="1"/>
          <p:nvPr/>
        </p:nvSpPr>
        <p:spPr>
          <a:xfrm rot="10800000" flipH="1" flipV="1">
            <a:off x="3592695" y="205850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 </a:t>
            </a:r>
          </a:p>
          <a:p>
            <a:r>
              <a:rPr lang="en-US" dirty="0"/>
              <a:t>Output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7310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2023-10-25T07:16:45Z</dcterms:modified>
</cp:coreProperties>
</file>